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0" r:id="rId4"/>
  </p:sldMasterIdLst>
  <p:notesMasterIdLst>
    <p:notesMasterId r:id="rId14"/>
  </p:notesMasterIdLst>
  <p:handoutMasterIdLst>
    <p:handoutMasterId r:id="rId15"/>
  </p:handoutMasterIdLst>
  <p:sldIdLst>
    <p:sldId id="498" r:id="rId5"/>
    <p:sldId id="519" r:id="rId6"/>
    <p:sldId id="466" r:id="rId7"/>
    <p:sldId id="359" r:id="rId8"/>
    <p:sldId id="516" r:id="rId9"/>
    <p:sldId id="517" r:id="rId10"/>
    <p:sldId id="518" r:id="rId11"/>
    <p:sldId id="396" r:id="rId12"/>
    <p:sldId id="520" r:id="rId13"/>
  </p:sldIdLst>
  <p:sldSz cx="9144000" cy="5143500" type="screen16x9"/>
  <p:notesSz cx="6858000" cy="9144000"/>
  <p:custDataLst>
    <p:tags r:id="rId1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 Updates" id="{3A1AA3DE-5688-1A41-9B73-A8535D0FA162}">
          <p14:sldIdLst>
            <p14:sldId id="498"/>
            <p14:sldId id="519"/>
            <p14:sldId id="466"/>
            <p14:sldId id="359"/>
            <p14:sldId id="516"/>
            <p14:sldId id="517"/>
            <p14:sldId id="518"/>
            <p14:sldId id="396"/>
            <p14:sldId id="5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30" userDrawn="1">
          <p15:clr>
            <a:srgbClr val="A4A3A4"/>
          </p15:clr>
        </p15:guide>
        <p15:guide id="2">
          <p15:clr>
            <a:srgbClr val="A4A3A4"/>
          </p15:clr>
        </p15:guide>
        <p15:guide id="3" pos="5760" userDrawn="1">
          <p15:clr>
            <a:srgbClr val="A4A3A4"/>
          </p15:clr>
        </p15:guide>
        <p15:guide id="4" orient="horz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pos="173">
          <p15:clr>
            <a:srgbClr val="A4A3A4"/>
          </p15:clr>
        </p15:guide>
        <p15:guide id="4" pos="414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hleen Watson" initials="KW" lastIdx="1" clrIdx="0"/>
  <p:cmAuthor id="2" name="Kathleen Watson" initials="KW [2]" lastIdx="1" clrIdx="1"/>
  <p:cmAuthor id="3" name="Kathleen Watson" initials="KW [3]" lastIdx="1" clrIdx="2"/>
  <p:cmAuthor id="4" name="Kathleen Watson" initials="KW [4]" lastIdx="1" clrIdx="3"/>
  <p:cmAuthor id="5" name="Kathleen Watson" initials="KW [5]" lastIdx="1" clrIdx="4"/>
  <p:cmAuthor id="6" name="Kathleen Watson" initials="KW [6]" lastIdx="1" clrIdx="5"/>
  <p:cmAuthor id="7" name="Kathleen Watson" initials="KW [7]" lastIdx="1" clrIdx="6"/>
  <p:cmAuthor id="8" name="Kathleen Watson" initials="KW [8]" lastIdx="1" clrIdx="7"/>
  <p:cmAuthor id="9" name="Kathleen Watson" initials="KW [9]" lastIdx="1" clrIdx="8"/>
  <p:cmAuthor id="10" name="Kathleen Watson" initials="KW [10]" lastIdx="1" clrIdx="9"/>
  <p:cmAuthor id="11" name="Kathleen Watson" initials="KW [11]" lastIdx="1" clrIdx="10"/>
  <p:cmAuthor id="12" name="Kathleen Watson" initials="KW [12]" lastIdx="1" clrIdx="11"/>
  <p:cmAuthor id="13" name="Jeff San Miguel" initials="JSM" lastIdx="1" clrIdx="12"/>
  <p:cmAuthor id="14" name="Jeff San Miguel" initials="JSM [2]" lastIdx="1" clrIdx="13"/>
  <p:cmAuthor id="15" name="Jeff San Miguel" initials="JSM [3]" lastIdx="1" clrIdx="14"/>
  <p:cmAuthor id="16" name="Jeff San Miguel" initials="JSM [4]" lastIdx="1" clrIdx="15"/>
  <p:cmAuthor id="17" name="Jeff San Miguel" initials="JSM [5]" lastIdx="1" clrIdx="16"/>
  <p:cmAuthor id="18" name="Jeff San Miguel" initials="JSM [6]" lastIdx="1" clrIdx="17"/>
  <p:cmAuthor id="19" name="Jeff San Miguel" initials="JSM [7]" lastIdx="1" clrIdx="18"/>
  <p:cmAuthor id="20" name="Jeff San Miguel" initials="JSM [8]" lastIdx="1" clrIdx="19"/>
  <p:cmAuthor id="21" name="Jeff San Miguel" initials="JSM [9]" lastIdx="1" clrIdx="2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15CA"/>
    <a:srgbClr val="451DC0"/>
    <a:srgbClr val="3B44AF"/>
    <a:srgbClr val="FEC22B"/>
    <a:srgbClr val="B4B4BC"/>
    <a:srgbClr val="4B58A2"/>
    <a:srgbClr val="00467A"/>
    <a:srgbClr val="650000"/>
    <a:srgbClr val="35169B"/>
    <a:srgbClr val="96969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7" autoAdjust="0"/>
    <p:restoredTop sz="91565" autoAdjust="0"/>
  </p:normalViewPr>
  <p:slideViewPr>
    <p:cSldViewPr snapToGrid="0" snapToObjects="1" showGuides="1">
      <p:cViewPr>
        <p:scale>
          <a:sx n="100" d="100"/>
          <a:sy n="100" d="100"/>
        </p:scale>
        <p:origin x="320" y="148"/>
      </p:cViewPr>
      <p:guideLst>
        <p:guide orient="horz" pos="3230"/>
        <p:guide/>
        <p:guide pos="5760"/>
        <p:guide orient="horz"/>
      </p:guideLst>
    </p:cSldViewPr>
  </p:slideViewPr>
  <p:outlineViewPr>
    <p:cViewPr>
      <p:scale>
        <a:sx n="33" d="100"/>
        <a:sy n="33" d="100"/>
      </p:scale>
      <p:origin x="0" y="-3016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3" d="100"/>
        <a:sy n="83" d="100"/>
      </p:scale>
      <p:origin x="0" y="0"/>
    </p:cViewPr>
  </p:sorterViewPr>
  <p:notesViewPr>
    <p:cSldViewPr snapToGrid="0" snapToObjects="1">
      <p:cViewPr varScale="1">
        <p:scale>
          <a:sx n="153" d="100"/>
          <a:sy n="153" d="100"/>
        </p:scale>
        <p:origin x="5880" y="176"/>
      </p:cViewPr>
      <p:guideLst>
        <p:guide orient="horz" pos="2880"/>
        <p:guide pos="2160"/>
        <p:guide pos="173"/>
        <p:guide pos="414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Neue Haas Grotesk Text Pro" panose="020B0504020202020204" pitchFamily="34" charset="77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3F974-BB90-4059-9901-8147A3A63439}" type="datetimeFigureOut">
              <a:rPr lang="en-US" smtClean="0">
                <a:latin typeface="Neue Haas Grotesk Text Pro" panose="020B0504020202020204" pitchFamily="34" charset="77"/>
              </a:rPr>
              <a:pPr/>
              <a:t>1/24/2024</a:t>
            </a:fld>
            <a:endParaRPr lang="en-US" dirty="0">
              <a:latin typeface="Neue Haas Grotesk Text Pro" panose="020B0504020202020204" pitchFamily="34" charset="7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Neue Haas Grotesk Text Pro" panose="020B0504020202020204" pitchFamily="34" charset="77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55FBB6-509D-433A-BC0A-FC2E7C728BAD}" type="slidenum">
              <a:rPr lang="en-US" smtClean="0">
                <a:latin typeface="Neue Haas Grotesk Text Pro" panose="020B0504020202020204" pitchFamily="34" charset="77"/>
              </a:rPr>
              <a:pPr/>
              <a:t>‹#›</a:t>
            </a:fld>
            <a:endParaRPr lang="en-US" dirty="0">
              <a:latin typeface="Neue Haas Grotesk Tex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733806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1-24T09:27:30.200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1707 12462 0,'0'-13'78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84200" y="849313"/>
            <a:ext cx="5689600" cy="3200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55010" y="4236396"/>
            <a:ext cx="6414557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92625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71450" indent="-171450" algn="l" defTabSz="914400" rtl="0" eaLnBrk="1" latinLnBrk="0" hangingPunct="1">
      <a:lnSpc>
        <a:spcPct val="95000"/>
      </a:lnSpc>
      <a:spcBef>
        <a:spcPts val="800"/>
      </a:spcBef>
      <a:spcAft>
        <a:spcPts val="600"/>
      </a:spcAft>
      <a:buClr>
        <a:schemeClr val="accent2"/>
      </a:buClr>
      <a:buFont typeface="Wingdings" pitchFamily="2" charset="2"/>
      <a:buChar char="§"/>
      <a:defRPr sz="1400" b="0" i="0" kern="1200">
        <a:solidFill>
          <a:schemeClr val="tx1"/>
        </a:solidFill>
        <a:latin typeface="Neue Haas Grotesk Text Pro" panose="020B0504020202020204" pitchFamily="34" charset="77"/>
        <a:ea typeface="+mn-ea"/>
        <a:cs typeface="+mn-cs"/>
      </a:defRPr>
    </a:lvl1pPr>
    <a:lvl2pPr marL="339725" indent="-165100" algn="l" defTabSz="914400" rtl="0" eaLnBrk="1" latinLnBrk="0" hangingPunct="1">
      <a:lnSpc>
        <a:spcPct val="85000"/>
      </a:lnSpc>
      <a:spcBef>
        <a:spcPts val="0"/>
      </a:spcBef>
      <a:spcAft>
        <a:spcPts val="400"/>
      </a:spcAft>
      <a:buClr>
        <a:schemeClr val="tx1">
          <a:lumMod val="85000"/>
          <a:lumOff val="15000"/>
        </a:schemeClr>
      </a:buClr>
      <a:buFont typeface="HelveticaNeueLT Std" pitchFamily="34" charset="0"/>
      <a:buChar char="‐"/>
      <a:defRPr sz="1200" b="0" i="0" kern="1200">
        <a:solidFill>
          <a:schemeClr val="tx1"/>
        </a:solidFill>
        <a:latin typeface="Neue Haas Grotesk Text Pro" panose="020B0504020202020204" pitchFamily="34" charset="77"/>
        <a:ea typeface="+mn-ea"/>
        <a:cs typeface="+mn-cs"/>
      </a:defRPr>
    </a:lvl2pPr>
    <a:lvl3pPr marL="457200" indent="-117475" algn="l" defTabSz="914400" rtl="0" eaLnBrk="1" latinLnBrk="0" hangingPunct="1">
      <a:lnSpc>
        <a:spcPct val="85000"/>
      </a:lnSpc>
      <a:spcBef>
        <a:spcPts val="0"/>
      </a:spcBef>
      <a:spcAft>
        <a:spcPts val="400"/>
      </a:spcAft>
      <a:buClr>
        <a:schemeClr val="tx1">
          <a:lumMod val="85000"/>
          <a:lumOff val="15000"/>
        </a:schemeClr>
      </a:buClr>
      <a:buFont typeface="HelveticaNeueLT Std" pitchFamily="34" charset="0"/>
      <a:buChar char="‐"/>
      <a:defRPr sz="1200" b="0" i="0" kern="1200">
        <a:solidFill>
          <a:schemeClr val="tx1"/>
        </a:solidFill>
        <a:latin typeface="Neue Haas Grotesk Text Pro" panose="020B0504020202020204" pitchFamily="34" charset="77"/>
        <a:ea typeface="+mn-ea"/>
        <a:cs typeface="+mn-cs"/>
      </a:defRPr>
    </a:lvl3pPr>
    <a:lvl4pPr marL="574675" indent="-117475" algn="l" defTabSz="914400" rtl="0" eaLnBrk="1" latinLnBrk="0" hangingPunct="1">
      <a:lnSpc>
        <a:spcPct val="85000"/>
      </a:lnSpc>
      <a:spcBef>
        <a:spcPts val="0"/>
      </a:spcBef>
      <a:spcAft>
        <a:spcPts val="400"/>
      </a:spcAft>
      <a:buClr>
        <a:schemeClr val="tx1">
          <a:lumMod val="85000"/>
          <a:lumOff val="15000"/>
        </a:schemeClr>
      </a:buClr>
      <a:buFont typeface="HelveticaNeueLT Std" pitchFamily="34" charset="0"/>
      <a:buChar char="‐"/>
      <a:defRPr sz="1200" b="0" i="0" kern="1200">
        <a:solidFill>
          <a:schemeClr val="tx1"/>
        </a:solidFill>
        <a:latin typeface="Neue Haas Grotesk Text Pro" panose="020B0504020202020204" pitchFamily="34" charset="77"/>
        <a:ea typeface="+mn-ea"/>
        <a:cs typeface="+mn-cs"/>
      </a:defRPr>
    </a:lvl4pPr>
    <a:lvl5pPr marL="739775" indent="-165100" algn="l" defTabSz="914400" rtl="0" eaLnBrk="1" latinLnBrk="0" hangingPunct="1">
      <a:lnSpc>
        <a:spcPct val="85000"/>
      </a:lnSpc>
      <a:spcBef>
        <a:spcPts val="0"/>
      </a:spcBef>
      <a:spcAft>
        <a:spcPts val="400"/>
      </a:spcAft>
      <a:buClr>
        <a:schemeClr val="tx1">
          <a:lumMod val="85000"/>
          <a:lumOff val="15000"/>
        </a:schemeClr>
      </a:buClr>
      <a:buFont typeface="HelveticaNeueLT Std" pitchFamily="34" charset="0"/>
      <a:buChar char="‐"/>
      <a:defRPr sz="1200" b="0" i="0" kern="1200">
        <a:solidFill>
          <a:schemeClr val="tx1"/>
        </a:solidFill>
        <a:latin typeface="Neue Haas Grotesk Text Pro" panose="020B0504020202020204" pitchFamily="34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273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84200" y="849313"/>
            <a:ext cx="5689600" cy="3200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21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321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84200" y="849313"/>
            <a:ext cx="5689600" cy="3200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688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84200" y="849313"/>
            <a:ext cx="5689600" cy="3200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307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84200" y="849313"/>
            <a:ext cx="5689600" cy="3200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028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84200" y="849313"/>
            <a:ext cx="5689600" cy="3200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925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920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lack grey gradient">
            <a:extLst>
              <a:ext uri="{FF2B5EF4-FFF2-40B4-BE49-F238E27FC236}">
                <a16:creationId xmlns:a16="http://schemas.microsoft.com/office/drawing/2014/main" id="{C2BDBC01-CB5E-614E-96CD-7877ADB838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</p:spPr>
      </p:pic>
      <p:sp>
        <p:nvSpPr>
          <p:cNvPr id="5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7413" y="3831885"/>
            <a:ext cx="3310222" cy="620319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charset="2"/>
              <a:buNone/>
              <a:tabLst/>
              <a:defRPr sz="2000" b="0" i="0" cap="none" baseline="0">
                <a:solidFill>
                  <a:schemeClr val="bg1"/>
                </a:solidFill>
                <a:latin typeface="Neue Haas Grotesk Text Pro" panose="020B0504020202020204" pitchFamily="34" charset="7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placeholder</a:t>
            </a:r>
          </a:p>
        </p:txBody>
      </p:sp>
      <p:sp>
        <p:nvSpPr>
          <p:cNvPr id="57" name="Title 1"/>
          <p:cNvSpPr>
            <a:spLocks noGrp="1"/>
          </p:cNvSpPr>
          <p:nvPr>
            <p:ph type="ctrTitle" hasCustomPrompt="1"/>
          </p:nvPr>
        </p:nvSpPr>
        <p:spPr>
          <a:xfrm>
            <a:off x="607715" y="1048425"/>
            <a:ext cx="6912232" cy="2497258"/>
          </a:xfrm>
          <a:prstGeom prst="rect">
            <a:avLst/>
          </a:prstGeom>
          <a:effectLst/>
        </p:spPr>
        <p:txBody>
          <a:bodyPr lIns="0" rIns="0" anchor="b" anchorCtr="0">
            <a:normAutofit/>
          </a:bodyPr>
          <a:lstStyle>
            <a:lvl1pPr>
              <a:lnSpc>
                <a:spcPct val="88000"/>
              </a:lnSpc>
              <a:defRPr sz="6000" b="1" i="0" cap="none" spc="-50" baseline="0">
                <a:solidFill>
                  <a:schemeClr val="bg1"/>
                </a:solidFill>
                <a:latin typeface="Neue Haas Grotesk Text Pro" panose="020B0504020202020204" pitchFamily="34" charset="77"/>
              </a:defRPr>
            </a:lvl1pPr>
          </a:lstStyle>
          <a:p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 on 3 Lines</a:t>
            </a:r>
            <a:br>
              <a:rPr lang="en-US" dirty="0"/>
            </a:br>
            <a:r>
              <a:rPr lang="en-US" dirty="0"/>
              <a:t>Bold 60pt</a:t>
            </a:r>
          </a:p>
        </p:txBody>
      </p:sp>
      <p:sp>
        <p:nvSpPr>
          <p:cNvPr id="58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904119" y="3843682"/>
            <a:ext cx="3544411" cy="246221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1600" b="1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74675" indent="0">
              <a:buNone/>
              <a:defRPr/>
            </a:lvl3pPr>
            <a:lvl4pPr marL="855663" indent="0">
              <a:buNone/>
              <a:defRPr/>
            </a:lvl4pPr>
            <a:lvl5pPr marL="1090613" indent="0">
              <a:buNone/>
              <a:defRPr/>
            </a:lvl5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904119" y="4082875"/>
            <a:ext cx="3544411" cy="369332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120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74675" indent="0">
              <a:buNone/>
              <a:defRPr/>
            </a:lvl3pPr>
            <a:lvl4pPr marL="855663" indent="0">
              <a:buNone/>
              <a:defRPr/>
            </a:lvl4pPr>
            <a:lvl5pPr marL="1090613" indent="0">
              <a:buNone/>
              <a:defRPr/>
            </a:lvl5pPr>
          </a:lstStyle>
          <a:p>
            <a:pPr lvl="0"/>
            <a:r>
              <a:rPr lang="en-US" dirty="0"/>
              <a:t>Job Title, Department</a:t>
            </a:r>
            <a:br>
              <a:rPr lang="en-US" dirty="0"/>
            </a:br>
            <a:r>
              <a:rPr lang="en-US" dirty="0"/>
              <a:t>Month 2023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01928F-597D-EE45-ADA7-3D256ED9F2E3}"/>
              </a:ext>
            </a:extLst>
          </p:cNvPr>
          <p:cNvCxnSpPr>
            <a:cxnSpLocks/>
          </p:cNvCxnSpPr>
          <p:nvPr userDrawn="1"/>
        </p:nvCxnSpPr>
        <p:spPr>
          <a:xfrm flipH="1">
            <a:off x="634770" y="3581850"/>
            <a:ext cx="779002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">
            <a:extLst>
              <a:ext uri="{FF2B5EF4-FFF2-40B4-BE49-F238E27FC236}">
                <a16:creationId xmlns:a16="http://schemas.microsoft.com/office/drawing/2014/main" id="{321F759D-E4A5-F143-9D4F-DEB96063B40E}"/>
              </a:ext>
            </a:extLst>
          </p:cNvPr>
          <p:cNvSpPr txBox="1"/>
          <p:nvPr userDrawn="1"/>
        </p:nvSpPr>
        <p:spPr>
          <a:xfrm>
            <a:off x="7127505" y="4911221"/>
            <a:ext cx="1976823" cy="18466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0" kern="1200" dirty="0">
                <a:solidFill>
                  <a:schemeClr val="bg1">
                    <a:lumMod val="75000"/>
                  </a:schemeClr>
                </a:solidFill>
                <a:effectLst/>
                <a:latin typeface="Neue Haas Grotesk Text Pro" panose="020B0504020202020204" pitchFamily="34" charset="77"/>
                <a:ea typeface="+mn-ea"/>
                <a:cs typeface="+mn-cs"/>
              </a:rPr>
              <a:t>© Hitachi Vantara LLC 2024. All Rights Reserved.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D8DDDF2-58D2-F4F8-3F3B-80AEADD4AC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8400" y="-1"/>
            <a:ext cx="1627198" cy="81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2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5BDD7147-836C-B243-973C-2C79F9E02B72}"/>
              </a:ext>
            </a:extLst>
          </p:cNvPr>
          <p:cNvSpPr/>
          <p:nvPr userDrawn="1"/>
        </p:nvSpPr>
        <p:spPr>
          <a:xfrm>
            <a:off x="0" y="0"/>
            <a:ext cx="9153144" cy="5157216"/>
          </a:xfrm>
          <a:prstGeom prst="rect">
            <a:avLst/>
          </a:prstGeom>
          <a:solidFill>
            <a:srgbClr val="B4B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Neue Haas Grotesk Text Pro" panose="020B0504020202020204" pitchFamily="34" charset="7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611" y="4915450"/>
            <a:ext cx="3161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11F478C-84AE-4601-9BE4-60468A3A6C06}" type="slidenum">
              <a:rPr lang="en-US" sz="800" b="0" i="0" smtClean="0">
                <a:solidFill>
                  <a:schemeClr val="bg1">
                    <a:lumMod val="50000"/>
                  </a:schemeClr>
                </a:solidFill>
                <a:latin typeface="Neue Haas Grotesk Text Pro" panose="020B0504020202020204" pitchFamily="34" charset="77"/>
              </a:rPr>
              <a:pPr/>
              <a:t>‹#›</a:t>
            </a:fld>
            <a:endParaRPr lang="en-US" sz="800" b="0" i="0" dirty="0">
              <a:solidFill>
                <a:schemeClr val="bg1">
                  <a:lumMod val="50000"/>
                </a:schemeClr>
              </a:solidFill>
              <a:latin typeface="Neue Haas Grotesk Text Pro" panose="020B0504020202020204" pitchFamily="34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F6F85EA-1CAA-F34C-8631-AB308554EFA3}"/>
              </a:ext>
            </a:extLst>
          </p:cNvPr>
          <p:cNvSpPr txBox="1"/>
          <p:nvPr userDrawn="1"/>
        </p:nvSpPr>
        <p:spPr>
          <a:xfrm>
            <a:off x="1611" y="4915450"/>
            <a:ext cx="3161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11F478C-84AE-4601-9BE4-60468A3A6C06}" type="slidenum">
              <a:rPr lang="en-US" sz="800" b="0" i="0" smtClean="0">
                <a:solidFill>
                  <a:schemeClr val="bg1">
                    <a:lumMod val="50000"/>
                  </a:schemeClr>
                </a:solidFill>
                <a:latin typeface="Neue Haas Grotesk Text Pro" panose="020B0504020202020204" pitchFamily="34" charset="77"/>
              </a:rPr>
              <a:pPr/>
              <a:t>‹#›</a:t>
            </a:fld>
            <a:endParaRPr lang="en-US" sz="800" b="0" i="0" dirty="0">
              <a:solidFill>
                <a:schemeClr val="bg1">
                  <a:lumMod val="50000"/>
                </a:schemeClr>
              </a:solidFill>
              <a:latin typeface="Neue Haas Grotesk Text Pro" panose="020B0504020202020204" pitchFamily="34" charset="77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2FCC86C-B122-7843-AD39-7DA6779D61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2892" y="0"/>
            <a:ext cx="3201108" cy="5157216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595F4BA-1947-4B39-A271-3153E3CE1329}"/>
              </a:ext>
            </a:extLst>
          </p:cNvPr>
          <p:cNvSpPr/>
          <p:nvPr userDrawn="1"/>
        </p:nvSpPr>
        <p:spPr>
          <a:xfrm>
            <a:off x="5950130" y="1"/>
            <a:ext cx="3204727" cy="2903220"/>
          </a:xfrm>
          <a:prstGeom prst="rect">
            <a:avLst/>
          </a:prstGeom>
          <a:gradFill flip="none" rotWithShape="1">
            <a:gsLst>
              <a:gs pos="54000">
                <a:schemeClr val="tx2">
                  <a:alpha val="0"/>
                </a:schemeClr>
              </a:gs>
              <a:gs pos="79000">
                <a:schemeClr val="tx2">
                  <a:alpha val="2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Neue Haas Grotesk Text Pro" panose="020B0504020202020204" pitchFamily="34" charset="7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A06E6AB-81B8-427D-8331-38177B134D6E}"/>
              </a:ext>
            </a:extLst>
          </p:cNvPr>
          <p:cNvSpPr txBox="1"/>
          <p:nvPr userDrawn="1"/>
        </p:nvSpPr>
        <p:spPr>
          <a:xfrm>
            <a:off x="7140328" y="4911221"/>
            <a:ext cx="196400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0" kern="1200" dirty="0">
                <a:solidFill>
                  <a:schemeClr val="bg1">
                    <a:lumMod val="95000"/>
                  </a:schemeClr>
                </a:solidFill>
                <a:latin typeface="Neue Haas Grotesk Text Pro" panose="020B0504020202020204" pitchFamily="34" charset="77"/>
                <a:ea typeface="+mn-ea"/>
                <a:cs typeface="+mn-cs"/>
              </a:rPr>
              <a:t>© Hitachi Vantara LLC 2024. All Rights Reserved.</a:t>
            </a:r>
          </a:p>
        </p:txBody>
      </p:sp>
      <p:sp>
        <p:nvSpPr>
          <p:cNvPr id="56" name="Subtitle 2">
            <a:extLst>
              <a:ext uri="{FF2B5EF4-FFF2-40B4-BE49-F238E27FC236}">
                <a16:creationId xmlns:a16="http://schemas.microsoft.com/office/drawing/2014/main" id="{BE91D31B-EA4F-6348-BEE7-CD6D9DF6FDB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1348" y="2803117"/>
            <a:ext cx="4286425" cy="307777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charset="2"/>
              <a:buNone/>
              <a:tabLst/>
              <a:defRPr sz="2000" b="0" i="0" cap="none" baseline="0">
                <a:solidFill>
                  <a:schemeClr val="tx1"/>
                </a:solidFill>
                <a:latin typeface="Neue Haas Grotesk Text Pro" panose="020B0504020202020204" pitchFamily="34" charset="7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placeholder 20pt Regular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6A93520E-62D1-2849-AE9E-A65E1823CB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1348" y="725773"/>
            <a:ext cx="5148359" cy="2071294"/>
          </a:xfrm>
          <a:prstGeom prst="rect">
            <a:avLst/>
          </a:prstGeom>
          <a:effectLst/>
        </p:spPr>
        <p:txBody>
          <a:bodyPr lIns="0" rIns="0" anchor="b" anchorCtr="0">
            <a:noAutofit/>
          </a:bodyPr>
          <a:lstStyle>
            <a:lvl1pPr>
              <a:lnSpc>
                <a:spcPct val="90000"/>
              </a:lnSpc>
              <a:defRPr sz="4000" b="1" i="0" cap="none" baseline="0">
                <a:solidFill>
                  <a:schemeClr val="bg1"/>
                </a:solidFill>
                <a:latin typeface="Neue Haas Grotesk Text Pro" panose="020B0504020202020204" pitchFamily="34" charset="77"/>
              </a:defRPr>
            </a:lvl1pPr>
          </a:lstStyle>
          <a:p>
            <a:r>
              <a:rPr lang="en-US" dirty="0"/>
              <a:t>Section Title Slide Placeholder </a:t>
            </a:r>
          </a:p>
        </p:txBody>
      </p: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CD3782A6-1B91-DB45-A0C9-BD4A1ACBCB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1348" y="3905309"/>
            <a:ext cx="3544411" cy="215444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1400" b="1" baseline="0">
                <a:solidFill>
                  <a:schemeClr val="tx1"/>
                </a:solidFill>
              </a:defRPr>
            </a:lvl1pPr>
            <a:lvl2pPr marL="280987" indent="0">
              <a:buNone/>
              <a:defRPr/>
            </a:lvl2pPr>
            <a:lvl3pPr marL="574675" indent="0">
              <a:buNone/>
              <a:defRPr/>
            </a:lvl3pPr>
            <a:lvl4pPr marL="855663" indent="0">
              <a:buNone/>
              <a:defRPr/>
            </a:lvl4pPr>
            <a:lvl5pPr marL="1090613" indent="0">
              <a:buNone/>
              <a:defRPr/>
            </a:lvl5pPr>
          </a:lstStyle>
          <a:p>
            <a:pPr lvl="0"/>
            <a:r>
              <a:rPr lang="en-US" dirty="0"/>
              <a:t>Optional Subtitle here 14pt Bold</a:t>
            </a:r>
          </a:p>
        </p:txBody>
      </p:sp>
      <p:sp>
        <p:nvSpPr>
          <p:cNvPr id="76" name="Text Placeholder 8">
            <a:extLst>
              <a:ext uri="{FF2B5EF4-FFF2-40B4-BE49-F238E27FC236}">
                <a16:creationId xmlns:a16="http://schemas.microsoft.com/office/drawing/2014/main" id="{97F4CA5C-5EE7-8946-BD70-228AB9C274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1348" y="4134651"/>
            <a:ext cx="3544411" cy="184666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1200">
                <a:solidFill>
                  <a:schemeClr val="tx1"/>
                </a:solidFill>
              </a:defRPr>
            </a:lvl1pPr>
            <a:lvl2pPr marL="280987" indent="0">
              <a:buNone/>
              <a:defRPr/>
            </a:lvl2pPr>
            <a:lvl3pPr marL="574675" indent="0">
              <a:buNone/>
              <a:defRPr/>
            </a:lvl3pPr>
            <a:lvl4pPr marL="855663" indent="0">
              <a:buNone/>
              <a:defRPr/>
            </a:lvl4pPr>
            <a:lvl5pPr marL="1090613" indent="0">
              <a:buNone/>
              <a:defRPr/>
            </a:lvl5pPr>
          </a:lstStyle>
          <a:p>
            <a:pPr lvl="0"/>
            <a:r>
              <a:rPr lang="en-US" dirty="0"/>
              <a:t>Optional text here 12pt Regular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AB8C2A3-7ABF-E613-0B3F-8CC278D18F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8400" y="-1"/>
            <a:ext cx="1627198" cy="81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2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E2B68FE8-7577-E344-AAC4-4466CDEDDF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</p:spPr>
      </p:pic>
      <p:sp>
        <p:nvSpPr>
          <p:cNvPr id="39" name="TextBox 38"/>
          <p:cNvSpPr txBox="1"/>
          <p:nvPr userDrawn="1"/>
        </p:nvSpPr>
        <p:spPr>
          <a:xfrm>
            <a:off x="1611" y="4915450"/>
            <a:ext cx="3161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11F478C-84AE-4601-9BE4-60468A3A6C06}" type="slidenum">
              <a:rPr lang="en-US" sz="800" b="0" i="0" smtClean="0">
                <a:solidFill>
                  <a:prstClr val="white">
                    <a:alpha val="50000"/>
                  </a:prstClr>
                </a:solidFill>
                <a:latin typeface="Neue Haas Grotesk Text Pro" panose="020B0504020202020204" pitchFamily="34" charset="77"/>
              </a:rPr>
              <a:pPr/>
              <a:t>‹#›</a:t>
            </a:fld>
            <a:endParaRPr lang="en-US" sz="800" b="0" i="0" dirty="0">
              <a:solidFill>
                <a:prstClr val="white">
                  <a:alpha val="50000"/>
                </a:prstClr>
              </a:solidFill>
              <a:latin typeface="Neue Haas Grotesk Text Pro" panose="020B0504020202020204" pitchFamily="34" charset="77"/>
            </a:endParaRPr>
          </a:p>
        </p:txBody>
      </p:sp>
      <p:sp>
        <p:nvSpPr>
          <p:cNvPr id="30" name="Footer">
            <a:extLst>
              <a:ext uri="{FF2B5EF4-FFF2-40B4-BE49-F238E27FC236}">
                <a16:creationId xmlns:a16="http://schemas.microsoft.com/office/drawing/2014/main" id="{C4964A47-E78C-6845-98A1-02E345E9E854}"/>
              </a:ext>
            </a:extLst>
          </p:cNvPr>
          <p:cNvSpPr txBox="1"/>
          <p:nvPr userDrawn="1"/>
        </p:nvSpPr>
        <p:spPr>
          <a:xfrm>
            <a:off x="7157962" y="4911221"/>
            <a:ext cx="1946366" cy="18466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0" kern="1200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ue Haas Grotesk Text Pro" panose="020B0504020202020204" pitchFamily="34" charset="77"/>
                <a:ea typeface="+mn-ea"/>
                <a:cs typeface="+mn-cs"/>
              </a:rPr>
              <a:t>© Hitachi Vantara LLC 2024. All Rights Reserved.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3AB256A5-3C0B-4446-8CFD-7FC5033179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5952" y="1571934"/>
            <a:ext cx="4405885" cy="2598850"/>
          </a:xfrm>
          <a:prstGeom prst="rect">
            <a:avLst/>
          </a:prstGeom>
          <a:effectLst/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4000" b="1" i="0" cap="none" baseline="0">
                <a:solidFill>
                  <a:schemeClr val="bg1"/>
                </a:solidFill>
                <a:latin typeface="Neue Haas Grotesk Text Pro" panose="020B0504020202020204" pitchFamily="34" charset="77"/>
              </a:defRPr>
            </a:lvl1pPr>
          </a:lstStyle>
          <a:p>
            <a:r>
              <a:rPr lang="en-US" dirty="0"/>
              <a:t>Divider Slide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A5219F0-B368-724D-C812-B6D06A946C0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8400" y="-1"/>
            <a:ext cx="1627198" cy="81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0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ide-Silver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6E4CAA64-E594-4941-9830-03D15081DD9A}"/>
              </a:ext>
            </a:extLst>
          </p:cNvPr>
          <p:cNvSpPr/>
          <p:nvPr userDrawn="1"/>
        </p:nvSpPr>
        <p:spPr>
          <a:xfrm>
            <a:off x="0" y="0"/>
            <a:ext cx="9142389" cy="5157216"/>
          </a:xfrm>
          <a:prstGeom prst="rect">
            <a:avLst/>
          </a:prstGeom>
          <a:solidFill>
            <a:srgbClr val="B4B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Neue Haas Grotesk Text Pro" panose="020B0504020202020204" pitchFamily="34" charset="7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15AF317-B9FB-444E-8EFF-15B3DE5489E0}"/>
              </a:ext>
            </a:extLst>
          </p:cNvPr>
          <p:cNvSpPr txBox="1"/>
          <p:nvPr userDrawn="1"/>
        </p:nvSpPr>
        <p:spPr>
          <a:xfrm>
            <a:off x="1611" y="4915450"/>
            <a:ext cx="3161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11F478C-84AE-4601-9BE4-60468A3A6C06}" type="slidenum">
              <a:rPr lang="en-US" sz="800" b="0" i="0" smtClean="0">
                <a:solidFill>
                  <a:schemeClr val="bg1">
                    <a:alpha val="50000"/>
                  </a:schemeClr>
                </a:solidFill>
                <a:latin typeface="Neue Haas Grotesk Text Pro" panose="020B0504020202020204" pitchFamily="34" charset="77"/>
              </a:rPr>
              <a:pPr/>
              <a:t>‹#›</a:t>
            </a:fld>
            <a:endParaRPr lang="en-US" sz="800" b="0" i="0" dirty="0">
              <a:solidFill>
                <a:schemeClr val="bg1">
                  <a:alpha val="50000"/>
                </a:schemeClr>
              </a:solidFill>
              <a:latin typeface="Neue Haas Grotesk Text Pro" panose="020B0504020202020204" pitchFamily="34" charset="77"/>
            </a:endParaRPr>
          </a:p>
        </p:txBody>
      </p:sp>
      <p:sp>
        <p:nvSpPr>
          <p:cNvPr id="31" name="Footer">
            <a:extLst>
              <a:ext uri="{FF2B5EF4-FFF2-40B4-BE49-F238E27FC236}">
                <a16:creationId xmlns:a16="http://schemas.microsoft.com/office/drawing/2014/main" id="{BD27E840-8293-F64D-B8DF-DD1AAFA953D0}"/>
              </a:ext>
            </a:extLst>
          </p:cNvPr>
          <p:cNvSpPr txBox="1"/>
          <p:nvPr userDrawn="1"/>
        </p:nvSpPr>
        <p:spPr>
          <a:xfrm>
            <a:off x="7157962" y="4911221"/>
            <a:ext cx="1946366" cy="18466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Neue Haas Grotesk Text Pro" panose="020B0504020202020204" pitchFamily="34" charset="77"/>
                <a:ea typeface="+mn-ea"/>
                <a:cs typeface="+mn-cs"/>
              </a:rPr>
              <a:t>© Hitachi Vantara LLC 2024. All Rights Reserved.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72A9594-4465-7047-9A63-36BE8BE0655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5952" y="1571934"/>
            <a:ext cx="4405885" cy="2598850"/>
          </a:xfrm>
          <a:prstGeom prst="rect">
            <a:avLst/>
          </a:prstGeom>
          <a:effectLst/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4000" b="1" i="0" cap="none" baseline="0">
                <a:solidFill>
                  <a:schemeClr val="bg1"/>
                </a:solidFill>
                <a:latin typeface="Neue Haas Grotesk Text Pro" panose="020B0504020202020204" pitchFamily="34" charset="77"/>
              </a:defRPr>
            </a:lvl1pPr>
          </a:lstStyle>
          <a:p>
            <a:r>
              <a:rPr lang="en-US" dirty="0"/>
              <a:t>Divider Slide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9D738FC-687A-1328-567E-0550995FE8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8400" y="-1"/>
            <a:ext cx="1627198" cy="81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36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64160" y="53113"/>
            <a:ext cx="7051040" cy="732441"/>
          </a:xfrm>
          <a:prstGeom prst="rect">
            <a:avLst/>
          </a:prstGeom>
        </p:spPr>
        <p:txBody>
          <a:bodyPr vert="horz" lIns="72000" tIns="0" rIns="91440" bIns="0" rtlCol="0" anchor="ctr">
            <a:normAutofit/>
          </a:bodyPr>
          <a:lstStyle/>
          <a:p>
            <a:pPr lvl="0"/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55F3592-D62F-6B3C-5CC9-F7A3EAE5A5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8400" y="-1"/>
            <a:ext cx="1627198" cy="81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4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64160" y="53113"/>
            <a:ext cx="7051040" cy="732441"/>
          </a:xfrm>
          <a:prstGeom prst="rect">
            <a:avLst/>
          </a:prstGeom>
        </p:spPr>
        <p:txBody>
          <a:bodyPr vert="horz" lIns="72000" tIns="0" rIns="91440" bIns="0" rtlCol="0" anchor="ctr">
            <a:normAutofit/>
          </a:bodyPr>
          <a:lstStyle/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679B15-1D0E-7641-8CA6-B04E612E0CD6}"/>
              </a:ext>
            </a:extLst>
          </p:cNvPr>
          <p:cNvSpPr/>
          <p:nvPr userDrawn="1"/>
        </p:nvSpPr>
        <p:spPr>
          <a:xfrm>
            <a:off x="0" y="816349"/>
            <a:ext cx="9144000" cy="4327151"/>
          </a:xfrm>
          <a:prstGeom prst="rect">
            <a:avLst/>
          </a:prstGeom>
          <a:solidFill>
            <a:srgbClr val="B4B4BC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34281" tIns="17140" rIns="34281" bIns="17140" rtlCol="0" anchor="ctr"/>
          <a:lstStyle/>
          <a:p>
            <a:pPr algn="ctr"/>
            <a:endParaRPr lang="en-US" dirty="0">
              <a:latin typeface="Neue Haas Grotesk Text Pro" panose="020B0504020202020204" pitchFamily="34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4BB551-F599-A348-BC78-117BBA10942A}"/>
              </a:ext>
            </a:extLst>
          </p:cNvPr>
          <p:cNvSpPr txBox="1"/>
          <p:nvPr userDrawn="1"/>
        </p:nvSpPr>
        <p:spPr>
          <a:xfrm>
            <a:off x="1611" y="4913335"/>
            <a:ext cx="3161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111F478C-84AE-4601-9BE4-60468A3A6C06}" type="slidenum">
              <a:rPr lang="en-US" sz="800" b="0" i="0" smtClean="0">
                <a:solidFill>
                  <a:schemeClr val="bg1">
                    <a:alpha val="50000"/>
                  </a:schemeClr>
                </a:solidFill>
                <a:latin typeface="Neue Haas Grotesk Text Pro" panose="020B0504020202020204" pitchFamily="34" charset="77"/>
              </a:rPr>
              <a:pPr algn="l"/>
              <a:t>‹#›</a:t>
            </a:fld>
            <a:endParaRPr lang="en-US" sz="800" b="0" i="0" dirty="0">
              <a:solidFill>
                <a:schemeClr val="bg1">
                  <a:alpha val="50000"/>
                </a:schemeClr>
              </a:solidFill>
              <a:latin typeface="Neue Haas Grotesk Text Pro" panose="020B0504020202020204" pitchFamily="34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B54EB0-686E-934D-9EB9-3A3485212DA5}"/>
              </a:ext>
            </a:extLst>
          </p:cNvPr>
          <p:cNvSpPr txBox="1"/>
          <p:nvPr userDrawn="1"/>
        </p:nvSpPr>
        <p:spPr>
          <a:xfrm>
            <a:off x="7157962" y="4911221"/>
            <a:ext cx="194636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0" kern="1200" dirty="0">
                <a:solidFill>
                  <a:schemeClr val="bg1">
                    <a:lumMod val="85000"/>
                  </a:schemeClr>
                </a:solidFill>
                <a:latin typeface="Neue Haas Grotesk Text Pro" panose="020B0504020202020204" pitchFamily="34" charset="77"/>
                <a:ea typeface="+mn-ea"/>
                <a:cs typeface="+mn-cs"/>
              </a:rPr>
              <a:t>© Hitachi Vantara LLC 2024. All Rights Reserved.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FCCA39B-0BB0-EBD6-6DEB-251DE3821B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8400" y="-1"/>
            <a:ext cx="1627198" cy="81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5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67D1C6A-C63A-3640-B43E-70306768DA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812800"/>
            <a:ext cx="9144000" cy="43307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64160" y="53113"/>
            <a:ext cx="7051040" cy="732441"/>
          </a:xfrm>
          <a:prstGeom prst="rect">
            <a:avLst/>
          </a:prstGeom>
        </p:spPr>
        <p:txBody>
          <a:bodyPr vert="horz" lIns="72000" tIns="0" rIns="91440" bIns="0" rtlCol="0" anchor="ctr">
            <a:normAutofit/>
          </a:bodyPr>
          <a:lstStyle/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4BB551-F599-A348-BC78-117BBA10942A}"/>
              </a:ext>
            </a:extLst>
          </p:cNvPr>
          <p:cNvSpPr txBox="1"/>
          <p:nvPr userDrawn="1"/>
        </p:nvSpPr>
        <p:spPr>
          <a:xfrm>
            <a:off x="1611" y="4913335"/>
            <a:ext cx="3161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111F478C-84AE-4601-9BE4-60468A3A6C06}" type="slidenum">
              <a:rPr lang="en-US" sz="800" b="0" i="0" smtClean="0">
                <a:solidFill>
                  <a:schemeClr val="bg1">
                    <a:alpha val="50000"/>
                  </a:schemeClr>
                </a:solidFill>
                <a:latin typeface="Neue Haas Grotesk Text Pro" panose="020B0504020202020204" pitchFamily="34" charset="77"/>
              </a:rPr>
              <a:pPr algn="l"/>
              <a:t>‹#›</a:t>
            </a:fld>
            <a:endParaRPr lang="en-US" sz="800" b="0" i="0" dirty="0">
              <a:solidFill>
                <a:schemeClr val="bg1">
                  <a:alpha val="50000"/>
                </a:schemeClr>
              </a:solidFill>
              <a:latin typeface="Neue Haas Grotesk Text Pro" panose="020B0504020202020204" pitchFamily="34" charset="77"/>
            </a:endParaRPr>
          </a:p>
        </p:txBody>
      </p:sp>
      <p:sp>
        <p:nvSpPr>
          <p:cNvPr id="7" name="Footer">
            <a:extLst>
              <a:ext uri="{FF2B5EF4-FFF2-40B4-BE49-F238E27FC236}">
                <a16:creationId xmlns:a16="http://schemas.microsoft.com/office/drawing/2014/main" id="{BDB1C471-51C1-C94A-89DA-93D78758C302}"/>
              </a:ext>
            </a:extLst>
          </p:cNvPr>
          <p:cNvSpPr txBox="1"/>
          <p:nvPr userDrawn="1"/>
        </p:nvSpPr>
        <p:spPr>
          <a:xfrm>
            <a:off x="7157962" y="4911221"/>
            <a:ext cx="1946366" cy="18466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0" kern="1200" dirty="0">
                <a:solidFill>
                  <a:schemeClr val="bg1">
                    <a:lumMod val="50000"/>
                  </a:schemeClr>
                </a:solidFill>
                <a:effectLst/>
                <a:latin typeface="Neue Haas Grotesk Text Pro" panose="020B0504020202020204" pitchFamily="34" charset="77"/>
                <a:ea typeface="+mn-ea"/>
                <a:cs typeface="+mn-cs"/>
              </a:rPr>
              <a:t>© Hitachi Vantara LLC 2024. All Rights Reserved.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436024D-5D7F-507C-9369-3C802E47DFA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8400" y="-1"/>
            <a:ext cx="1627198" cy="81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0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7">
            <a:extLst>
              <a:ext uri="{FF2B5EF4-FFF2-40B4-BE49-F238E27FC236}">
                <a16:creationId xmlns:a16="http://schemas.microsoft.com/office/drawing/2014/main" id="{E991EEF5-A734-4649-AC3A-ABADC1B039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80467" y="0"/>
            <a:ext cx="4571999" cy="5157216"/>
          </a:xfrm>
          <a:prstGeom prst="rect">
            <a:avLst/>
          </a:prstGeom>
          <a:solidFill>
            <a:schemeClr val="bg1"/>
          </a:solidFill>
          <a:effectLst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C5366B26-C34B-3B4C-9CE0-83402FE3D7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571999" cy="5157216"/>
          </a:xfrm>
          <a:prstGeom prst="rect">
            <a:avLst/>
          </a:prstGeom>
          <a:solidFill>
            <a:schemeClr val="bg1"/>
          </a:solidFill>
          <a:effectLst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2" name="Text Placeholder 53">
            <a:extLst>
              <a:ext uri="{FF2B5EF4-FFF2-40B4-BE49-F238E27FC236}">
                <a16:creationId xmlns:a16="http://schemas.microsoft.com/office/drawing/2014/main" id="{9ABE0446-C118-C842-AB69-271DEB892D4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35371" y="1408355"/>
            <a:ext cx="3997446" cy="1163395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>
              <a:spcBef>
                <a:spcPts val="500"/>
              </a:spcBef>
              <a:defRPr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>
                <a:solidFill>
                  <a:schemeClr val="tx1"/>
                </a:solidFill>
              </a:defRPr>
            </a:lvl2pPr>
            <a:lvl3pPr>
              <a:spcBef>
                <a:spcPts val="200"/>
              </a:spcBef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 sz="800" b="0" i="0">
                <a:solidFill>
                  <a:schemeClr val="tx1"/>
                </a:solidFill>
                <a:latin typeface="Neue Haas Grotesk Text Pro" panose="020B0504020202020204" pitchFamily="34" charset="77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C71E9F-CDE8-5249-BBF7-9BDE9C5D3DCF}"/>
              </a:ext>
            </a:extLst>
          </p:cNvPr>
          <p:cNvSpPr txBox="1"/>
          <p:nvPr userDrawn="1"/>
        </p:nvSpPr>
        <p:spPr>
          <a:xfrm>
            <a:off x="7157962" y="4911221"/>
            <a:ext cx="194636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0" kern="1200" dirty="0">
                <a:solidFill>
                  <a:schemeClr val="bg1">
                    <a:lumMod val="75000"/>
                  </a:schemeClr>
                </a:solidFill>
                <a:latin typeface="Neue Haas Grotesk Text Pro" panose="020B0504020202020204" pitchFamily="34" charset="77"/>
                <a:ea typeface="+mn-ea"/>
                <a:cs typeface="+mn-cs"/>
              </a:rPr>
              <a:t>© Hitachi Vantara LLC 2024. All Rights Reserved.</a:t>
            </a:r>
          </a:p>
        </p:txBody>
      </p:sp>
      <p:sp>
        <p:nvSpPr>
          <p:cNvPr id="36" name="Text Placeholder 53">
            <a:extLst>
              <a:ext uri="{FF2B5EF4-FFF2-40B4-BE49-F238E27FC236}">
                <a16:creationId xmlns:a16="http://schemas.microsoft.com/office/drawing/2014/main" id="{668044C6-C934-9C4A-9FD7-E424C5CA7410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56504" y="1408355"/>
            <a:ext cx="3997446" cy="1163395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>
              <a:spcBef>
                <a:spcPts val="500"/>
              </a:spcBef>
              <a:defRPr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>
                <a:solidFill>
                  <a:schemeClr val="tx1"/>
                </a:solidFill>
              </a:defRPr>
            </a:lvl2pPr>
            <a:lvl3pPr>
              <a:spcBef>
                <a:spcPts val="200"/>
              </a:spcBef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 sz="800" b="0" i="0">
                <a:solidFill>
                  <a:schemeClr val="tx1"/>
                </a:solidFill>
                <a:latin typeface="Neue Haas Grotesk Text Pro" panose="020B0504020202020204" pitchFamily="34" charset="77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78C0A3E-DAC1-12E0-C620-D0540F03BF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8400" y="-1"/>
            <a:ext cx="1627198" cy="81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99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64160" y="53113"/>
            <a:ext cx="7051040" cy="732441"/>
          </a:xfrm>
          <a:prstGeom prst="rect">
            <a:avLst/>
          </a:prstGeom>
        </p:spPr>
        <p:txBody>
          <a:bodyPr vert="horz" lIns="72000" tIns="0" rIns="91440" bIns="0" rtlCol="0" anchor="ctr">
            <a:normAutofit/>
          </a:bodyPr>
          <a:lstStyle/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72E238BF-A2C0-C94D-9521-BC69A95CBD52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2251422" y="1128304"/>
            <a:ext cx="6628418" cy="3235325"/>
          </a:xfrm>
          <a:solidFill>
            <a:srgbClr val="B4B4BC"/>
          </a:solidFill>
        </p:spPr>
        <p:txBody>
          <a:bodyPr/>
          <a:lstStyle/>
          <a:p>
            <a:r>
              <a:rPr lang="en-GB"/>
              <a:t>Click icon to add table</a:t>
            </a:r>
            <a:endParaRPr lang="en-US" dirty="0"/>
          </a:p>
        </p:txBody>
      </p:sp>
      <p:sp>
        <p:nvSpPr>
          <p:cNvPr id="5" name="Text Placeholder 53">
            <a:extLst>
              <a:ext uri="{FF2B5EF4-FFF2-40B4-BE49-F238E27FC236}">
                <a16:creationId xmlns:a16="http://schemas.microsoft.com/office/drawing/2014/main" id="{8A904D47-BE89-9242-8FAA-EEAF730B2BA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4160" y="1128304"/>
            <a:ext cx="1987262" cy="1163395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>
              <a:spcBef>
                <a:spcPts val="500"/>
              </a:spcBef>
              <a:defRPr/>
            </a:lvl1pPr>
            <a:lvl2pPr>
              <a:spcBef>
                <a:spcPts val="300"/>
              </a:spcBef>
              <a:defRPr/>
            </a:lvl2pPr>
            <a:lvl3pPr>
              <a:spcBef>
                <a:spcPts val="200"/>
              </a:spcBef>
              <a:defRPr/>
            </a:lvl3pPr>
            <a:lvl5pPr>
              <a:defRPr sz="800" b="0" i="0">
                <a:latin typeface="Neue Haas Grotesk Text Pro" panose="020B0504020202020204" pitchFamily="34" charset="77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786BEF2-0F42-D2C8-318C-1D845206D0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8400" y="-1"/>
            <a:ext cx="1627198" cy="81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3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3"/>
          <p:cNvSpPr>
            <a:spLocks noGrp="1"/>
          </p:cNvSpPr>
          <p:nvPr>
            <p:ph idx="1" hasCustomPrompt="1"/>
          </p:nvPr>
        </p:nvSpPr>
        <p:spPr>
          <a:xfrm>
            <a:off x="264160" y="1128304"/>
            <a:ext cx="4126540" cy="1163395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>
              <a:spcBef>
                <a:spcPts val="500"/>
              </a:spcBef>
              <a:defRPr/>
            </a:lvl1pPr>
            <a:lvl2pPr>
              <a:spcBef>
                <a:spcPts val="300"/>
              </a:spcBef>
              <a:defRPr/>
            </a:lvl2pPr>
            <a:lvl3pPr>
              <a:spcBef>
                <a:spcPts val="200"/>
              </a:spcBef>
              <a:defRPr/>
            </a:lvl3pPr>
            <a:lvl5pPr>
              <a:defRPr sz="800" b="0" i="0">
                <a:latin typeface="Neue Haas Grotesk Text Pro" panose="020B0504020202020204" pitchFamily="34" charset="77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64160" y="53113"/>
            <a:ext cx="7051040" cy="732441"/>
          </a:xfrm>
          <a:prstGeom prst="rect">
            <a:avLst/>
          </a:prstGeom>
        </p:spPr>
        <p:txBody>
          <a:bodyPr vert="horz" lIns="72000" tIns="0" rIns="91440" bIns="0" rtlCol="0" anchor="ctr">
            <a:normAutofit/>
          </a:bodyPr>
          <a:lstStyle/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53">
            <a:extLst>
              <a:ext uri="{FF2B5EF4-FFF2-40B4-BE49-F238E27FC236}">
                <a16:creationId xmlns:a16="http://schemas.microsoft.com/office/drawing/2014/main" id="{0EDBE5EC-4A62-3848-BF4E-CBFB60BEDC53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721626" y="1128304"/>
            <a:ext cx="4126540" cy="1163395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>
              <a:spcBef>
                <a:spcPts val="500"/>
              </a:spcBef>
              <a:defRPr/>
            </a:lvl1pPr>
            <a:lvl2pPr>
              <a:spcBef>
                <a:spcPts val="300"/>
              </a:spcBef>
              <a:defRPr/>
            </a:lvl2pPr>
            <a:lvl3pPr>
              <a:spcBef>
                <a:spcPts val="200"/>
              </a:spcBef>
              <a:defRPr/>
            </a:lvl3pPr>
            <a:lvl5pPr>
              <a:defRPr sz="800" b="0" i="0">
                <a:latin typeface="Neue Haas Grotesk Text Pro" panose="020B0504020202020204" pitchFamily="34" charset="77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9AFD420-E30E-1D52-4E68-828A2D52AA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8400" y="-1"/>
            <a:ext cx="1627198" cy="81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1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3"/>
          <p:cNvSpPr>
            <a:spLocks noGrp="1"/>
          </p:cNvSpPr>
          <p:nvPr>
            <p:ph idx="1" hasCustomPrompt="1"/>
          </p:nvPr>
        </p:nvSpPr>
        <p:spPr>
          <a:xfrm>
            <a:off x="264161" y="1128304"/>
            <a:ext cx="2661920" cy="1163395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>
              <a:spcBef>
                <a:spcPts val="500"/>
              </a:spcBef>
              <a:defRPr/>
            </a:lvl1pPr>
            <a:lvl2pPr>
              <a:spcBef>
                <a:spcPts val="300"/>
              </a:spcBef>
              <a:defRPr/>
            </a:lvl2pPr>
            <a:lvl3pPr>
              <a:spcBef>
                <a:spcPts val="200"/>
              </a:spcBef>
              <a:defRPr/>
            </a:lvl3pPr>
            <a:lvl5pPr>
              <a:defRPr sz="800" b="0" i="0">
                <a:latin typeface="Neue Haas Grotesk Text Pro" panose="020B0504020202020204" pitchFamily="34" charset="77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64160" y="53113"/>
            <a:ext cx="7051040" cy="732441"/>
          </a:xfrm>
          <a:prstGeom prst="rect">
            <a:avLst/>
          </a:prstGeom>
        </p:spPr>
        <p:txBody>
          <a:bodyPr vert="horz" lIns="72000" tIns="0" rIns="91440" bIns="0" rtlCol="0" anchor="ctr">
            <a:normAutofit/>
          </a:bodyPr>
          <a:lstStyle/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Text Placeholder 53">
            <a:extLst>
              <a:ext uri="{FF2B5EF4-FFF2-40B4-BE49-F238E27FC236}">
                <a16:creationId xmlns:a16="http://schemas.microsoft.com/office/drawing/2014/main" id="{34A239C9-4494-0548-8502-19C73911F64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86246" y="1143653"/>
            <a:ext cx="2661920" cy="1163395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>
              <a:spcBef>
                <a:spcPts val="500"/>
              </a:spcBef>
              <a:defRPr/>
            </a:lvl1pPr>
            <a:lvl2pPr>
              <a:spcBef>
                <a:spcPts val="300"/>
              </a:spcBef>
              <a:defRPr/>
            </a:lvl2pPr>
            <a:lvl3pPr>
              <a:spcBef>
                <a:spcPts val="200"/>
              </a:spcBef>
              <a:defRPr/>
            </a:lvl3pPr>
            <a:lvl5pPr>
              <a:defRPr sz="800" b="0" i="0">
                <a:latin typeface="Neue Haas Grotesk Text Pro" panose="020B0504020202020204" pitchFamily="34" charset="77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3">
            <a:extLst>
              <a:ext uri="{FF2B5EF4-FFF2-40B4-BE49-F238E27FC236}">
                <a16:creationId xmlns:a16="http://schemas.microsoft.com/office/drawing/2014/main" id="{08DC579F-A1A9-5A43-878A-431450FE78C5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41040" y="1128304"/>
            <a:ext cx="2661920" cy="1163395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>
              <a:spcBef>
                <a:spcPts val="500"/>
              </a:spcBef>
              <a:defRPr/>
            </a:lvl1pPr>
            <a:lvl2pPr>
              <a:spcBef>
                <a:spcPts val="300"/>
              </a:spcBef>
              <a:defRPr/>
            </a:lvl2pPr>
            <a:lvl3pPr>
              <a:spcBef>
                <a:spcPts val="200"/>
              </a:spcBef>
              <a:defRPr/>
            </a:lvl3pPr>
            <a:lvl5pPr>
              <a:defRPr sz="800" b="0" i="0">
                <a:latin typeface="Neue Haas Grotesk Text Pro" panose="020B0504020202020204" pitchFamily="34" charset="77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8074289-7291-9949-5488-A9D5C1AEC2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8400" y="-1"/>
            <a:ext cx="1627198" cy="81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47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lack grey gradient">
            <a:extLst>
              <a:ext uri="{FF2B5EF4-FFF2-40B4-BE49-F238E27FC236}">
                <a16:creationId xmlns:a16="http://schemas.microsoft.com/office/drawing/2014/main" id="{C2BDBC01-CB5E-614E-96CD-7877ADB838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</p:spPr>
      </p:pic>
      <p:sp>
        <p:nvSpPr>
          <p:cNvPr id="57" name="Title 1"/>
          <p:cNvSpPr>
            <a:spLocks noGrp="1"/>
          </p:cNvSpPr>
          <p:nvPr>
            <p:ph type="ctrTitle" hasCustomPrompt="1"/>
          </p:nvPr>
        </p:nvSpPr>
        <p:spPr>
          <a:xfrm>
            <a:off x="607715" y="1048425"/>
            <a:ext cx="6912232" cy="2497258"/>
          </a:xfrm>
          <a:prstGeom prst="rect">
            <a:avLst/>
          </a:prstGeom>
          <a:effectLst/>
        </p:spPr>
        <p:txBody>
          <a:bodyPr lIns="0" rIns="0" anchor="b" anchorCtr="0">
            <a:normAutofit/>
          </a:bodyPr>
          <a:lstStyle>
            <a:lvl1pPr>
              <a:lnSpc>
                <a:spcPct val="88000"/>
              </a:lnSpc>
              <a:defRPr sz="6000" b="1" i="0" cap="none" spc="-50" baseline="0">
                <a:solidFill>
                  <a:schemeClr val="bg1"/>
                </a:solidFill>
                <a:latin typeface="Neue Haas Grotesk Text Pro" panose="020B0504020202020204" pitchFamily="34" charset="77"/>
              </a:defRPr>
            </a:lvl1pPr>
          </a:lstStyle>
          <a:p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 on 3 Lines</a:t>
            </a:r>
            <a:br>
              <a:rPr lang="en-US" dirty="0"/>
            </a:br>
            <a:r>
              <a:rPr lang="en-US" dirty="0"/>
              <a:t>Bold 60pt</a:t>
            </a:r>
          </a:p>
        </p:txBody>
      </p:sp>
      <p:sp>
        <p:nvSpPr>
          <p:cNvPr id="58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34770" y="3843682"/>
            <a:ext cx="3544411" cy="246221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1600" b="1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74675" indent="0">
              <a:buNone/>
              <a:defRPr/>
            </a:lvl3pPr>
            <a:lvl4pPr marL="855663" indent="0">
              <a:buNone/>
              <a:defRPr/>
            </a:lvl4pPr>
            <a:lvl5pPr marL="1090613" indent="0">
              <a:buNone/>
              <a:defRPr/>
            </a:lvl5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4770" y="4082875"/>
            <a:ext cx="3544411" cy="369332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120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74675" indent="0">
              <a:buNone/>
              <a:defRPr/>
            </a:lvl3pPr>
            <a:lvl4pPr marL="855663" indent="0">
              <a:buNone/>
              <a:defRPr/>
            </a:lvl4pPr>
            <a:lvl5pPr marL="1090613" indent="0">
              <a:buNone/>
              <a:defRPr/>
            </a:lvl5pPr>
          </a:lstStyle>
          <a:p>
            <a:pPr lvl="0"/>
            <a:r>
              <a:rPr lang="en-US" dirty="0"/>
              <a:t>Job Title, Department</a:t>
            </a:r>
            <a:br>
              <a:rPr lang="en-US" dirty="0"/>
            </a:br>
            <a:r>
              <a:rPr lang="en-US" dirty="0"/>
              <a:t>Month 2023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01928F-597D-EE45-ADA7-3D256ED9F2E3}"/>
              </a:ext>
            </a:extLst>
          </p:cNvPr>
          <p:cNvCxnSpPr>
            <a:cxnSpLocks/>
          </p:cNvCxnSpPr>
          <p:nvPr userDrawn="1"/>
        </p:nvCxnSpPr>
        <p:spPr>
          <a:xfrm flipH="1">
            <a:off x="634770" y="3581850"/>
            <a:ext cx="779002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">
            <a:extLst>
              <a:ext uri="{FF2B5EF4-FFF2-40B4-BE49-F238E27FC236}">
                <a16:creationId xmlns:a16="http://schemas.microsoft.com/office/drawing/2014/main" id="{321F759D-E4A5-F143-9D4F-DEB96063B40E}"/>
              </a:ext>
            </a:extLst>
          </p:cNvPr>
          <p:cNvSpPr txBox="1"/>
          <p:nvPr userDrawn="1"/>
        </p:nvSpPr>
        <p:spPr>
          <a:xfrm>
            <a:off x="7127505" y="4911221"/>
            <a:ext cx="1976823" cy="18466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0" kern="1200" dirty="0">
                <a:solidFill>
                  <a:schemeClr val="bg1">
                    <a:lumMod val="75000"/>
                  </a:schemeClr>
                </a:solidFill>
                <a:effectLst/>
                <a:latin typeface="Neue Haas Grotesk Text Pro" panose="020B0504020202020204" pitchFamily="34" charset="77"/>
                <a:ea typeface="+mn-ea"/>
                <a:cs typeface="+mn-cs"/>
              </a:rPr>
              <a:t>© Hitachi Vantara LLC 2024. All Rights Reserved.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5C6F824-1BE8-C24A-E993-2816184120B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8400" y="-1"/>
            <a:ext cx="1627198" cy="81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48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3"/>
          <p:cNvSpPr>
            <a:spLocks noGrp="1"/>
          </p:cNvSpPr>
          <p:nvPr>
            <p:ph idx="1" hasCustomPrompt="1"/>
          </p:nvPr>
        </p:nvSpPr>
        <p:spPr>
          <a:xfrm>
            <a:off x="264159" y="990259"/>
            <a:ext cx="4158215" cy="1685944"/>
          </a:xfrm>
          <a:prstGeom prst="rect">
            <a:avLst/>
          </a:prstGeom>
        </p:spPr>
        <p:txBody>
          <a:bodyPr vert="horz" wrap="square" lIns="0" tIns="45720" rIns="91440" bIns="45720" rtlCol="0">
            <a:normAutofit/>
          </a:bodyPr>
          <a:lstStyle>
            <a:lvl1pPr>
              <a:spcBef>
                <a:spcPts val="500"/>
              </a:spcBef>
              <a:defRPr/>
            </a:lvl1pPr>
            <a:lvl2pPr>
              <a:spcBef>
                <a:spcPts val="300"/>
              </a:spcBef>
              <a:defRPr/>
            </a:lvl2pPr>
            <a:lvl3pPr>
              <a:spcBef>
                <a:spcPts val="200"/>
              </a:spcBef>
              <a:defRPr/>
            </a:lvl3pPr>
            <a:lvl5pPr>
              <a:defRPr sz="800" b="0" i="0">
                <a:latin typeface="Neue Haas Grotesk Text Pro" panose="020B0504020202020204" pitchFamily="34" charset="77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64160" y="53113"/>
            <a:ext cx="7051040" cy="732441"/>
          </a:xfrm>
          <a:prstGeom prst="rect">
            <a:avLst/>
          </a:prstGeom>
        </p:spPr>
        <p:txBody>
          <a:bodyPr vert="horz" lIns="72000" tIns="0" rIns="91440" bIns="0" rtlCol="0" anchor="ctr">
            <a:normAutofit/>
          </a:bodyPr>
          <a:lstStyle/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53">
            <a:extLst>
              <a:ext uri="{FF2B5EF4-FFF2-40B4-BE49-F238E27FC236}">
                <a16:creationId xmlns:a16="http://schemas.microsoft.com/office/drawing/2014/main" id="{0EDBE5EC-4A62-3848-BF4E-CBFB60BEDC53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721626" y="990259"/>
            <a:ext cx="4126540" cy="1685944"/>
          </a:xfrm>
          <a:prstGeom prst="rect">
            <a:avLst/>
          </a:prstGeom>
        </p:spPr>
        <p:txBody>
          <a:bodyPr vert="horz" wrap="square" lIns="0" tIns="45720" rIns="91440" bIns="45720" rtlCol="0">
            <a:normAutofit/>
          </a:bodyPr>
          <a:lstStyle>
            <a:lvl1pPr>
              <a:spcBef>
                <a:spcPts val="500"/>
              </a:spcBef>
              <a:defRPr/>
            </a:lvl1pPr>
            <a:lvl2pPr>
              <a:spcBef>
                <a:spcPts val="300"/>
              </a:spcBef>
              <a:defRPr/>
            </a:lvl2pPr>
            <a:lvl3pPr>
              <a:spcBef>
                <a:spcPts val="200"/>
              </a:spcBef>
              <a:defRPr/>
            </a:lvl3pPr>
            <a:lvl5pPr>
              <a:defRPr sz="800" b="0" i="0">
                <a:latin typeface="Neue Haas Grotesk Text Pro" panose="020B0504020202020204" pitchFamily="34" charset="77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B9FC520E-099C-834A-8949-D1C686DE7C97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264159" y="2880908"/>
            <a:ext cx="4158215" cy="1685944"/>
          </a:xfrm>
          <a:prstGeom prst="rect">
            <a:avLst/>
          </a:prstGeom>
        </p:spPr>
        <p:txBody>
          <a:bodyPr vert="horz" wrap="square" lIns="0" tIns="45720" rIns="91440" bIns="45720" rtlCol="0">
            <a:normAutofit/>
          </a:bodyPr>
          <a:lstStyle>
            <a:lvl1pPr>
              <a:spcBef>
                <a:spcPts val="500"/>
              </a:spcBef>
              <a:defRPr/>
            </a:lvl1pPr>
            <a:lvl2pPr>
              <a:spcBef>
                <a:spcPts val="300"/>
              </a:spcBef>
              <a:defRPr/>
            </a:lvl2pPr>
            <a:lvl3pPr>
              <a:spcBef>
                <a:spcPts val="200"/>
              </a:spcBef>
              <a:defRPr/>
            </a:lvl3pPr>
            <a:lvl5pPr>
              <a:defRPr sz="800" b="0" i="0">
                <a:latin typeface="Neue Haas Grotesk Text Pro" panose="020B0504020202020204" pitchFamily="34" charset="77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BAA6301F-0971-434A-B3EE-2A16E2947BD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721626" y="2880908"/>
            <a:ext cx="4126540" cy="1685944"/>
          </a:xfrm>
          <a:prstGeom prst="rect">
            <a:avLst/>
          </a:prstGeom>
        </p:spPr>
        <p:txBody>
          <a:bodyPr vert="horz" wrap="square" lIns="0" tIns="45720" rIns="91440" bIns="45720" rtlCol="0">
            <a:normAutofit/>
          </a:bodyPr>
          <a:lstStyle>
            <a:lvl1pPr>
              <a:spcBef>
                <a:spcPts val="500"/>
              </a:spcBef>
              <a:defRPr/>
            </a:lvl1pPr>
            <a:lvl2pPr>
              <a:spcBef>
                <a:spcPts val="300"/>
              </a:spcBef>
              <a:defRPr/>
            </a:lvl2pPr>
            <a:lvl3pPr>
              <a:spcBef>
                <a:spcPts val="200"/>
              </a:spcBef>
              <a:defRPr/>
            </a:lvl3pPr>
            <a:lvl5pPr>
              <a:defRPr sz="800" b="0" i="0">
                <a:latin typeface="Neue Haas Grotesk Text Pro" panose="020B0504020202020204" pitchFamily="34" charset="77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7B91F40-6542-3F41-A69D-AF808E5847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8400" y="-1"/>
            <a:ext cx="1627198" cy="81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3"/>
          <p:cNvSpPr>
            <a:spLocks noGrp="1"/>
          </p:cNvSpPr>
          <p:nvPr>
            <p:ph idx="1" hasCustomPrompt="1"/>
          </p:nvPr>
        </p:nvSpPr>
        <p:spPr>
          <a:xfrm>
            <a:off x="166626" y="990258"/>
            <a:ext cx="1882693" cy="3576593"/>
          </a:xfrm>
          <a:prstGeom prst="rect">
            <a:avLst/>
          </a:prstGeom>
        </p:spPr>
        <p:txBody>
          <a:bodyPr vert="horz" wrap="square" lIns="0" tIns="45720" rIns="91440" bIns="45720" rtlCol="0">
            <a:normAutofit/>
          </a:bodyPr>
          <a:lstStyle>
            <a:lvl1pPr>
              <a:spcBef>
                <a:spcPts val="500"/>
              </a:spcBef>
              <a:defRPr/>
            </a:lvl1pPr>
            <a:lvl2pPr>
              <a:spcBef>
                <a:spcPts val="300"/>
              </a:spcBef>
              <a:defRPr/>
            </a:lvl2pPr>
            <a:lvl3pPr>
              <a:spcBef>
                <a:spcPts val="200"/>
              </a:spcBef>
              <a:defRPr/>
            </a:lvl3pPr>
            <a:lvl5pPr>
              <a:defRPr sz="800" b="0" i="0">
                <a:latin typeface="Neue Haas Grotesk Text Pro" panose="020B0504020202020204" pitchFamily="34" charset="77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64160" y="53113"/>
            <a:ext cx="7051040" cy="732441"/>
          </a:xfrm>
          <a:prstGeom prst="rect">
            <a:avLst/>
          </a:prstGeom>
        </p:spPr>
        <p:txBody>
          <a:bodyPr vert="horz" lIns="72000" tIns="0" rIns="91440" bIns="0" rtlCol="0" anchor="ctr">
            <a:normAutofit/>
          </a:bodyPr>
          <a:lstStyle/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53">
            <a:extLst>
              <a:ext uri="{FF2B5EF4-FFF2-40B4-BE49-F238E27FC236}">
                <a16:creationId xmlns:a16="http://schemas.microsoft.com/office/drawing/2014/main" id="{0EDBE5EC-4A62-3848-BF4E-CBFB60BEDC53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2469352" y="990259"/>
            <a:ext cx="1882693" cy="3576592"/>
          </a:xfrm>
          <a:prstGeom prst="rect">
            <a:avLst/>
          </a:prstGeom>
        </p:spPr>
        <p:txBody>
          <a:bodyPr vert="horz" wrap="square" lIns="0" tIns="45720" rIns="91440" bIns="45720" rtlCol="0">
            <a:normAutofit/>
          </a:bodyPr>
          <a:lstStyle>
            <a:lvl1pPr>
              <a:spcBef>
                <a:spcPts val="500"/>
              </a:spcBef>
              <a:defRPr/>
            </a:lvl1pPr>
            <a:lvl2pPr>
              <a:spcBef>
                <a:spcPts val="300"/>
              </a:spcBef>
              <a:defRPr/>
            </a:lvl2pPr>
            <a:lvl3pPr>
              <a:spcBef>
                <a:spcPts val="200"/>
              </a:spcBef>
              <a:defRPr/>
            </a:lvl3pPr>
            <a:lvl5pPr>
              <a:defRPr sz="800" b="0" i="0">
                <a:latin typeface="Neue Haas Grotesk Text Pro" panose="020B0504020202020204" pitchFamily="34" charset="77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B9FC520E-099C-834A-8949-D1C686DE7C97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772078" y="998757"/>
            <a:ext cx="1882693" cy="3576592"/>
          </a:xfrm>
          <a:prstGeom prst="rect">
            <a:avLst/>
          </a:prstGeom>
        </p:spPr>
        <p:txBody>
          <a:bodyPr vert="horz" wrap="square" lIns="0" tIns="45720" rIns="91440" bIns="45720" rtlCol="0">
            <a:normAutofit/>
          </a:bodyPr>
          <a:lstStyle>
            <a:lvl1pPr>
              <a:spcBef>
                <a:spcPts val="500"/>
              </a:spcBef>
              <a:defRPr/>
            </a:lvl1pPr>
            <a:lvl2pPr>
              <a:spcBef>
                <a:spcPts val="300"/>
              </a:spcBef>
              <a:defRPr/>
            </a:lvl2pPr>
            <a:lvl3pPr>
              <a:spcBef>
                <a:spcPts val="200"/>
              </a:spcBef>
              <a:defRPr/>
            </a:lvl3pPr>
            <a:lvl5pPr>
              <a:defRPr sz="800" b="0" i="0">
                <a:latin typeface="Neue Haas Grotesk Text Pro" panose="020B0504020202020204" pitchFamily="34" charset="77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BAA6301F-0971-434A-B3EE-2A16E2947BD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074803" y="998757"/>
            <a:ext cx="1882693" cy="3568095"/>
          </a:xfrm>
          <a:prstGeom prst="rect">
            <a:avLst/>
          </a:prstGeom>
        </p:spPr>
        <p:txBody>
          <a:bodyPr vert="horz" wrap="square" lIns="0" tIns="45720" rIns="91440" bIns="45720" rtlCol="0">
            <a:normAutofit/>
          </a:bodyPr>
          <a:lstStyle>
            <a:lvl1pPr>
              <a:spcBef>
                <a:spcPts val="500"/>
              </a:spcBef>
              <a:defRPr/>
            </a:lvl1pPr>
            <a:lvl2pPr>
              <a:spcBef>
                <a:spcPts val="300"/>
              </a:spcBef>
              <a:defRPr/>
            </a:lvl2pPr>
            <a:lvl3pPr>
              <a:spcBef>
                <a:spcPts val="200"/>
              </a:spcBef>
              <a:defRPr/>
            </a:lvl3pPr>
            <a:lvl5pPr>
              <a:defRPr sz="800" b="0" i="0">
                <a:latin typeface="Neue Haas Grotesk Text Pro" panose="020B0504020202020204" pitchFamily="34" charset="77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8EAD07A-F045-0D52-8A22-FFE9A3C74B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8400" y="-1"/>
            <a:ext cx="1627198" cy="81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04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3"/>
          <p:cNvSpPr>
            <a:spLocks noGrp="1"/>
          </p:cNvSpPr>
          <p:nvPr>
            <p:ph idx="1" hasCustomPrompt="1"/>
          </p:nvPr>
        </p:nvSpPr>
        <p:spPr>
          <a:xfrm>
            <a:off x="4390331" y="990259"/>
            <a:ext cx="2145458" cy="1685944"/>
          </a:xfrm>
          <a:prstGeom prst="rect">
            <a:avLst/>
          </a:prstGeom>
        </p:spPr>
        <p:txBody>
          <a:bodyPr vert="horz" wrap="square" lIns="0" tIns="45720" rIns="91440" bIns="45720" rtlCol="0">
            <a:normAutofit/>
          </a:bodyPr>
          <a:lstStyle>
            <a:lvl1pPr>
              <a:spcBef>
                <a:spcPts val="500"/>
              </a:spcBef>
              <a:defRPr/>
            </a:lvl1pPr>
            <a:lvl2pPr>
              <a:spcBef>
                <a:spcPts val="300"/>
              </a:spcBef>
              <a:defRPr/>
            </a:lvl2pPr>
            <a:lvl3pPr>
              <a:spcBef>
                <a:spcPts val="200"/>
              </a:spcBef>
              <a:defRPr/>
            </a:lvl3pPr>
            <a:lvl5pPr>
              <a:defRPr sz="800" b="0" i="0">
                <a:latin typeface="Neue Haas Grotesk Text Pro" panose="020B0504020202020204" pitchFamily="34" charset="77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64160" y="53113"/>
            <a:ext cx="7051040" cy="732441"/>
          </a:xfrm>
          <a:prstGeom prst="rect">
            <a:avLst/>
          </a:prstGeom>
        </p:spPr>
        <p:txBody>
          <a:bodyPr vert="horz" lIns="72000" tIns="0" rIns="91440" bIns="0" rtlCol="0" anchor="ctr">
            <a:normAutofit/>
          </a:bodyPr>
          <a:lstStyle/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53">
            <a:extLst>
              <a:ext uri="{FF2B5EF4-FFF2-40B4-BE49-F238E27FC236}">
                <a16:creationId xmlns:a16="http://schemas.microsoft.com/office/drawing/2014/main" id="{0EDBE5EC-4A62-3848-BF4E-CBFB60BEDC53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719050" y="990259"/>
            <a:ext cx="2129116" cy="1685944"/>
          </a:xfrm>
          <a:prstGeom prst="rect">
            <a:avLst/>
          </a:prstGeom>
        </p:spPr>
        <p:txBody>
          <a:bodyPr vert="horz" wrap="square" lIns="0" tIns="45720" rIns="91440" bIns="45720" rtlCol="0">
            <a:normAutofit/>
          </a:bodyPr>
          <a:lstStyle>
            <a:lvl1pPr>
              <a:spcBef>
                <a:spcPts val="500"/>
              </a:spcBef>
              <a:defRPr/>
            </a:lvl1pPr>
            <a:lvl2pPr>
              <a:spcBef>
                <a:spcPts val="300"/>
              </a:spcBef>
              <a:defRPr/>
            </a:lvl2pPr>
            <a:lvl3pPr>
              <a:spcBef>
                <a:spcPts val="200"/>
              </a:spcBef>
              <a:defRPr/>
            </a:lvl3pPr>
            <a:lvl5pPr>
              <a:defRPr sz="800" b="0" i="0">
                <a:latin typeface="Neue Haas Grotesk Text Pro" panose="020B0504020202020204" pitchFamily="34" charset="77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B9FC520E-099C-834A-8949-D1C686DE7C97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90331" y="2880908"/>
            <a:ext cx="2145458" cy="1685944"/>
          </a:xfrm>
          <a:prstGeom prst="rect">
            <a:avLst/>
          </a:prstGeom>
        </p:spPr>
        <p:txBody>
          <a:bodyPr vert="horz" wrap="square" lIns="0" tIns="45720" rIns="91440" bIns="45720" rtlCol="0">
            <a:normAutofit/>
          </a:bodyPr>
          <a:lstStyle>
            <a:lvl1pPr>
              <a:spcBef>
                <a:spcPts val="500"/>
              </a:spcBef>
              <a:defRPr/>
            </a:lvl1pPr>
            <a:lvl2pPr>
              <a:spcBef>
                <a:spcPts val="300"/>
              </a:spcBef>
              <a:defRPr/>
            </a:lvl2pPr>
            <a:lvl3pPr>
              <a:spcBef>
                <a:spcPts val="200"/>
              </a:spcBef>
              <a:defRPr/>
            </a:lvl3pPr>
            <a:lvl5pPr>
              <a:defRPr sz="800" b="0" i="0">
                <a:latin typeface="Neue Haas Grotesk Text Pro" panose="020B0504020202020204" pitchFamily="34" charset="77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BAA6301F-0971-434A-B3EE-2A16E2947BD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719050" y="2880908"/>
            <a:ext cx="2129116" cy="1685944"/>
          </a:xfrm>
          <a:prstGeom prst="rect">
            <a:avLst/>
          </a:prstGeom>
        </p:spPr>
        <p:txBody>
          <a:bodyPr vert="horz" wrap="square" lIns="0" tIns="45720" rIns="91440" bIns="45720" rtlCol="0">
            <a:normAutofit/>
          </a:bodyPr>
          <a:lstStyle>
            <a:lvl1pPr>
              <a:spcBef>
                <a:spcPts val="500"/>
              </a:spcBef>
              <a:defRPr/>
            </a:lvl1pPr>
            <a:lvl2pPr>
              <a:spcBef>
                <a:spcPts val="300"/>
              </a:spcBef>
              <a:defRPr/>
            </a:lvl2pPr>
            <a:lvl3pPr>
              <a:spcBef>
                <a:spcPts val="200"/>
              </a:spcBef>
              <a:defRPr/>
            </a:lvl3pPr>
            <a:lvl5pPr>
              <a:defRPr sz="800" b="0" i="0">
                <a:latin typeface="Neue Haas Grotesk Text Pro" panose="020B0504020202020204" pitchFamily="34" charset="77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0781EF8-7587-E0AB-E1EE-8DB30E90E6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8400" y="-1"/>
            <a:ext cx="1627198" cy="81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85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3"/>
          <p:cNvSpPr>
            <a:spLocks noGrp="1"/>
          </p:cNvSpPr>
          <p:nvPr>
            <p:ph idx="1" hasCustomPrompt="1"/>
          </p:nvPr>
        </p:nvSpPr>
        <p:spPr>
          <a:xfrm>
            <a:off x="264160" y="1128304"/>
            <a:ext cx="8584006" cy="1163395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>
              <a:spcBef>
                <a:spcPts val="500"/>
              </a:spcBef>
              <a:defRPr/>
            </a:lvl1pPr>
            <a:lvl2pPr>
              <a:spcBef>
                <a:spcPts val="300"/>
              </a:spcBef>
              <a:defRPr/>
            </a:lvl2pPr>
            <a:lvl3pPr>
              <a:spcBef>
                <a:spcPts val="200"/>
              </a:spcBef>
              <a:defRPr/>
            </a:lvl3pPr>
            <a:lvl5pPr>
              <a:defRPr sz="800" b="0" i="0">
                <a:latin typeface="Neue Haas Grotesk Text Pro" panose="020B0504020202020204" pitchFamily="34" charset="77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64160" y="53113"/>
            <a:ext cx="7051040" cy="732441"/>
          </a:xfrm>
          <a:prstGeom prst="rect">
            <a:avLst/>
          </a:prstGeom>
        </p:spPr>
        <p:txBody>
          <a:bodyPr vert="horz" lIns="72000" tIns="0" rIns="91440" bIns="0" rtlCol="0" anchor="ctr">
            <a:normAutofit/>
          </a:bodyPr>
          <a:lstStyle/>
          <a:p>
            <a:pPr lvl="0"/>
            <a:r>
              <a:rPr lang="en-US" dirty="0"/>
              <a:t>Click to add title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FC52AB7-8275-910D-553C-FD5E86632E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8400" y="-1"/>
            <a:ext cx="1627198" cy="81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0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Byli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3"/>
          <p:cNvSpPr>
            <a:spLocks noGrp="1"/>
          </p:cNvSpPr>
          <p:nvPr>
            <p:ph idx="1" hasCustomPrompt="1"/>
          </p:nvPr>
        </p:nvSpPr>
        <p:spPr>
          <a:xfrm>
            <a:off x="264160" y="1128304"/>
            <a:ext cx="8584006" cy="1163395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>
              <a:spcBef>
                <a:spcPts val="500"/>
              </a:spcBef>
              <a:defRPr/>
            </a:lvl1pPr>
            <a:lvl2pPr>
              <a:spcBef>
                <a:spcPts val="300"/>
              </a:spcBef>
              <a:defRPr/>
            </a:lvl2pPr>
            <a:lvl3pPr>
              <a:spcBef>
                <a:spcPts val="200"/>
              </a:spcBef>
              <a:defRPr/>
            </a:lvl3pPr>
            <a:lvl5pPr>
              <a:defRPr sz="800" b="0" i="0">
                <a:latin typeface="Neue Haas Grotesk Text Pro" panose="020B0504020202020204" pitchFamily="34" charset="77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64160" y="163551"/>
            <a:ext cx="7051040" cy="384241"/>
          </a:xfrm>
          <a:prstGeom prst="rect">
            <a:avLst/>
          </a:prstGeom>
        </p:spPr>
        <p:txBody>
          <a:bodyPr vert="horz" lIns="72000" tIns="0" rIns="91440" bIns="0" rtlCol="0" anchor="ctr">
            <a:normAutofit/>
          </a:bodyPr>
          <a:lstStyle/>
          <a:p>
            <a:pPr lvl="0"/>
            <a:r>
              <a:rPr lang="en-US" dirty="0"/>
              <a:t>Click to add title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FC52AB7-8275-910D-553C-FD5E86632E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8400" y="-1"/>
            <a:ext cx="1627198" cy="813599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DA03DC-ECC5-D464-6736-7E1B0A83EA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9250" y="480886"/>
            <a:ext cx="6965950" cy="1538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000" b="1"/>
            </a:lvl1pPr>
          </a:lstStyle>
          <a:p>
            <a:pPr lvl="0"/>
            <a:r>
              <a:rPr lang="en-GB" dirty="0" err="1"/>
              <a:t>Byline</a:t>
            </a:r>
            <a:r>
              <a:rPr lang="en-GB" dirty="0"/>
              <a:t> 10pt Bold Neue Haas </a:t>
            </a:r>
            <a:r>
              <a:rPr lang="en-GB" dirty="0" err="1"/>
              <a:t>Grotesk</a:t>
            </a:r>
            <a:r>
              <a:rPr lang="en-GB" dirty="0"/>
              <a:t> Text Pro font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24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0" y="812800"/>
            <a:ext cx="4572000" cy="4330700"/>
          </a:xfrm>
          <a:prstGeom prst="rect">
            <a:avLst/>
          </a:prstGeom>
          <a:noFill/>
          <a:effectLst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64160" y="53113"/>
            <a:ext cx="7051040" cy="732441"/>
          </a:xfrm>
          <a:prstGeom prst="rect">
            <a:avLst/>
          </a:prstGeom>
        </p:spPr>
        <p:txBody>
          <a:bodyPr vert="horz" lIns="72000" tIns="0" rIns="91440" bIns="0" rtlCol="0" anchor="ctr">
            <a:normAutofit/>
          </a:bodyPr>
          <a:lstStyle/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Text Placeholder 53">
            <a:extLst>
              <a:ext uri="{FF2B5EF4-FFF2-40B4-BE49-F238E27FC236}">
                <a16:creationId xmlns:a16="http://schemas.microsoft.com/office/drawing/2014/main" id="{E2CFE7CB-9993-F94F-ABAA-E164A8D3C9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783015" y="1128304"/>
            <a:ext cx="4192337" cy="1163395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>
              <a:spcBef>
                <a:spcPts val="500"/>
              </a:spcBef>
              <a:defRPr/>
            </a:lvl1pPr>
            <a:lvl2pPr>
              <a:spcBef>
                <a:spcPts val="300"/>
              </a:spcBef>
              <a:defRPr/>
            </a:lvl2pPr>
            <a:lvl3pPr>
              <a:spcBef>
                <a:spcPts val="200"/>
              </a:spcBef>
              <a:defRPr/>
            </a:lvl3pPr>
            <a:lvl5pPr>
              <a:defRPr sz="800" b="0" i="0">
                <a:latin typeface="Neue Haas Grotesk Text Pro" panose="020B0504020202020204" pitchFamily="34" charset="77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9B0E6AC-B2FA-EDF6-21E9-08CBF9AB48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8400" y="-1"/>
            <a:ext cx="1627198" cy="81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41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and scre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3"/>
          <p:cNvSpPr>
            <a:spLocks noGrp="1"/>
          </p:cNvSpPr>
          <p:nvPr>
            <p:ph idx="1" hasCustomPrompt="1"/>
          </p:nvPr>
        </p:nvSpPr>
        <p:spPr>
          <a:xfrm>
            <a:off x="264160" y="1128304"/>
            <a:ext cx="3713618" cy="1163395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>
              <a:spcBef>
                <a:spcPts val="500"/>
              </a:spcBef>
              <a:defRPr/>
            </a:lvl1pPr>
            <a:lvl2pPr>
              <a:spcBef>
                <a:spcPts val="300"/>
              </a:spcBef>
              <a:defRPr/>
            </a:lvl2pPr>
            <a:lvl3pPr>
              <a:spcBef>
                <a:spcPts val="200"/>
              </a:spcBef>
              <a:defRPr/>
            </a:lvl3pPr>
            <a:lvl5pPr>
              <a:defRPr sz="800" b="0" i="0">
                <a:latin typeface="Neue Haas Grotesk Text Pro" panose="020B0504020202020204" pitchFamily="34" charset="77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64160" y="53113"/>
            <a:ext cx="7051040" cy="732441"/>
          </a:xfrm>
          <a:prstGeom prst="rect">
            <a:avLst/>
          </a:prstGeom>
        </p:spPr>
        <p:txBody>
          <a:bodyPr vert="horz" lIns="72000" tIns="0" rIns="91440" bIns="0" rtlCol="0" anchor="ctr">
            <a:normAutofit/>
          </a:bodyPr>
          <a:lstStyle/>
          <a:p>
            <a:pPr lvl="0"/>
            <a:r>
              <a:rPr lang="en-US" dirty="0"/>
              <a:t>Click to add title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A7000C7-6E78-AA45-9884-4D4DB0F7AB7D}"/>
              </a:ext>
            </a:extLst>
          </p:cNvPr>
          <p:cNvGrpSpPr/>
          <p:nvPr userDrawn="1"/>
        </p:nvGrpSpPr>
        <p:grpSpPr>
          <a:xfrm>
            <a:off x="4106853" y="1933495"/>
            <a:ext cx="2916299" cy="2348470"/>
            <a:chOff x="2732225" y="2151497"/>
            <a:chExt cx="2916299" cy="2348470"/>
          </a:xfrm>
        </p:grpSpPr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5DAECE9D-5829-8547-873C-5CA6F81BE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2225" y="2151497"/>
              <a:ext cx="2916299" cy="1762965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 dirty="0">
                <a:latin typeface="Montserrat Thin" pitchFamily="2" charset="77"/>
              </a:endParaRPr>
            </a:p>
          </p:txBody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52AC28E0-D460-1749-9133-EFEE7C84B6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45730" y="2271436"/>
              <a:ext cx="2689289" cy="1521798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 dirty="0">
                <a:latin typeface="Montserrat Thin" pitchFamily="2" charset="77"/>
              </a:endParaRPr>
            </a:p>
          </p:txBody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C44813B2-E1CA-D442-9A93-2EE526193E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45730" y="2271436"/>
              <a:ext cx="2689289" cy="1521798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 dirty="0">
                <a:latin typeface="Montserrat Thin" pitchFamily="2" charset="77"/>
              </a:endParaRPr>
            </a:p>
          </p:txBody>
        </p:sp>
        <p:sp>
          <p:nvSpPr>
            <p:cNvPr id="64" name="Rectangle 8">
              <a:extLst>
                <a:ext uri="{FF2B5EF4-FFF2-40B4-BE49-F238E27FC236}">
                  <a16:creationId xmlns:a16="http://schemas.microsoft.com/office/drawing/2014/main" id="{350585A1-16EC-4841-8921-32AA95D93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8628" y="2284332"/>
              <a:ext cx="2663493" cy="1496005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 dirty="0">
                <a:latin typeface="Montserrat Thin" pitchFamily="2" charset="77"/>
              </a:endParaRPr>
            </a:p>
          </p:txBody>
        </p:sp>
        <p:sp>
          <p:nvSpPr>
            <p:cNvPr id="65" name="Freeform 9">
              <a:extLst>
                <a:ext uri="{FF2B5EF4-FFF2-40B4-BE49-F238E27FC236}">
                  <a16:creationId xmlns:a16="http://schemas.microsoft.com/office/drawing/2014/main" id="{EA66194B-20DF-E146-BD82-41DAD63F1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4436" y="4459987"/>
              <a:ext cx="981559" cy="39980"/>
            </a:xfrm>
            <a:custGeom>
              <a:avLst/>
              <a:gdLst>
                <a:gd name="T0" fmla="*/ 852 w 854"/>
                <a:gd name="T1" fmla="*/ 24 h 35"/>
                <a:gd name="T2" fmla="*/ 478 w 854"/>
                <a:gd name="T3" fmla="*/ 5 h 35"/>
                <a:gd name="T4" fmla="*/ 478 w 854"/>
                <a:gd name="T5" fmla="*/ 0 h 35"/>
                <a:gd name="T6" fmla="*/ 427 w 854"/>
                <a:gd name="T7" fmla="*/ 3 h 35"/>
                <a:gd name="T8" fmla="*/ 375 w 854"/>
                <a:gd name="T9" fmla="*/ 0 h 35"/>
                <a:gd name="T10" fmla="*/ 375 w 854"/>
                <a:gd name="T11" fmla="*/ 5 h 35"/>
                <a:gd name="T12" fmla="*/ 1 w 854"/>
                <a:gd name="T13" fmla="*/ 24 h 35"/>
                <a:gd name="T14" fmla="*/ 24 w 854"/>
                <a:gd name="T15" fmla="*/ 35 h 35"/>
                <a:gd name="T16" fmla="*/ 375 w 854"/>
                <a:gd name="T17" fmla="*/ 35 h 35"/>
                <a:gd name="T18" fmla="*/ 478 w 854"/>
                <a:gd name="T19" fmla="*/ 35 h 35"/>
                <a:gd name="T20" fmla="*/ 829 w 854"/>
                <a:gd name="T21" fmla="*/ 35 h 35"/>
                <a:gd name="T22" fmla="*/ 852 w 854"/>
                <a:gd name="T23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 dirty="0">
                <a:latin typeface="Montserrat Thin" pitchFamily="2" charset="77"/>
              </a:endParaRPr>
            </a:p>
          </p:txBody>
        </p:sp>
        <p:sp>
          <p:nvSpPr>
            <p:cNvPr id="66" name="Freeform 10">
              <a:extLst>
                <a:ext uri="{FF2B5EF4-FFF2-40B4-BE49-F238E27FC236}">
                  <a16:creationId xmlns:a16="http://schemas.microsoft.com/office/drawing/2014/main" id="{534B2525-8C1C-EF47-972B-B3EA14270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9277" y="4151759"/>
              <a:ext cx="990587" cy="339181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 dirty="0">
                <a:latin typeface="Montserrat Thin" pitchFamily="2" charset="77"/>
              </a:endParaRPr>
            </a:p>
          </p:txBody>
        </p:sp>
        <p:sp>
          <p:nvSpPr>
            <p:cNvPr id="67" name="Oval 11">
              <a:extLst>
                <a:ext uri="{FF2B5EF4-FFF2-40B4-BE49-F238E27FC236}">
                  <a16:creationId xmlns:a16="http://schemas.microsoft.com/office/drawing/2014/main" id="{2428EF70-44C4-9045-BECF-DB89E3EE6D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0382" y="2200504"/>
              <a:ext cx="39985" cy="39980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 dirty="0">
                <a:latin typeface="Montserrat Thin" pitchFamily="2" charset="77"/>
              </a:endParaRPr>
            </a:p>
          </p:txBody>
        </p:sp>
        <p:sp>
          <p:nvSpPr>
            <p:cNvPr id="68" name="Oval 12">
              <a:extLst>
                <a:ext uri="{FF2B5EF4-FFF2-40B4-BE49-F238E27FC236}">
                  <a16:creationId xmlns:a16="http://schemas.microsoft.com/office/drawing/2014/main" id="{F3E56140-7DE2-8B49-B52F-FC565DD0D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0382" y="2197925"/>
              <a:ext cx="39985" cy="39980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 dirty="0">
                <a:latin typeface="Montserrat Thin" pitchFamily="2" charset="77"/>
              </a:endParaRPr>
            </a:p>
          </p:txBody>
        </p:sp>
        <p:sp>
          <p:nvSpPr>
            <p:cNvPr id="69" name="Oval 13">
              <a:extLst>
                <a:ext uri="{FF2B5EF4-FFF2-40B4-BE49-F238E27FC236}">
                  <a16:creationId xmlns:a16="http://schemas.microsoft.com/office/drawing/2014/main" id="{A527A6D5-2BC6-204C-9380-6A4785441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831" y="2204373"/>
              <a:ext cx="27087" cy="2579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 dirty="0">
                <a:latin typeface="Montserrat Thin" pitchFamily="2" charset="77"/>
              </a:endParaRPr>
            </a:p>
          </p:txBody>
        </p:sp>
        <p:sp>
          <p:nvSpPr>
            <p:cNvPr id="70" name="Oval 14">
              <a:extLst>
                <a:ext uri="{FF2B5EF4-FFF2-40B4-BE49-F238E27FC236}">
                  <a16:creationId xmlns:a16="http://schemas.microsoft.com/office/drawing/2014/main" id="{8351ED78-87E3-4F47-9CCB-660499738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4570" y="2209532"/>
              <a:ext cx="12898" cy="15476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 dirty="0">
                <a:latin typeface="Montserrat Thin" pitchFamily="2" charset="77"/>
              </a:endParaRPr>
            </a:p>
          </p:txBody>
        </p:sp>
        <p:sp>
          <p:nvSpPr>
            <p:cNvPr id="71" name="Oval 15">
              <a:extLst>
                <a:ext uri="{FF2B5EF4-FFF2-40B4-BE49-F238E27FC236}">
                  <a16:creationId xmlns:a16="http://schemas.microsoft.com/office/drawing/2014/main" id="{19F9B13B-39F0-594E-B5E4-5C0F80BAC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8440" y="2215980"/>
              <a:ext cx="3870" cy="386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 dirty="0">
                <a:latin typeface="Montserrat Thin" pitchFamily="2" charset="77"/>
              </a:endParaRPr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A0BE6006-51BB-1746-BB25-7B92EA363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9277" y="4151759"/>
              <a:ext cx="800983" cy="339181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 dirty="0">
                <a:latin typeface="Montserrat Thin" pitchFamily="2" charset="77"/>
              </a:endParaRPr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id="{902DB871-EEAE-8145-B13B-EC68139F5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2225" y="3914462"/>
              <a:ext cx="2916299" cy="277277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 dirty="0">
                <a:latin typeface="Montserrat Thin" pitchFamily="2" charset="77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3D9FBA5-EF82-8843-B305-BF950A3BF86E}"/>
              </a:ext>
            </a:extLst>
          </p:cNvPr>
          <p:cNvGrpSpPr/>
          <p:nvPr userDrawn="1"/>
        </p:nvGrpSpPr>
        <p:grpSpPr>
          <a:xfrm>
            <a:off x="7136657" y="2922899"/>
            <a:ext cx="989913" cy="1405660"/>
            <a:chOff x="5898060" y="3140901"/>
            <a:chExt cx="989913" cy="1405660"/>
          </a:xfrm>
        </p:grpSpPr>
        <p:sp>
          <p:nvSpPr>
            <p:cNvPr id="75" name="Freeform 33">
              <a:extLst>
                <a:ext uri="{FF2B5EF4-FFF2-40B4-BE49-F238E27FC236}">
                  <a16:creationId xmlns:a16="http://schemas.microsoft.com/office/drawing/2014/main" id="{89F5C0AA-5CE7-8C49-BC0D-25F0D791B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8060" y="3140901"/>
              <a:ext cx="989913" cy="1405660"/>
            </a:xfrm>
            <a:custGeom>
              <a:avLst/>
              <a:gdLst>
                <a:gd name="T0" fmla="*/ 834 w 834"/>
                <a:gd name="T1" fmla="*/ 1133 h 1183"/>
                <a:gd name="T2" fmla="*/ 785 w 834"/>
                <a:gd name="T3" fmla="*/ 1183 h 1183"/>
                <a:gd name="T4" fmla="*/ 50 w 834"/>
                <a:gd name="T5" fmla="*/ 1183 h 1183"/>
                <a:gd name="T6" fmla="*/ 0 w 834"/>
                <a:gd name="T7" fmla="*/ 1133 h 1183"/>
                <a:gd name="T8" fmla="*/ 0 w 834"/>
                <a:gd name="T9" fmla="*/ 49 h 1183"/>
                <a:gd name="T10" fmla="*/ 50 w 834"/>
                <a:gd name="T11" fmla="*/ 0 h 1183"/>
                <a:gd name="T12" fmla="*/ 785 w 834"/>
                <a:gd name="T13" fmla="*/ 0 h 1183"/>
                <a:gd name="T14" fmla="*/ 834 w 834"/>
                <a:gd name="T15" fmla="*/ 49 h 1183"/>
                <a:gd name="T16" fmla="*/ 834 w 834"/>
                <a:gd name="T17" fmla="*/ 1133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4" h="1183">
                  <a:moveTo>
                    <a:pt x="834" y="1133"/>
                  </a:moveTo>
                  <a:cubicBezTo>
                    <a:pt x="834" y="1160"/>
                    <a:pt x="812" y="1183"/>
                    <a:pt x="785" y="1183"/>
                  </a:cubicBezTo>
                  <a:cubicBezTo>
                    <a:pt x="50" y="1183"/>
                    <a:pt x="50" y="1183"/>
                    <a:pt x="50" y="1183"/>
                  </a:cubicBezTo>
                  <a:cubicBezTo>
                    <a:pt x="22" y="1183"/>
                    <a:pt x="0" y="1160"/>
                    <a:pt x="0" y="1133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2" y="0"/>
                    <a:pt x="50" y="0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812" y="0"/>
                    <a:pt x="834" y="22"/>
                    <a:pt x="834" y="49"/>
                  </a:cubicBezTo>
                  <a:cubicBezTo>
                    <a:pt x="834" y="1133"/>
                    <a:pt x="834" y="1133"/>
                    <a:pt x="834" y="1133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 dirty="0">
                <a:latin typeface="Montserrat Thin" pitchFamily="2" charset="77"/>
              </a:endParaRPr>
            </a:p>
          </p:txBody>
        </p:sp>
        <p:sp>
          <p:nvSpPr>
            <p:cNvPr id="76" name="Freeform 34">
              <a:extLst>
                <a:ext uri="{FF2B5EF4-FFF2-40B4-BE49-F238E27FC236}">
                  <a16:creationId xmlns:a16="http://schemas.microsoft.com/office/drawing/2014/main" id="{ECC83979-8600-1D47-951F-39755B6EC2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4002" y="3145654"/>
              <a:ext cx="979217" cy="1394966"/>
            </a:xfrm>
            <a:custGeom>
              <a:avLst/>
              <a:gdLst>
                <a:gd name="T0" fmla="*/ 45 w 825"/>
                <a:gd name="T1" fmla="*/ 1174 h 1174"/>
                <a:gd name="T2" fmla="*/ 0 w 825"/>
                <a:gd name="T3" fmla="*/ 1129 h 1174"/>
                <a:gd name="T4" fmla="*/ 0 w 825"/>
                <a:gd name="T5" fmla="*/ 45 h 1174"/>
                <a:gd name="T6" fmla="*/ 45 w 825"/>
                <a:gd name="T7" fmla="*/ 0 h 1174"/>
                <a:gd name="T8" fmla="*/ 780 w 825"/>
                <a:gd name="T9" fmla="*/ 0 h 1174"/>
                <a:gd name="T10" fmla="*/ 825 w 825"/>
                <a:gd name="T11" fmla="*/ 45 h 1174"/>
                <a:gd name="T12" fmla="*/ 825 w 825"/>
                <a:gd name="T13" fmla="*/ 1129 h 1174"/>
                <a:gd name="T14" fmla="*/ 780 w 825"/>
                <a:gd name="T15" fmla="*/ 1174 h 1174"/>
                <a:gd name="T16" fmla="*/ 45 w 825"/>
                <a:gd name="T17" fmla="*/ 1174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5" h="1174">
                  <a:moveTo>
                    <a:pt x="45" y="1174"/>
                  </a:moveTo>
                  <a:cubicBezTo>
                    <a:pt x="20" y="1174"/>
                    <a:pt x="0" y="1154"/>
                    <a:pt x="0" y="112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1"/>
                    <a:pt x="20" y="0"/>
                    <a:pt x="45" y="0"/>
                  </a:cubicBezTo>
                  <a:cubicBezTo>
                    <a:pt x="780" y="0"/>
                    <a:pt x="780" y="0"/>
                    <a:pt x="780" y="0"/>
                  </a:cubicBezTo>
                  <a:cubicBezTo>
                    <a:pt x="805" y="0"/>
                    <a:pt x="825" y="21"/>
                    <a:pt x="825" y="45"/>
                  </a:cubicBezTo>
                  <a:cubicBezTo>
                    <a:pt x="825" y="1129"/>
                    <a:pt x="825" y="1129"/>
                    <a:pt x="825" y="1129"/>
                  </a:cubicBezTo>
                  <a:cubicBezTo>
                    <a:pt x="825" y="1154"/>
                    <a:pt x="805" y="1174"/>
                    <a:pt x="780" y="1174"/>
                  </a:cubicBezTo>
                  <a:cubicBezTo>
                    <a:pt x="45" y="1174"/>
                    <a:pt x="45" y="1174"/>
                    <a:pt x="45" y="1174"/>
                  </a:cubicBezTo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 dirty="0">
                <a:latin typeface="Montserrat Thin" pitchFamily="2" charset="77"/>
              </a:endParaRPr>
            </a:p>
          </p:txBody>
        </p:sp>
        <p:sp>
          <p:nvSpPr>
            <p:cNvPr id="77" name="Oval 35">
              <a:extLst>
                <a:ext uri="{FF2B5EF4-FFF2-40B4-BE49-F238E27FC236}">
                  <a16:creationId xmlns:a16="http://schemas.microsoft.com/office/drawing/2014/main" id="{5E3693C4-C2A1-3540-BC77-85C6DC91A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4104" y="3197935"/>
              <a:ext cx="17826" cy="17824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 dirty="0">
                <a:latin typeface="Montserrat Thin" pitchFamily="2" charset="77"/>
              </a:endParaRPr>
            </a:p>
          </p:txBody>
        </p:sp>
        <p:sp>
          <p:nvSpPr>
            <p:cNvPr id="78" name="Oval 36">
              <a:extLst>
                <a:ext uri="{FF2B5EF4-FFF2-40B4-BE49-F238E27FC236}">
                  <a16:creationId xmlns:a16="http://schemas.microsoft.com/office/drawing/2014/main" id="{5DBF9C45-D5AF-C74D-BC65-A7B610599A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4104" y="3196748"/>
              <a:ext cx="17826" cy="17824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 dirty="0">
                <a:latin typeface="Montserrat Thin" pitchFamily="2" charset="77"/>
              </a:endParaRPr>
            </a:p>
          </p:txBody>
        </p:sp>
        <p:sp>
          <p:nvSpPr>
            <p:cNvPr id="79" name="Oval 37">
              <a:extLst>
                <a:ext uri="{FF2B5EF4-FFF2-40B4-BE49-F238E27FC236}">
                  <a16:creationId xmlns:a16="http://schemas.microsoft.com/office/drawing/2014/main" id="{ACAD4D56-4C60-6B44-A33A-04B5B08B8A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7669" y="3200312"/>
              <a:ext cx="10696" cy="10694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 dirty="0">
                <a:latin typeface="Montserrat Thin" pitchFamily="2" charset="77"/>
              </a:endParaRPr>
            </a:p>
          </p:txBody>
        </p:sp>
        <p:sp>
          <p:nvSpPr>
            <p:cNvPr id="80" name="Oval 38">
              <a:extLst>
                <a:ext uri="{FF2B5EF4-FFF2-40B4-BE49-F238E27FC236}">
                  <a16:creationId xmlns:a16="http://schemas.microsoft.com/office/drawing/2014/main" id="{B9F5B4F2-E37B-0847-92EF-6E257D4C6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0045" y="3202688"/>
              <a:ext cx="5942" cy="5941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 dirty="0">
                <a:latin typeface="Montserrat Thin" pitchFamily="2" charset="77"/>
              </a:endParaRPr>
            </a:p>
          </p:txBody>
        </p:sp>
        <p:sp>
          <p:nvSpPr>
            <p:cNvPr id="81" name="Freeform 39">
              <a:extLst>
                <a:ext uri="{FF2B5EF4-FFF2-40B4-BE49-F238E27FC236}">
                  <a16:creationId xmlns:a16="http://schemas.microsoft.com/office/drawing/2014/main" id="{FB49BD13-8D08-2C4B-A76F-747B704A8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2422" y="3205065"/>
              <a:ext cx="1189" cy="1189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 dirty="0">
                <a:latin typeface="Montserrat Thin" pitchFamily="2" charset="77"/>
              </a:endParaRPr>
            </a:p>
          </p:txBody>
        </p:sp>
        <p:sp>
          <p:nvSpPr>
            <p:cNvPr id="82" name="Rectangle 40">
              <a:extLst>
                <a:ext uri="{FF2B5EF4-FFF2-40B4-BE49-F238E27FC236}">
                  <a16:creationId xmlns:a16="http://schemas.microsoft.com/office/drawing/2014/main" id="{828BB75A-C63B-3F44-9027-2B98D762B7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5090" y="3202688"/>
              <a:ext cx="8319" cy="8318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 dirty="0">
                <a:latin typeface="Montserrat Thin" pitchFamily="2" charset="77"/>
              </a:endParaRPr>
            </a:p>
          </p:txBody>
        </p:sp>
        <p:sp>
          <p:nvSpPr>
            <p:cNvPr id="83" name="Rectangle 41">
              <a:extLst>
                <a:ext uri="{FF2B5EF4-FFF2-40B4-BE49-F238E27FC236}">
                  <a16:creationId xmlns:a16="http://schemas.microsoft.com/office/drawing/2014/main" id="{A369226E-4AA5-C043-8B82-93F48728A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479" y="3258535"/>
              <a:ext cx="872264" cy="1163264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 dirty="0">
                <a:latin typeface="Montserrat Thin" pitchFamily="2" charset="77"/>
              </a:endParaRPr>
            </a:p>
          </p:txBody>
        </p:sp>
        <p:sp>
          <p:nvSpPr>
            <p:cNvPr id="84" name="Rectangle 42">
              <a:extLst>
                <a:ext uri="{FF2B5EF4-FFF2-40B4-BE49-F238E27FC236}">
                  <a16:creationId xmlns:a16="http://schemas.microsoft.com/office/drawing/2014/main" id="{9C65FCE6-F4E9-9B4C-AADA-E1F43403F32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962232" y="3263288"/>
              <a:ext cx="862757" cy="1153758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 dirty="0">
                <a:latin typeface="Montserrat Thin" pitchFamily="2" charset="77"/>
              </a:endParaRPr>
            </a:p>
          </p:txBody>
        </p:sp>
        <p:sp>
          <p:nvSpPr>
            <p:cNvPr id="85" name="Oval 43">
              <a:extLst>
                <a:ext uri="{FF2B5EF4-FFF2-40B4-BE49-F238E27FC236}">
                  <a16:creationId xmlns:a16="http://schemas.microsoft.com/office/drawing/2014/main" id="{6EB6E566-7A54-0445-A635-2885BD29E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6771" y="4446751"/>
              <a:ext cx="73679" cy="7485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 dirty="0">
                <a:latin typeface="Montserrat Thin" pitchFamily="2" charset="77"/>
              </a:endParaRPr>
            </a:p>
          </p:txBody>
        </p:sp>
        <p:sp>
          <p:nvSpPr>
            <p:cNvPr id="86" name="Freeform 44">
              <a:extLst>
                <a:ext uri="{FF2B5EF4-FFF2-40B4-BE49-F238E27FC236}">
                  <a16:creationId xmlns:a16="http://schemas.microsoft.com/office/drawing/2014/main" id="{29E92D98-D846-F947-8978-D9882F2A6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4597" y="4464574"/>
              <a:ext cx="38028" cy="38023"/>
            </a:xfrm>
            <a:custGeom>
              <a:avLst/>
              <a:gdLst>
                <a:gd name="T0" fmla="*/ 30 w 32"/>
                <a:gd name="T1" fmla="*/ 21 h 32"/>
                <a:gd name="T2" fmla="*/ 28 w 32"/>
                <a:gd name="T3" fmla="*/ 21 h 32"/>
                <a:gd name="T4" fmla="*/ 21 w 32"/>
                <a:gd name="T5" fmla="*/ 28 h 32"/>
                <a:gd name="T6" fmla="*/ 11 w 32"/>
                <a:gd name="T7" fmla="*/ 28 h 32"/>
                <a:gd name="T8" fmla="*/ 4 w 32"/>
                <a:gd name="T9" fmla="*/ 21 h 32"/>
                <a:gd name="T10" fmla="*/ 4 w 32"/>
                <a:gd name="T11" fmla="*/ 11 h 32"/>
                <a:gd name="T12" fmla="*/ 11 w 32"/>
                <a:gd name="T13" fmla="*/ 4 h 32"/>
                <a:gd name="T14" fmla="*/ 21 w 32"/>
                <a:gd name="T15" fmla="*/ 4 h 32"/>
                <a:gd name="T16" fmla="*/ 28 w 32"/>
                <a:gd name="T17" fmla="*/ 11 h 32"/>
                <a:gd name="T18" fmla="*/ 28 w 32"/>
                <a:gd name="T19" fmla="*/ 21 h 32"/>
                <a:gd name="T20" fmla="*/ 30 w 32"/>
                <a:gd name="T21" fmla="*/ 21 h 32"/>
                <a:gd name="T22" fmla="*/ 32 w 32"/>
                <a:gd name="T23" fmla="*/ 21 h 32"/>
                <a:gd name="T24" fmla="*/ 32 w 32"/>
                <a:gd name="T25" fmla="*/ 11 h 32"/>
                <a:gd name="T26" fmla="*/ 21 w 32"/>
                <a:gd name="T27" fmla="*/ 0 h 32"/>
                <a:gd name="T28" fmla="*/ 11 w 32"/>
                <a:gd name="T29" fmla="*/ 0 h 32"/>
                <a:gd name="T30" fmla="*/ 0 w 32"/>
                <a:gd name="T31" fmla="*/ 11 h 32"/>
                <a:gd name="T32" fmla="*/ 0 w 32"/>
                <a:gd name="T33" fmla="*/ 21 h 32"/>
                <a:gd name="T34" fmla="*/ 11 w 32"/>
                <a:gd name="T35" fmla="*/ 32 h 32"/>
                <a:gd name="T36" fmla="*/ 21 w 32"/>
                <a:gd name="T37" fmla="*/ 32 h 32"/>
                <a:gd name="T38" fmla="*/ 32 w 32"/>
                <a:gd name="T39" fmla="*/ 21 h 32"/>
                <a:gd name="T40" fmla="*/ 30 w 32"/>
                <a:gd name="T41" fmla="*/ 2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32">
                  <a:moveTo>
                    <a:pt x="30" y="21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8" y="25"/>
                    <a:pt x="25" y="28"/>
                    <a:pt x="2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7" y="28"/>
                    <a:pt x="4" y="25"/>
                    <a:pt x="4" y="2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5" y="4"/>
                    <a:pt x="28" y="7"/>
                    <a:pt x="28" y="1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5"/>
                    <a:pt x="28" y="0"/>
                    <a:pt x="2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8"/>
                    <a:pt x="5" y="32"/>
                    <a:pt x="1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8" y="32"/>
                    <a:pt x="32" y="28"/>
                    <a:pt x="32" y="21"/>
                  </a:cubicBezTo>
                  <a:lnTo>
                    <a:pt x="30" y="2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 dirty="0">
                <a:latin typeface="Montserrat Thin" pitchFamily="2" charset="77"/>
              </a:endParaRPr>
            </a:p>
          </p:txBody>
        </p:sp>
      </p:grpSp>
      <p:pic>
        <p:nvPicPr>
          <p:cNvPr id="87" name="Picture 86" descr="iPhone6_mockup_front_black.png">
            <a:extLst>
              <a:ext uri="{FF2B5EF4-FFF2-40B4-BE49-F238E27FC236}">
                <a16:creationId xmlns:a16="http://schemas.microsoft.com/office/drawing/2014/main" id="{16F1EA30-8381-274D-850D-FE27EBB0BC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9524" y="3284332"/>
            <a:ext cx="629293" cy="1101532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52D67F62-28FD-4F49-951C-40C116D1FC1F}"/>
              </a:ext>
            </a:extLst>
          </p:cNvPr>
          <p:cNvGrpSpPr/>
          <p:nvPr userDrawn="1"/>
        </p:nvGrpSpPr>
        <p:grpSpPr>
          <a:xfrm>
            <a:off x="1997545" y="2999820"/>
            <a:ext cx="2258162" cy="1312023"/>
            <a:chOff x="622917" y="3217822"/>
            <a:chExt cx="2258162" cy="1312023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AD819DA0-C92D-F043-8B74-1C1DA4E19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917" y="4479182"/>
              <a:ext cx="1137444" cy="50663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 dirty="0">
                <a:latin typeface="Montserrat Thin" pitchFamily="2" charset="77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DB3140D4-9873-8548-9D1E-3FFA9E2DC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3634" y="4479182"/>
              <a:ext cx="1137444" cy="50663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 dirty="0">
                <a:latin typeface="Montserrat Thin" pitchFamily="2" charset="77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39476591-42E3-3B4F-9FDC-83D518D74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516" y="3217822"/>
              <a:ext cx="1829690" cy="1265258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 dirty="0">
                <a:latin typeface="Montserrat Thin" pitchFamily="2" charset="77"/>
              </a:endParaRPr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7F5ECD13-9466-C040-B8D6-879EEF6951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950" y="3224317"/>
              <a:ext cx="1818110" cy="1252267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 dirty="0">
                <a:latin typeface="Montserrat Thin" pitchFamily="2" charset="77"/>
              </a:endParaRPr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3517DF62-F45D-1648-8592-D8CDD29D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950" y="4423324"/>
              <a:ext cx="1818110" cy="53261"/>
            </a:xfrm>
            <a:custGeom>
              <a:avLst/>
              <a:gdLst>
                <a:gd name="T0" fmla="*/ 1414 w 1414"/>
                <a:gd name="T1" fmla="*/ 0 h 41"/>
                <a:gd name="T2" fmla="*/ 1396 w 1414"/>
                <a:gd name="T3" fmla="*/ 9 h 41"/>
                <a:gd name="T4" fmla="*/ 18 w 1414"/>
                <a:gd name="T5" fmla="*/ 9 h 41"/>
                <a:gd name="T6" fmla="*/ 0 w 1414"/>
                <a:gd name="T7" fmla="*/ 0 h 41"/>
                <a:gd name="T8" fmla="*/ 0 w 1414"/>
                <a:gd name="T9" fmla="*/ 1 h 41"/>
                <a:gd name="T10" fmla="*/ 40 w 1414"/>
                <a:gd name="T11" fmla="*/ 41 h 41"/>
                <a:gd name="T12" fmla="*/ 1373 w 1414"/>
                <a:gd name="T13" fmla="*/ 41 h 41"/>
                <a:gd name="T14" fmla="*/ 1414 w 1414"/>
                <a:gd name="T15" fmla="*/ 1 h 41"/>
                <a:gd name="T16" fmla="*/ 1414 w 1414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41">
                  <a:moveTo>
                    <a:pt x="1414" y="0"/>
                  </a:moveTo>
                  <a:cubicBezTo>
                    <a:pt x="1409" y="6"/>
                    <a:pt x="1403" y="9"/>
                    <a:pt x="1396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0" y="9"/>
                    <a:pt x="4" y="6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3"/>
                    <a:pt x="18" y="41"/>
                    <a:pt x="40" y="41"/>
                  </a:cubicBezTo>
                  <a:cubicBezTo>
                    <a:pt x="1373" y="41"/>
                    <a:pt x="1373" y="41"/>
                    <a:pt x="1373" y="41"/>
                  </a:cubicBezTo>
                  <a:cubicBezTo>
                    <a:pt x="1396" y="41"/>
                    <a:pt x="1414" y="23"/>
                    <a:pt x="1414" y="1"/>
                  </a:cubicBezTo>
                  <a:lnTo>
                    <a:pt x="1414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 dirty="0">
                <a:latin typeface="Montserrat Thin" pitchFamily="2" charset="77"/>
              </a:endParaRPr>
            </a:p>
          </p:txBody>
        </p:sp>
        <p:sp>
          <p:nvSpPr>
            <p:cNvPr id="94" name="Rectangle 50">
              <a:extLst>
                <a:ext uri="{FF2B5EF4-FFF2-40B4-BE49-F238E27FC236}">
                  <a16:creationId xmlns:a16="http://schemas.microsoft.com/office/drawing/2014/main" id="{FDD790C7-6020-DC47-9B87-963C377E6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917" y="4458398"/>
              <a:ext cx="2258162" cy="41569"/>
            </a:xfrm>
            <a:prstGeom prst="rect">
              <a:avLst/>
            </a:prstGeom>
            <a:solidFill>
              <a:srgbClr val="D2D6D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 dirty="0">
                <a:latin typeface="Montserrat Thin" pitchFamily="2" charset="77"/>
              </a:endParaRPr>
            </a:p>
          </p:txBody>
        </p:sp>
        <p:sp>
          <p:nvSpPr>
            <p:cNvPr id="95" name="Freeform 51">
              <a:extLst>
                <a:ext uri="{FF2B5EF4-FFF2-40B4-BE49-F238E27FC236}">
                  <a16:creationId xmlns:a16="http://schemas.microsoft.com/office/drawing/2014/main" id="{35740EB7-1537-A244-BDE1-CD51DB7F6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9230" y="4458398"/>
              <a:ext cx="324249" cy="23383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 dirty="0">
                <a:latin typeface="Montserrat Thin" pitchFamily="2" charset="77"/>
              </a:endParaRPr>
            </a:p>
          </p:txBody>
        </p:sp>
        <p:sp>
          <p:nvSpPr>
            <p:cNvPr id="96" name="Rectangle 52">
              <a:extLst>
                <a:ext uri="{FF2B5EF4-FFF2-40B4-BE49-F238E27FC236}">
                  <a16:creationId xmlns:a16="http://schemas.microsoft.com/office/drawing/2014/main" id="{4FDE8072-4425-A044-B7E3-0872AD49E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424" y="3303558"/>
              <a:ext cx="1697160" cy="1082095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 dirty="0">
                <a:latin typeface="Montserrat Thin" pitchFamily="2" charset="77"/>
              </a:endParaRPr>
            </a:p>
          </p:txBody>
        </p:sp>
        <p:sp>
          <p:nvSpPr>
            <p:cNvPr id="97" name="Rectangle 53">
              <a:extLst>
                <a:ext uri="{FF2B5EF4-FFF2-40B4-BE49-F238E27FC236}">
                  <a16:creationId xmlns:a16="http://schemas.microsoft.com/office/drawing/2014/main" id="{3005E086-146D-FC42-B69F-36B547FF51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571" y="3310053"/>
              <a:ext cx="1685579" cy="1070403"/>
            </a:xfrm>
            <a:prstGeom prst="rect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 dirty="0">
                <a:latin typeface="Montserrat Thin" pitchFamily="2" charset="77"/>
              </a:endParaRPr>
            </a:p>
          </p:txBody>
        </p:sp>
        <p:sp>
          <p:nvSpPr>
            <p:cNvPr id="98" name="Oval 54">
              <a:extLst>
                <a:ext uri="{FF2B5EF4-FFF2-40B4-BE49-F238E27FC236}">
                  <a16:creationId xmlns:a16="http://schemas.microsoft.com/office/drawing/2014/main" id="{A0124525-3FC4-1F47-AF49-70773EEE50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068" y="3258092"/>
              <a:ext cx="19301" cy="19486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 dirty="0">
                <a:latin typeface="Montserrat Thin" pitchFamily="2" charset="77"/>
              </a:endParaRPr>
            </a:p>
          </p:txBody>
        </p:sp>
        <p:sp>
          <p:nvSpPr>
            <p:cNvPr id="99" name="Oval 55">
              <a:extLst>
                <a:ext uri="{FF2B5EF4-FFF2-40B4-BE49-F238E27FC236}">
                  <a16:creationId xmlns:a16="http://schemas.microsoft.com/office/drawing/2014/main" id="{9B450707-1926-3441-8E91-C2FE5B2D3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068" y="3256793"/>
              <a:ext cx="19301" cy="18186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 dirty="0">
                <a:latin typeface="Montserrat Thin" pitchFamily="2" charset="77"/>
              </a:endParaRPr>
            </a:p>
          </p:txBody>
        </p:sp>
        <p:sp>
          <p:nvSpPr>
            <p:cNvPr id="100" name="Oval 56">
              <a:extLst>
                <a:ext uri="{FF2B5EF4-FFF2-40B4-BE49-F238E27FC236}">
                  <a16:creationId xmlns:a16="http://schemas.microsoft.com/office/drawing/2014/main" id="{30B37FB4-A763-8940-B679-C42D4DDFC7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3927" y="3259391"/>
              <a:ext cx="11581" cy="1299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 dirty="0">
                <a:latin typeface="Montserrat Thin" pitchFamily="2" charset="77"/>
              </a:endParaRPr>
            </a:p>
          </p:txBody>
        </p:sp>
        <p:sp>
          <p:nvSpPr>
            <p:cNvPr id="101" name="Oval 57">
              <a:extLst>
                <a:ext uri="{FF2B5EF4-FFF2-40B4-BE49-F238E27FC236}">
                  <a16:creationId xmlns:a16="http://schemas.microsoft.com/office/drawing/2014/main" id="{7BDC3F98-657A-E742-A057-120B164BA6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6501" y="3263288"/>
              <a:ext cx="6434" cy="6496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 dirty="0">
                <a:latin typeface="Montserrat Thin" pitchFamily="2" charset="77"/>
              </a:endParaRPr>
            </a:p>
          </p:txBody>
        </p:sp>
        <p:sp>
          <p:nvSpPr>
            <p:cNvPr id="102" name="Freeform 58">
              <a:extLst>
                <a:ext uri="{FF2B5EF4-FFF2-40B4-BE49-F238E27FC236}">
                  <a16:creationId xmlns:a16="http://schemas.microsoft.com/office/drawing/2014/main" id="{98568962-4676-794C-B69A-1D130C820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9074" y="3264587"/>
              <a:ext cx="1287" cy="2598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 dirty="0">
                <a:latin typeface="Montserrat Thin" pitchFamily="2" charset="77"/>
              </a:endParaRPr>
            </a:p>
          </p:txBody>
        </p:sp>
      </p:grpSp>
      <p:sp>
        <p:nvSpPr>
          <p:cNvPr id="104" name="Picture Placeholder 103">
            <a:extLst>
              <a:ext uri="{FF2B5EF4-FFF2-40B4-BE49-F238E27FC236}">
                <a16:creationId xmlns:a16="http://schemas.microsoft.com/office/drawing/2014/main" id="{B9AB478D-A56F-2941-8E3D-42E7479532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33863" y="2066330"/>
            <a:ext cx="2662237" cy="1496020"/>
          </a:xfrm>
          <a:solidFill>
            <a:srgbClr val="B4B4BC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5" name="Picture Placeholder 103">
            <a:extLst>
              <a:ext uri="{FF2B5EF4-FFF2-40B4-BE49-F238E27FC236}">
                <a16:creationId xmlns:a16="http://schemas.microsoft.com/office/drawing/2014/main" id="{253718E8-AEEF-9845-8E84-8662BFC8265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97285" y="3095949"/>
            <a:ext cx="1680494" cy="1066505"/>
          </a:xfrm>
          <a:solidFill>
            <a:srgbClr val="B4B4BC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6" name="Picture Placeholder 103">
            <a:extLst>
              <a:ext uri="{FF2B5EF4-FFF2-40B4-BE49-F238E27FC236}">
                <a16:creationId xmlns:a16="http://schemas.microsoft.com/office/drawing/2014/main" id="{BE087058-4D21-D04D-AD53-13186B88A6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96075" y="3054034"/>
            <a:ext cx="853374" cy="1145010"/>
          </a:xfrm>
          <a:solidFill>
            <a:srgbClr val="B4B4BC"/>
          </a:solidFill>
        </p:spPr>
        <p:txBody>
          <a:bodyPr>
            <a:noAutofit/>
          </a:bodyPr>
          <a:lstStyle>
            <a:lvl1pPr marL="144000" indent="0">
              <a:buNone/>
              <a:defRPr sz="14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7" name="Picture Placeholder 103">
            <a:extLst>
              <a:ext uri="{FF2B5EF4-FFF2-40B4-BE49-F238E27FC236}">
                <a16:creationId xmlns:a16="http://schemas.microsoft.com/office/drawing/2014/main" id="{F3DF9909-C276-A746-A09A-77BAF8B77D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211" y="3472881"/>
            <a:ext cx="377633" cy="726163"/>
          </a:xfrm>
          <a:solidFill>
            <a:srgbClr val="B4B4BC"/>
          </a:solidFill>
        </p:spPr>
        <p:txBody>
          <a:bodyPr>
            <a:noAutofit/>
          </a:bodyPr>
          <a:lstStyle>
            <a:lvl1pPr marL="144000" indent="0">
              <a:buNone/>
              <a:defRPr sz="4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E794144-8860-5258-905C-D07861B5EB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8400" y="-1"/>
            <a:ext cx="1627198" cy="81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65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3"/>
          <p:cNvSpPr>
            <a:spLocks noGrp="1"/>
          </p:cNvSpPr>
          <p:nvPr>
            <p:ph idx="1" hasCustomPrompt="1"/>
          </p:nvPr>
        </p:nvSpPr>
        <p:spPr>
          <a:xfrm>
            <a:off x="3330596" y="990259"/>
            <a:ext cx="2634295" cy="1685944"/>
          </a:xfrm>
          <a:prstGeom prst="rect">
            <a:avLst/>
          </a:prstGeom>
        </p:spPr>
        <p:txBody>
          <a:bodyPr vert="horz" wrap="square" lIns="0" tIns="45720" rIns="91440" bIns="45720" rtlCol="0">
            <a:normAutofit/>
          </a:bodyPr>
          <a:lstStyle>
            <a:lvl1pPr>
              <a:spcBef>
                <a:spcPts val="500"/>
              </a:spcBef>
              <a:defRPr/>
            </a:lvl1pPr>
            <a:lvl2pPr>
              <a:spcBef>
                <a:spcPts val="300"/>
              </a:spcBef>
              <a:defRPr/>
            </a:lvl2pPr>
            <a:lvl3pPr>
              <a:spcBef>
                <a:spcPts val="200"/>
              </a:spcBef>
              <a:defRPr/>
            </a:lvl3pPr>
            <a:lvl5pPr>
              <a:defRPr sz="800" b="0" i="0">
                <a:latin typeface="Neue Haas Grotesk Text Pro" panose="020B0504020202020204" pitchFamily="34" charset="77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64160" y="53113"/>
            <a:ext cx="7051040" cy="732441"/>
          </a:xfrm>
          <a:prstGeom prst="rect">
            <a:avLst/>
          </a:prstGeom>
        </p:spPr>
        <p:txBody>
          <a:bodyPr vert="horz" lIns="72000" tIns="0" rIns="91440" bIns="0" rtlCol="0" anchor="ctr">
            <a:normAutofit/>
          </a:bodyPr>
          <a:lstStyle/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53">
            <a:extLst>
              <a:ext uri="{FF2B5EF4-FFF2-40B4-BE49-F238E27FC236}">
                <a16:creationId xmlns:a16="http://schemas.microsoft.com/office/drawing/2014/main" id="{0EDBE5EC-4A62-3848-BF4E-CBFB60BEDC53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025266" y="990259"/>
            <a:ext cx="2614228" cy="1685944"/>
          </a:xfrm>
          <a:prstGeom prst="rect">
            <a:avLst/>
          </a:prstGeom>
        </p:spPr>
        <p:txBody>
          <a:bodyPr vert="horz" wrap="square" lIns="0" tIns="45720" rIns="91440" bIns="45720" rtlCol="0">
            <a:normAutofit/>
          </a:bodyPr>
          <a:lstStyle>
            <a:lvl1pPr>
              <a:spcBef>
                <a:spcPts val="500"/>
              </a:spcBef>
              <a:defRPr/>
            </a:lvl1pPr>
            <a:lvl2pPr>
              <a:spcBef>
                <a:spcPts val="300"/>
              </a:spcBef>
              <a:defRPr/>
            </a:lvl2pPr>
            <a:lvl3pPr>
              <a:spcBef>
                <a:spcPts val="200"/>
              </a:spcBef>
              <a:defRPr/>
            </a:lvl3pPr>
            <a:lvl5pPr>
              <a:defRPr sz="800" b="0" i="0">
                <a:latin typeface="Neue Haas Grotesk Text Pro" panose="020B0504020202020204" pitchFamily="34" charset="77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B9FC520E-099C-834A-8949-D1C686DE7C97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330596" y="2752839"/>
            <a:ext cx="2634295" cy="1685944"/>
          </a:xfrm>
          <a:prstGeom prst="rect">
            <a:avLst/>
          </a:prstGeom>
        </p:spPr>
        <p:txBody>
          <a:bodyPr vert="horz" wrap="square" lIns="0" tIns="45720" rIns="91440" bIns="45720" rtlCol="0">
            <a:normAutofit/>
          </a:bodyPr>
          <a:lstStyle>
            <a:lvl1pPr>
              <a:spcBef>
                <a:spcPts val="500"/>
              </a:spcBef>
              <a:defRPr/>
            </a:lvl1pPr>
            <a:lvl2pPr>
              <a:spcBef>
                <a:spcPts val="300"/>
              </a:spcBef>
              <a:defRPr/>
            </a:lvl2pPr>
            <a:lvl3pPr>
              <a:spcBef>
                <a:spcPts val="200"/>
              </a:spcBef>
              <a:defRPr/>
            </a:lvl3pPr>
            <a:lvl5pPr>
              <a:defRPr sz="800" b="0" i="0">
                <a:latin typeface="Neue Haas Grotesk Text Pro" panose="020B0504020202020204" pitchFamily="34" charset="77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BAA6301F-0971-434A-B3EE-2A16E2947BD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025266" y="2752839"/>
            <a:ext cx="2614228" cy="1685944"/>
          </a:xfrm>
          <a:prstGeom prst="rect">
            <a:avLst/>
          </a:prstGeom>
        </p:spPr>
        <p:txBody>
          <a:bodyPr vert="horz" wrap="square" lIns="0" tIns="45720" rIns="91440" bIns="45720" rtlCol="0">
            <a:normAutofit/>
          </a:bodyPr>
          <a:lstStyle>
            <a:lvl1pPr>
              <a:spcBef>
                <a:spcPts val="500"/>
              </a:spcBef>
              <a:defRPr/>
            </a:lvl1pPr>
            <a:lvl2pPr>
              <a:spcBef>
                <a:spcPts val="300"/>
              </a:spcBef>
              <a:defRPr/>
            </a:lvl2pPr>
            <a:lvl3pPr>
              <a:spcBef>
                <a:spcPts val="200"/>
              </a:spcBef>
              <a:defRPr/>
            </a:lvl3pPr>
            <a:lvl5pPr>
              <a:defRPr sz="800" b="0" i="0">
                <a:latin typeface="Neue Haas Grotesk Text Pro" panose="020B0504020202020204" pitchFamily="34" charset="77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1104">
            <a:extLst>
              <a:ext uri="{FF2B5EF4-FFF2-40B4-BE49-F238E27FC236}">
                <a16:creationId xmlns:a16="http://schemas.microsoft.com/office/drawing/2014/main" id="{B24A768A-86E6-3044-A75C-208AA73DC2A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04506" y="984606"/>
            <a:ext cx="2560122" cy="3792604"/>
            <a:chOff x="0" y="0"/>
            <a:chExt cx="6591305" cy="9765731"/>
          </a:xfrm>
        </p:grpSpPr>
        <p:grpSp>
          <p:nvGrpSpPr>
            <p:cNvPr id="8" name="Group 1102">
              <a:extLst>
                <a:ext uri="{FF2B5EF4-FFF2-40B4-BE49-F238E27FC236}">
                  <a16:creationId xmlns:a16="http://schemas.microsoft.com/office/drawing/2014/main" id="{C0FF1E0C-4814-F94A-B066-2549FAEF9392}"/>
                </a:ext>
              </a:extLst>
            </p:cNvPr>
            <p:cNvGrpSpPr/>
            <p:nvPr/>
          </p:nvGrpSpPr>
          <p:grpSpPr>
            <a:xfrm>
              <a:off x="0" y="0"/>
              <a:ext cx="6591305" cy="9765731"/>
              <a:chOff x="0" y="0"/>
              <a:chExt cx="6591304" cy="9765730"/>
            </a:xfrm>
          </p:grpSpPr>
          <p:pic>
            <p:nvPicPr>
              <p:cNvPr id="12" name="Mini-iPad-B&amp;W-Mockup.png">
                <a:extLst>
                  <a:ext uri="{FF2B5EF4-FFF2-40B4-BE49-F238E27FC236}">
                    <a16:creationId xmlns:a16="http://schemas.microsoft.com/office/drawing/2014/main" id="{24E4EAFC-3A5E-064D-962F-4F951DABB2BD}"/>
                  </a:ext>
                </a:extLst>
              </p:cNvPr>
              <p:cNvPicPr/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6591304" cy="97657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3" name="Shape 1101">
                <a:extLst>
                  <a:ext uri="{FF2B5EF4-FFF2-40B4-BE49-F238E27FC236}">
                    <a16:creationId xmlns:a16="http://schemas.microsoft.com/office/drawing/2014/main" id="{8762BEC3-504B-C744-B0A4-953E71A7F740}"/>
                  </a:ext>
                </a:extLst>
              </p:cNvPr>
              <p:cNvSpPr/>
              <p:nvPr/>
            </p:nvSpPr>
            <p:spPr>
              <a:xfrm>
                <a:off x="363079" y="954047"/>
                <a:ext cx="5879097" cy="7806214"/>
              </a:xfrm>
              <a:prstGeom prst="rect">
                <a:avLst/>
              </a:prstGeom>
              <a:solidFill>
                <a:srgbClr val="606060"/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583966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3998" dirty="0">
                  <a:latin typeface="Montserrat Thin" pitchFamily="2" charset="77"/>
                </a:endParaRPr>
              </a:p>
            </p:txBody>
          </p:sp>
        </p:grpSp>
        <p:pic>
          <p:nvPicPr>
            <p:cNvPr id="9" name="placeholder.png">
              <a:extLst>
                <a:ext uri="{FF2B5EF4-FFF2-40B4-BE49-F238E27FC236}">
                  <a16:creationId xmlns:a16="http://schemas.microsoft.com/office/drawing/2014/main" id="{A236B18D-F89E-0744-B0BC-567762C85966}"/>
                </a:ext>
              </a:extLst>
            </p:cNvPr>
            <p:cNvPicPr/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37669" y="969500"/>
              <a:ext cx="5911543" cy="7924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" name="Picture Placeholder 1">
            <a:extLst>
              <a:ext uri="{FF2B5EF4-FFF2-40B4-BE49-F238E27FC236}">
                <a16:creationId xmlns:a16="http://schemas.microsoft.com/office/drawing/2014/main" id="{20F52276-3242-6F41-82E2-EB08615D99F2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33323" y="1358855"/>
            <a:ext cx="2304995" cy="3082191"/>
          </a:xfrm>
          <a:solidFill>
            <a:srgbClr val="B4B4BC"/>
          </a:solidFill>
        </p:spPr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4D3BD55-3417-6300-ABBC-71BC52C4E9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8400" y="-1"/>
            <a:ext cx="1627198" cy="81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9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DDE2612-B4D8-A943-BD98-262E36EF2CD8}"/>
              </a:ext>
            </a:extLst>
          </p:cNvPr>
          <p:cNvSpPr/>
          <p:nvPr userDrawn="1"/>
        </p:nvSpPr>
        <p:spPr>
          <a:xfrm>
            <a:off x="0" y="0"/>
            <a:ext cx="9144000" cy="4864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243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FA0EA918-3BFD-FB43-BD65-48B788AE28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0" y="0"/>
            <a:ext cx="9144000" cy="5143500"/>
          </a:xfrm>
          <a:prstGeom prst="rect">
            <a:avLst/>
          </a:prstGeom>
        </p:spPr>
      </p:pic>
      <p:sp>
        <p:nvSpPr>
          <p:cNvPr id="57" name="Title 1"/>
          <p:cNvSpPr>
            <a:spLocks noGrp="1"/>
          </p:cNvSpPr>
          <p:nvPr>
            <p:ph type="ctrTitle" hasCustomPrompt="1"/>
          </p:nvPr>
        </p:nvSpPr>
        <p:spPr>
          <a:xfrm>
            <a:off x="681348" y="1705740"/>
            <a:ext cx="3163279" cy="1755918"/>
          </a:xfrm>
          <a:prstGeom prst="rect">
            <a:avLst/>
          </a:prstGeom>
          <a:effectLst/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7200" b="1" i="0" cap="none" baseline="0">
                <a:solidFill>
                  <a:schemeClr val="bg1"/>
                </a:solidFill>
                <a:latin typeface="Neue Haas Grotesk Text Pro" panose="020B0504020202020204" pitchFamily="34" charset="77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611" y="4915450"/>
            <a:ext cx="3161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11F478C-84AE-4601-9BE4-60468A3A6C06}" type="slidenum">
              <a:rPr lang="en-US" sz="800" b="0" i="0" smtClean="0">
                <a:solidFill>
                  <a:prstClr val="white">
                    <a:alpha val="50000"/>
                  </a:prstClr>
                </a:solidFill>
                <a:latin typeface="Neue Haas Grotesk Text Pro" panose="020B0504020202020204" pitchFamily="34" charset="77"/>
              </a:rPr>
              <a:pPr/>
              <a:t>‹#›</a:t>
            </a:fld>
            <a:endParaRPr lang="en-US" sz="800" b="0" i="0" dirty="0">
              <a:solidFill>
                <a:prstClr val="white">
                  <a:alpha val="50000"/>
                </a:prstClr>
              </a:solidFill>
              <a:latin typeface="Neue Haas Grotesk Text Pro" panose="020B0504020202020204" pitchFamily="34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F6F85EA-1CAA-F34C-8631-AB308554EFA3}"/>
              </a:ext>
            </a:extLst>
          </p:cNvPr>
          <p:cNvSpPr txBox="1"/>
          <p:nvPr userDrawn="1"/>
        </p:nvSpPr>
        <p:spPr>
          <a:xfrm>
            <a:off x="1611" y="4915450"/>
            <a:ext cx="3161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11F478C-84AE-4601-9BE4-60468A3A6C06}" type="slidenum">
              <a:rPr lang="en-US" sz="800" b="0" i="0" smtClean="0">
                <a:solidFill>
                  <a:prstClr val="white">
                    <a:alpha val="50000"/>
                  </a:prstClr>
                </a:solidFill>
                <a:latin typeface="Neue Haas Grotesk Text Pro" panose="020B0504020202020204" pitchFamily="34" charset="77"/>
              </a:rPr>
              <a:pPr/>
              <a:t>‹#›</a:t>
            </a:fld>
            <a:endParaRPr lang="en-US" sz="800" b="0" i="0" dirty="0">
              <a:solidFill>
                <a:prstClr val="white">
                  <a:alpha val="50000"/>
                </a:prstClr>
              </a:solidFill>
              <a:latin typeface="Neue Haas Grotesk Text Pro" panose="020B0504020202020204" pitchFamily="34" charset="7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B43855F-559F-4FC6-A35A-91D3B1494462}"/>
              </a:ext>
            </a:extLst>
          </p:cNvPr>
          <p:cNvSpPr txBox="1"/>
          <p:nvPr userDrawn="1"/>
        </p:nvSpPr>
        <p:spPr>
          <a:xfrm>
            <a:off x="7157962" y="4911221"/>
            <a:ext cx="194636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0" kern="12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Haas Grotesk Text Pro" panose="020B0504020202020204" pitchFamily="34" charset="77"/>
                <a:ea typeface="+mn-ea"/>
                <a:cs typeface="+mn-cs"/>
              </a:rPr>
              <a:t>© Hitachi Vantara LLC 2024. All Rights Reserved.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3064F4F-6520-135D-30C6-FB2F9F48D3F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6802" y="0"/>
            <a:ext cx="1627198" cy="81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3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CC66C97-F5EF-A34E-BFDF-60231EEDED8D}"/>
              </a:ext>
            </a:extLst>
          </p:cNvPr>
          <p:cNvSpPr/>
          <p:nvPr userDrawn="1"/>
        </p:nvSpPr>
        <p:spPr>
          <a:xfrm>
            <a:off x="0" y="0"/>
            <a:ext cx="9153144" cy="5157216"/>
          </a:xfrm>
          <a:prstGeom prst="rect">
            <a:avLst/>
          </a:prstGeom>
          <a:gradFill>
            <a:gsLst>
              <a:gs pos="0">
                <a:schemeClr val="accent2">
                  <a:lumMod val="42000"/>
                </a:schemeClr>
              </a:gs>
              <a:gs pos="9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Neue Haas Grotesk Text Pro" panose="020B0504020202020204" pitchFamily="34" charset="77"/>
            </a:endParaRPr>
          </a:p>
        </p:txBody>
      </p:sp>
      <p:sp>
        <p:nvSpPr>
          <p:cNvPr id="57" name="Title 1"/>
          <p:cNvSpPr>
            <a:spLocks noGrp="1"/>
          </p:cNvSpPr>
          <p:nvPr>
            <p:ph type="ctrTitle" hasCustomPrompt="1"/>
          </p:nvPr>
        </p:nvSpPr>
        <p:spPr>
          <a:xfrm>
            <a:off x="607715" y="1048425"/>
            <a:ext cx="6912232" cy="2497258"/>
          </a:xfrm>
          <a:prstGeom prst="rect">
            <a:avLst/>
          </a:prstGeom>
          <a:effectLst/>
        </p:spPr>
        <p:txBody>
          <a:bodyPr lIns="0" rIns="0" anchor="b" anchorCtr="0">
            <a:normAutofit/>
          </a:bodyPr>
          <a:lstStyle>
            <a:lvl1pPr>
              <a:lnSpc>
                <a:spcPct val="88000"/>
              </a:lnSpc>
              <a:defRPr sz="6000" b="1" i="0" cap="none" spc="-50" baseline="0">
                <a:solidFill>
                  <a:schemeClr val="bg1"/>
                </a:solidFill>
                <a:latin typeface="Neue Haas Grotesk Text Pro" panose="020B0504020202020204" pitchFamily="34" charset="77"/>
              </a:defRPr>
            </a:lvl1pPr>
          </a:lstStyle>
          <a:p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 on 3 Lines</a:t>
            </a:r>
            <a:br>
              <a:rPr lang="en-US" dirty="0"/>
            </a:br>
            <a:r>
              <a:rPr lang="en-US" dirty="0"/>
              <a:t>Bold 60pt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01928F-597D-EE45-ADA7-3D256ED9F2E3}"/>
              </a:ext>
            </a:extLst>
          </p:cNvPr>
          <p:cNvCxnSpPr>
            <a:cxnSpLocks/>
          </p:cNvCxnSpPr>
          <p:nvPr userDrawn="1"/>
        </p:nvCxnSpPr>
        <p:spPr>
          <a:xfrm flipH="1">
            <a:off x="634770" y="3581850"/>
            <a:ext cx="779002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">
            <a:extLst>
              <a:ext uri="{FF2B5EF4-FFF2-40B4-BE49-F238E27FC236}">
                <a16:creationId xmlns:a16="http://schemas.microsoft.com/office/drawing/2014/main" id="{321F759D-E4A5-F143-9D4F-DEB96063B40E}"/>
              </a:ext>
            </a:extLst>
          </p:cNvPr>
          <p:cNvSpPr txBox="1"/>
          <p:nvPr userDrawn="1"/>
        </p:nvSpPr>
        <p:spPr>
          <a:xfrm>
            <a:off x="7127505" y="4911221"/>
            <a:ext cx="1976823" cy="18466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0" kern="1200" dirty="0">
                <a:solidFill>
                  <a:schemeClr val="bg1">
                    <a:lumMod val="75000"/>
                  </a:schemeClr>
                </a:solidFill>
                <a:effectLst/>
                <a:latin typeface="Neue Haas Grotesk Text Pro" panose="020B0504020202020204" pitchFamily="34" charset="77"/>
                <a:ea typeface="+mn-ea"/>
                <a:cs typeface="+mn-cs"/>
              </a:rPr>
              <a:t>© Hitachi Vantara LLC 2024. All Rights Reserved.</a:t>
            </a: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79E50B4C-2076-204C-BCF7-43CD41234F6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413" y="3831885"/>
            <a:ext cx="3310222" cy="620319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charset="2"/>
              <a:buNone/>
              <a:tabLst/>
              <a:defRPr sz="2000" b="0" i="0" cap="none" baseline="0">
                <a:solidFill>
                  <a:schemeClr val="bg1"/>
                </a:solidFill>
                <a:latin typeface="Neue Haas Grotesk Text Pro" panose="020B0504020202020204" pitchFamily="34" charset="7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placeholder</a:t>
            </a:r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F2A467D3-E1C8-F34F-98CA-37A8CAF156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04119" y="3843682"/>
            <a:ext cx="3544411" cy="246221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1600" b="1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74675" indent="0">
              <a:buNone/>
              <a:defRPr/>
            </a:lvl3pPr>
            <a:lvl4pPr marL="855663" indent="0">
              <a:buNone/>
              <a:defRPr/>
            </a:lvl4pPr>
            <a:lvl5pPr marL="1090613" indent="0">
              <a:buNone/>
              <a:defRPr/>
            </a:lvl5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1195B549-480A-6944-938D-FC661B143F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04119" y="4082875"/>
            <a:ext cx="3544411" cy="369332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120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74675" indent="0">
              <a:buNone/>
              <a:defRPr/>
            </a:lvl3pPr>
            <a:lvl4pPr marL="855663" indent="0">
              <a:buNone/>
              <a:defRPr/>
            </a:lvl4pPr>
            <a:lvl5pPr marL="1090613" indent="0">
              <a:buNone/>
              <a:defRPr/>
            </a:lvl5pPr>
          </a:lstStyle>
          <a:p>
            <a:pPr lvl="0"/>
            <a:r>
              <a:rPr lang="en-US" dirty="0"/>
              <a:t>Job Title, Department</a:t>
            </a:r>
            <a:br>
              <a:rPr lang="en-US" dirty="0"/>
            </a:br>
            <a:r>
              <a:rPr lang="en-US" dirty="0"/>
              <a:t>Month 2023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3A4BD0D-CFFF-74C0-4A2D-E013EC905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6802" y="0"/>
            <a:ext cx="1627198" cy="81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9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Neue Haas Grotesk Text Pro" panose="020B0504020202020204" pitchFamily="34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FF32021-29D2-9C47-8045-974010C91D87}"/>
              </a:ext>
            </a:extLst>
          </p:cNvPr>
          <p:cNvGrpSpPr/>
          <p:nvPr userDrawn="1"/>
        </p:nvGrpSpPr>
        <p:grpSpPr>
          <a:xfrm>
            <a:off x="3220799" y="2167157"/>
            <a:ext cx="2702403" cy="772379"/>
            <a:chOff x="2751138" y="3262313"/>
            <a:chExt cx="4665662" cy="1333500"/>
          </a:xfrm>
          <a:solidFill>
            <a:schemeClr val="tx2"/>
          </a:solidFill>
        </p:grpSpPr>
        <p:sp>
          <p:nvSpPr>
            <p:cNvPr id="7" name="Freeform 1">
              <a:extLst>
                <a:ext uri="{FF2B5EF4-FFF2-40B4-BE49-F238E27FC236}">
                  <a16:creationId xmlns:a16="http://schemas.microsoft.com/office/drawing/2014/main" id="{83CE6286-25E3-5C4E-A402-875F996A19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013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4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solidFill>
                  <a:srgbClr val="414141"/>
                </a:solidFill>
                <a:latin typeface="Neue Haas Grotesk Text Pro" panose="020B0504020202020204" pitchFamily="34" charset="77"/>
              </a:endParaRPr>
            </a:p>
          </p:txBody>
        </p:sp>
        <p:sp>
          <p:nvSpPr>
            <p:cNvPr id="8" name="Freeform 2">
              <a:extLst>
                <a:ext uri="{FF2B5EF4-FFF2-40B4-BE49-F238E27FC236}">
                  <a16:creationId xmlns:a16="http://schemas.microsoft.com/office/drawing/2014/main" id="{2EC2A32F-DAB4-A34C-BECE-3159FE0ED2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3050" y="3275013"/>
              <a:ext cx="677863" cy="631825"/>
            </a:xfrm>
            <a:custGeom>
              <a:avLst/>
              <a:gdLst>
                <a:gd name="T0" fmla="*/ 1883 w 1884"/>
                <a:gd name="T1" fmla="*/ 0 h 1755"/>
                <a:gd name="T2" fmla="*/ 1883 w 1884"/>
                <a:gd name="T3" fmla="*/ 298 h 1755"/>
                <a:gd name="T4" fmla="*/ 1174 w 1884"/>
                <a:gd name="T5" fmla="*/ 298 h 1755"/>
                <a:gd name="T6" fmla="*/ 1174 w 1884"/>
                <a:gd name="T7" fmla="*/ 1754 h 1755"/>
                <a:gd name="T8" fmla="*/ 709 w 1884"/>
                <a:gd name="T9" fmla="*/ 1754 h 1755"/>
                <a:gd name="T10" fmla="*/ 709 w 1884"/>
                <a:gd name="T11" fmla="*/ 298 h 1755"/>
                <a:gd name="T12" fmla="*/ 0 w 1884"/>
                <a:gd name="T13" fmla="*/ 298 h 1755"/>
                <a:gd name="T14" fmla="*/ 0 w 1884"/>
                <a:gd name="T15" fmla="*/ 0 h 1755"/>
                <a:gd name="T16" fmla="*/ 1883 w 1884"/>
                <a:gd name="T17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4" h="1755">
                  <a:moveTo>
                    <a:pt x="1883" y="0"/>
                  </a:moveTo>
                  <a:cubicBezTo>
                    <a:pt x="1883" y="4"/>
                    <a:pt x="1883" y="298"/>
                    <a:pt x="1883" y="298"/>
                  </a:cubicBezTo>
                  <a:lnTo>
                    <a:pt x="1174" y="298"/>
                  </a:lnTo>
                  <a:lnTo>
                    <a:pt x="1174" y="1754"/>
                  </a:lnTo>
                  <a:lnTo>
                    <a:pt x="709" y="1754"/>
                  </a:lnTo>
                  <a:lnTo>
                    <a:pt x="709" y="298"/>
                  </a:lnTo>
                  <a:lnTo>
                    <a:pt x="0" y="298"/>
                  </a:lnTo>
                  <a:lnTo>
                    <a:pt x="0" y="0"/>
                  </a:lnTo>
                  <a:lnTo>
                    <a:pt x="188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solidFill>
                  <a:srgbClr val="414141"/>
                </a:solidFill>
                <a:latin typeface="Neue Haas Grotesk Text Pro" panose="020B0504020202020204" pitchFamily="34" charset="77"/>
              </a:endParaRPr>
            </a:p>
          </p:txBody>
        </p:sp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CFABE890-91A1-A04E-9227-E7CB6243B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4863" y="3275013"/>
              <a:ext cx="796925" cy="631825"/>
            </a:xfrm>
            <a:custGeom>
              <a:avLst/>
              <a:gdLst>
                <a:gd name="T0" fmla="*/ 2214 w 2215"/>
                <a:gd name="T1" fmla="*/ 1754 h 1755"/>
                <a:gd name="T2" fmla="*/ 1695 w 2215"/>
                <a:gd name="T3" fmla="*/ 1754 h 1755"/>
                <a:gd name="T4" fmla="*/ 1542 w 2215"/>
                <a:gd name="T5" fmla="*/ 1377 h 1755"/>
                <a:gd name="T6" fmla="*/ 672 w 2215"/>
                <a:gd name="T7" fmla="*/ 1377 h 1755"/>
                <a:gd name="T8" fmla="*/ 518 w 2215"/>
                <a:gd name="T9" fmla="*/ 1754 h 1755"/>
                <a:gd name="T10" fmla="*/ 0 w 2215"/>
                <a:gd name="T11" fmla="*/ 1754 h 1755"/>
                <a:gd name="T12" fmla="*/ 825 w 2215"/>
                <a:gd name="T13" fmla="*/ 0 h 1755"/>
                <a:gd name="T14" fmla="*/ 1392 w 2215"/>
                <a:gd name="T15" fmla="*/ 0 h 1755"/>
                <a:gd name="T16" fmla="*/ 2214 w 2215"/>
                <a:gd name="T17" fmla="*/ 1754 h 1755"/>
                <a:gd name="T18" fmla="*/ 788 w 2215"/>
                <a:gd name="T19" fmla="*/ 1095 h 1755"/>
                <a:gd name="T20" fmla="*/ 1434 w 2215"/>
                <a:gd name="T21" fmla="*/ 1095 h 1755"/>
                <a:gd name="T22" fmla="*/ 1107 w 2215"/>
                <a:gd name="T23" fmla="*/ 298 h 1755"/>
                <a:gd name="T24" fmla="*/ 788 w 2215"/>
                <a:gd name="T25" fmla="*/ 1095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15" h="1755">
                  <a:moveTo>
                    <a:pt x="2214" y="1754"/>
                  </a:moveTo>
                  <a:cubicBezTo>
                    <a:pt x="2214" y="1754"/>
                    <a:pt x="1691" y="1754"/>
                    <a:pt x="1695" y="1754"/>
                  </a:cubicBezTo>
                  <a:lnTo>
                    <a:pt x="1542" y="1377"/>
                  </a:lnTo>
                  <a:lnTo>
                    <a:pt x="672" y="1377"/>
                  </a:lnTo>
                  <a:cubicBezTo>
                    <a:pt x="672" y="1377"/>
                    <a:pt x="522" y="1754"/>
                    <a:pt x="518" y="1754"/>
                  </a:cubicBezTo>
                  <a:lnTo>
                    <a:pt x="0" y="1754"/>
                  </a:lnTo>
                  <a:lnTo>
                    <a:pt x="825" y="0"/>
                  </a:lnTo>
                  <a:lnTo>
                    <a:pt x="1392" y="0"/>
                  </a:lnTo>
                  <a:lnTo>
                    <a:pt x="2214" y="1754"/>
                  </a:lnTo>
                  <a:close/>
                  <a:moveTo>
                    <a:pt x="788" y="1095"/>
                  </a:moveTo>
                  <a:lnTo>
                    <a:pt x="1434" y="1095"/>
                  </a:lnTo>
                  <a:lnTo>
                    <a:pt x="1107" y="298"/>
                  </a:lnTo>
                  <a:lnTo>
                    <a:pt x="788" y="109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solidFill>
                  <a:srgbClr val="414141"/>
                </a:solidFill>
                <a:latin typeface="Neue Haas Grotesk Text Pro" panose="020B0504020202020204" pitchFamily="34" charset="77"/>
              </a:endParaRPr>
            </a:p>
          </p:txBody>
        </p:sp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8E064252-4A22-6A4E-8BBD-75A62A08B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5000" y="3275013"/>
              <a:ext cx="166688" cy="631825"/>
            </a:xfrm>
            <a:custGeom>
              <a:avLst/>
              <a:gdLst>
                <a:gd name="T0" fmla="*/ 232 w 465"/>
                <a:gd name="T1" fmla="*/ 1754 h 1755"/>
                <a:gd name="T2" fmla="*/ 0 w 465"/>
                <a:gd name="T3" fmla="*/ 1754 h 1755"/>
                <a:gd name="T4" fmla="*/ 0 w 465"/>
                <a:gd name="T5" fmla="*/ 0 h 1755"/>
                <a:gd name="T6" fmla="*/ 464 w 465"/>
                <a:gd name="T7" fmla="*/ 0 h 1755"/>
                <a:gd name="T8" fmla="*/ 464 w 465"/>
                <a:gd name="T9" fmla="*/ 1754 h 1755"/>
                <a:gd name="T10" fmla="*/ 232 w 465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5" h="1755">
                  <a:moveTo>
                    <a:pt x="232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4" y="0"/>
                  </a:lnTo>
                  <a:lnTo>
                    <a:pt x="464" y="1754"/>
                  </a:lnTo>
                  <a:lnTo>
                    <a:pt x="232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solidFill>
                  <a:srgbClr val="414141"/>
                </a:solidFill>
                <a:latin typeface="Neue Haas Grotesk Text Pro" panose="020B0504020202020204" pitchFamily="34" charset="77"/>
              </a:endParaRPr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108F8D7-9972-EC43-941C-8F985F444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958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5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solidFill>
                  <a:srgbClr val="414141"/>
                </a:solidFill>
                <a:latin typeface="Neue Haas Grotesk Text Pro" panose="020B0504020202020204" pitchFamily="34" charset="77"/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0D7BD6F-B44E-EF4C-83B8-E49C990AC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4450" y="3275013"/>
              <a:ext cx="168275" cy="631825"/>
            </a:xfrm>
            <a:custGeom>
              <a:avLst/>
              <a:gdLst>
                <a:gd name="T0" fmla="*/ 233 w 466"/>
                <a:gd name="T1" fmla="*/ 1754 h 1755"/>
                <a:gd name="T2" fmla="*/ 0 w 466"/>
                <a:gd name="T3" fmla="*/ 1754 h 1755"/>
                <a:gd name="T4" fmla="*/ 0 w 466"/>
                <a:gd name="T5" fmla="*/ 0 h 1755"/>
                <a:gd name="T6" fmla="*/ 465 w 466"/>
                <a:gd name="T7" fmla="*/ 0 h 1755"/>
                <a:gd name="T8" fmla="*/ 465 w 466"/>
                <a:gd name="T9" fmla="*/ 1754 h 1755"/>
                <a:gd name="T10" fmla="*/ 233 w 466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6" h="1755">
                  <a:moveTo>
                    <a:pt x="233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5" y="0"/>
                  </a:lnTo>
                  <a:lnTo>
                    <a:pt x="465" y="1754"/>
                  </a:lnTo>
                  <a:lnTo>
                    <a:pt x="233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solidFill>
                  <a:srgbClr val="414141"/>
                </a:solidFill>
                <a:latin typeface="Neue Haas Grotesk Text Pro" panose="020B0504020202020204" pitchFamily="34" charset="77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E06C8074-B6A4-D343-A411-79AE8E570D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3213" y="3262313"/>
              <a:ext cx="715962" cy="663575"/>
            </a:xfrm>
            <a:custGeom>
              <a:avLst/>
              <a:gdLst>
                <a:gd name="T0" fmla="*/ 62 w 1988"/>
                <a:gd name="T1" fmla="*/ 1307 h 1842"/>
                <a:gd name="T2" fmla="*/ 0 w 1988"/>
                <a:gd name="T3" fmla="*/ 933 h 1842"/>
                <a:gd name="T4" fmla="*/ 120 w 1988"/>
                <a:gd name="T5" fmla="*/ 423 h 1842"/>
                <a:gd name="T6" fmla="*/ 518 w 1988"/>
                <a:gd name="T7" fmla="*/ 91 h 1842"/>
                <a:gd name="T8" fmla="*/ 1033 w 1988"/>
                <a:gd name="T9" fmla="*/ 0 h 1842"/>
                <a:gd name="T10" fmla="*/ 1618 w 1988"/>
                <a:gd name="T11" fmla="*/ 125 h 1842"/>
                <a:gd name="T12" fmla="*/ 1950 w 1988"/>
                <a:gd name="T13" fmla="*/ 531 h 1842"/>
                <a:gd name="T14" fmla="*/ 1966 w 1988"/>
                <a:gd name="T15" fmla="*/ 643 h 1842"/>
                <a:gd name="T16" fmla="*/ 1481 w 1988"/>
                <a:gd name="T17" fmla="*/ 643 h 1842"/>
                <a:gd name="T18" fmla="*/ 1456 w 1988"/>
                <a:gd name="T19" fmla="*/ 506 h 1842"/>
                <a:gd name="T20" fmla="*/ 1240 w 1988"/>
                <a:gd name="T21" fmla="*/ 303 h 1842"/>
                <a:gd name="T22" fmla="*/ 1037 w 1988"/>
                <a:gd name="T23" fmla="*/ 274 h 1842"/>
                <a:gd name="T24" fmla="*/ 809 w 1988"/>
                <a:gd name="T25" fmla="*/ 315 h 1842"/>
                <a:gd name="T26" fmla="*/ 556 w 1988"/>
                <a:gd name="T27" fmla="*/ 573 h 1842"/>
                <a:gd name="T28" fmla="*/ 494 w 1988"/>
                <a:gd name="T29" fmla="*/ 942 h 1842"/>
                <a:gd name="T30" fmla="*/ 539 w 1988"/>
                <a:gd name="T31" fmla="*/ 1249 h 1842"/>
                <a:gd name="T32" fmla="*/ 792 w 1988"/>
                <a:gd name="T33" fmla="*/ 1527 h 1842"/>
                <a:gd name="T34" fmla="*/ 1041 w 1988"/>
                <a:gd name="T35" fmla="*/ 1572 h 1842"/>
                <a:gd name="T36" fmla="*/ 1257 w 1988"/>
                <a:gd name="T37" fmla="*/ 1539 h 1842"/>
                <a:gd name="T38" fmla="*/ 1460 w 1988"/>
                <a:gd name="T39" fmla="*/ 1356 h 1842"/>
                <a:gd name="T40" fmla="*/ 1497 w 1988"/>
                <a:gd name="T41" fmla="*/ 1170 h 1842"/>
                <a:gd name="T42" fmla="*/ 1987 w 1988"/>
                <a:gd name="T43" fmla="*/ 1170 h 1842"/>
                <a:gd name="T44" fmla="*/ 1962 w 1988"/>
                <a:gd name="T45" fmla="*/ 1336 h 1842"/>
                <a:gd name="T46" fmla="*/ 1638 w 1988"/>
                <a:gd name="T47" fmla="*/ 1721 h 1842"/>
                <a:gd name="T48" fmla="*/ 1041 w 1988"/>
                <a:gd name="T49" fmla="*/ 1841 h 1842"/>
                <a:gd name="T50" fmla="*/ 568 w 1988"/>
                <a:gd name="T51" fmla="*/ 1771 h 1842"/>
                <a:gd name="T52" fmla="*/ 62 w 1988"/>
                <a:gd name="T53" fmla="*/ 1307 h 1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88" h="1842">
                  <a:moveTo>
                    <a:pt x="62" y="1307"/>
                  </a:moveTo>
                  <a:cubicBezTo>
                    <a:pt x="21" y="1191"/>
                    <a:pt x="0" y="1066"/>
                    <a:pt x="0" y="933"/>
                  </a:cubicBezTo>
                  <a:cubicBezTo>
                    <a:pt x="0" y="751"/>
                    <a:pt x="33" y="573"/>
                    <a:pt x="120" y="423"/>
                  </a:cubicBezTo>
                  <a:cubicBezTo>
                    <a:pt x="211" y="270"/>
                    <a:pt x="348" y="154"/>
                    <a:pt x="518" y="91"/>
                  </a:cubicBezTo>
                  <a:cubicBezTo>
                    <a:pt x="680" y="33"/>
                    <a:pt x="850" y="0"/>
                    <a:pt x="1033" y="0"/>
                  </a:cubicBezTo>
                  <a:cubicBezTo>
                    <a:pt x="1240" y="0"/>
                    <a:pt x="1439" y="46"/>
                    <a:pt x="1618" y="125"/>
                  </a:cubicBezTo>
                  <a:cubicBezTo>
                    <a:pt x="1784" y="195"/>
                    <a:pt x="1912" y="349"/>
                    <a:pt x="1950" y="531"/>
                  </a:cubicBezTo>
                  <a:cubicBezTo>
                    <a:pt x="1958" y="568"/>
                    <a:pt x="1962" y="606"/>
                    <a:pt x="1966" y="643"/>
                  </a:cubicBezTo>
                  <a:lnTo>
                    <a:pt x="1481" y="643"/>
                  </a:lnTo>
                  <a:cubicBezTo>
                    <a:pt x="1481" y="597"/>
                    <a:pt x="1472" y="552"/>
                    <a:pt x="1456" y="506"/>
                  </a:cubicBezTo>
                  <a:cubicBezTo>
                    <a:pt x="1419" y="411"/>
                    <a:pt x="1340" y="332"/>
                    <a:pt x="1240" y="303"/>
                  </a:cubicBezTo>
                  <a:cubicBezTo>
                    <a:pt x="1174" y="282"/>
                    <a:pt x="1107" y="274"/>
                    <a:pt x="1037" y="274"/>
                  </a:cubicBezTo>
                  <a:cubicBezTo>
                    <a:pt x="958" y="274"/>
                    <a:pt x="879" y="286"/>
                    <a:pt x="809" y="315"/>
                  </a:cubicBezTo>
                  <a:cubicBezTo>
                    <a:pt x="688" y="357"/>
                    <a:pt x="597" y="452"/>
                    <a:pt x="556" y="573"/>
                  </a:cubicBezTo>
                  <a:cubicBezTo>
                    <a:pt x="514" y="689"/>
                    <a:pt x="494" y="813"/>
                    <a:pt x="494" y="942"/>
                  </a:cubicBezTo>
                  <a:cubicBezTo>
                    <a:pt x="494" y="1050"/>
                    <a:pt x="510" y="1153"/>
                    <a:pt x="539" y="1249"/>
                  </a:cubicBezTo>
                  <a:cubicBezTo>
                    <a:pt x="572" y="1377"/>
                    <a:pt x="672" y="1481"/>
                    <a:pt x="792" y="1527"/>
                  </a:cubicBezTo>
                  <a:cubicBezTo>
                    <a:pt x="871" y="1556"/>
                    <a:pt x="954" y="1572"/>
                    <a:pt x="1041" y="1572"/>
                  </a:cubicBezTo>
                  <a:cubicBezTo>
                    <a:pt x="1116" y="1572"/>
                    <a:pt x="1186" y="1560"/>
                    <a:pt x="1257" y="1539"/>
                  </a:cubicBezTo>
                  <a:cubicBezTo>
                    <a:pt x="1348" y="1510"/>
                    <a:pt x="1423" y="1444"/>
                    <a:pt x="1460" y="1356"/>
                  </a:cubicBezTo>
                  <a:cubicBezTo>
                    <a:pt x="1485" y="1298"/>
                    <a:pt x="1497" y="1236"/>
                    <a:pt x="1497" y="1170"/>
                  </a:cubicBezTo>
                  <a:lnTo>
                    <a:pt x="1987" y="1170"/>
                  </a:lnTo>
                  <a:cubicBezTo>
                    <a:pt x="1983" y="1228"/>
                    <a:pt x="1974" y="1282"/>
                    <a:pt x="1962" y="1336"/>
                  </a:cubicBezTo>
                  <a:cubicBezTo>
                    <a:pt x="1920" y="1510"/>
                    <a:pt x="1800" y="1655"/>
                    <a:pt x="1638" y="1721"/>
                  </a:cubicBezTo>
                  <a:cubicBezTo>
                    <a:pt x="1456" y="1800"/>
                    <a:pt x="1253" y="1841"/>
                    <a:pt x="1041" y="1841"/>
                  </a:cubicBezTo>
                  <a:cubicBezTo>
                    <a:pt x="875" y="1841"/>
                    <a:pt x="718" y="1817"/>
                    <a:pt x="568" y="1771"/>
                  </a:cubicBezTo>
                  <a:cubicBezTo>
                    <a:pt x="336" y="1692"/>
                    <a:pt x="137" y="1527"/>
                    <a:pt x="62" y="13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solidFill>
                  <a:srgbClr val="414141"/>
                </a:solidFill>
                <a:latin typeface="Neue Haas Grotesk Text Pro" panose="020B0504020202020204" pitchFamily="34" charset="77"/>
              </a:endParaRPr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1E4F36FC-5229-474D-A767-FDC5532A65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1138" y="4083050"/>
              <a:ext cx="153987" cy="398463"/>
            </a:xfrm>
            <a:custGeom>
              <a:avLst/>
              <a:gdLst>
                <a:gd name="T0" fmla="*/ 415 w 428"/>
                <a:gd name="T1" fmla="*/ 0 h 1109"/>
                <a:gd name="T2" fmla="*/ 0 w 428"/>
                <a:gd name="T3" fmla="*/ 38 h 1109"/>
                <a:gd name="T4" fmla="*/ 0 w 428"/>
                <a:gd name="T5" fmla="*/ 100 h 1109"/>
                <a:gd name="T6" fmla="*/ 12 w 428"/>
                <a:gd name="T7" fmla="*/ 100 h 1109"/>
                <a:gd name="T8" fmla="*/ 178 w 428"/>
                <a:gd name="T9" fmla="*/ 241 h 1109"/>
                <a:gd name="T10" fmla="*/ 178 w 428"/>
                <a:gd name="T11" fmla="*/ 1108 h 1109"/>
                <a:gd name="T12" fmla="*/ 427 w 428"/>
                <a:gd name="T13" fmla="*/ 1108 h 1109"/>
                <a:gd name="T14" fmla="*/ 427 w 428"/>
                <a:gd name="T15" fmla="*/ 0 h 1109"/>
                <a:gd name="T16" fmla="*/ 415 w 428"/>
                <a:gd name="T17" fmla="*/ 0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8" h="1109">
                  <a:moveTo>
                    <a:pt x="415" y="0"/>
                  </a:moveTo>
                  <a:lnTo>
                    <a:pt x="0" y="38"/>
                  </a:lnTo>
                  <a:lnTo>
                    <a:pt x="0" y="100"/>
                  </a:lnTo>
                  <a:lnTo>
                    <a:pt x="12" y="100"/>
                  </a:lnTo>
                  <a:cubicBezTo>
                    <a:pt x="178" y="121"/>
                    <a:pt x="178" y="121"/>
                    <a:pt x="178" y="241"/>
                  </a:cubicBezTo>
                  <a:lnTo>
                    <a:pt x="178" y="1108"/>
                  </a:lnTo>
                  <a:lnTo>
                    <a:pt x="427" y="1108"/>
                  </a:lnTo>
                  <a:lnTo>
                    <a:pt x="427" y="0"/>
                  </a:lnTo>
                  <a:lnTo>
                    <a:pt x="41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solidFill>
                  <a:srgbClr val="414141"/>
                </a:solidFill>
                <a:latin typeface="Neue Haas Grotesk Text Pro" panose="020B0504020202020204" pitchFamily="34" charset="77"/>
              </a:endParaRPr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A860B57-E95B-4342-A506-9A42E1803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6088" y="4198938"/>
              <a:ext cx="315912" cy="282575"/>
            </a:xfrm>
            <a:custGeom>
              <a:avLst/>
              <a:gdLst>
                <a:gd name="T0" fmla="*/ 643 w 876"/>
                <a:gd name="T1" fmla="*/ 4 h 785"/>
                <a:gd name="T2" fmla="*/ 353 w 876"/>
                <a:gd name="T3" fmla="*/ 170 h 785"/>
                <a:gd name="T4" fmla="*/ 353 w 876"/>
                <a:gd name="T5" fmla="*/ 0 h 785"/>
                <a:gd name="T6" fmla="*/ 336 w 876"/>
                <a:gd name="T7" fmla="*/ 4 h 785"/>
                <a:gd name="T8" fmla="*/ 0 w 876"/>
                <a:gd name="T9" fmla="*/ 58 h 785"/>
                <a:gd name="T10" fmla="*/ 0 w 876"/>
                <a:gd name="T11" fmla="*/ 116 h 785"/>
                <a:gd name="T12" fmla="*/ 17 w 876"/>
                <a:gd name="T13" fmla="*/ 116 h 785"/>
                <a:gd name="T14" fmla="*/ 145 w 876"/>
                <a:gd name="T15" fmla="*/ 240 h 785"/>
                <a:gd name="T16" fmla="*/ 145 w 876"/>
                <a:gd name="T17" fmla="*/ 784 h 785"/>
                <a:gd name="T18" fmla="*/ 353 w 876"/>
                <a:gd name="T19" fmla="*/ 784 h 785"/>
                <a:gd name="T20" fmla="*/ 353 w 876"/>
                <a:gd name="T21" fmla="*/ 386 h 785"/>
                <a:gd name="T22" fmla="*/ 560 w 876"/>
                <a:gd name="T23" fmla="*/ 141 h 785"/>
                <a:gd name="T24" fmla="*/ 664 w 876"/>
                <a:gd name="T25" fmla="*/ 361 h 785"/>
                <a:gd name="T26" fmla="*/ 664 w 876"/>
                <a:gd name="T27" fmla="*/ 784 h 785"/>
                <a:gd name="T28" fmla="*/ 871 w 876"/>
                <a:gd name="T29" fmla="*/ 784 h 785"/>
                <a:gd name="T30" fmla="*/ 871 w 876"/>
                <a:gd name="T31" fmla="*/ 240 h 785"/>
                <a:gd name="T32" fmla="*/ 643 w 876"/>
                <a:gd name="T33" fmla="*/ 4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6" h="785">
                  <a:moveTo>
                    <a:pt x="643" y="4"/>
                  </a:moveTo>
                  <a:cubicBezTo>
                    <a:pt x="490" y="4"/>
                    <a:pt x="398" y="108"/>
                    <a:pt x="353" y="170"/>
                  </a:cubicBezTo>
                  <a:cubicBezTo>
                    <a:pt x="353" y="112"/>
                    <a:pt x="353" y="0"/>
                    <a:pt x="353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7" y="116"/>
                  </a:lnTo>
                  <a:cubicBezTo>
                    <a:pt x="124" y="120"/>
                    <a:pt x="145" y="141"/>
                    <a:pt x="145" y="240"/>
                  </a:cubicBezTo>
                  <a:lnTo>
                    <a:pt x="145" y="784"/>
                  </a:lnTo>
                  <a:lnTo>
                    <a:pt x="353" y="784"/>
                  </a:lnTo>
                  <a:lnTo>
                    <a:pt x="353" y="386"/>
                  </a:lnTo>
                  <a:cubicBezTo>
                    <a:pt x="353" y="278"/>
                    <a:pt x="452" y="141"/>
                    <a:pt x="560" y="141"/>
                  </a:cubicBezTo>
                  <a:cubicBezTo>
                    <a:pt x="660" y="141"/>
                    <a:pt x="664" y="224"/>
                    <a:pt x="664" y="361"/>
                  </a:cubicBezTo>
                  <a:lnTo>
                    <a:pt x="664" y="784"/>
                  </a:lnTo>
                  <a:lnTo>
                    <a:pt x="871" y="784"/>
                  </a:lnTo>
                  <a:lnTo>
                    <a:pt x="871" y="240"/>
                  </a:lnTo>
                  <a:cubicBezTo>
                    <a:pt x="875" y="87"/>
                    <a:pt x="792" y="4"/>
                    <a:pt x="643" y="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solidFill>
                  <a:srgbClr val="414141"/>
                </a:solidFill>
                <a:latin typeface="Neue Haas Grotesk Text Pro" panose="020B0504020202020204" pitchFamily="34" charset="77"/>
              </a:endParaRPr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897D6BB8-A7EC-C84A-8F10-580F991CAD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6138" y="4200525"/>
              <a:ext cx="212725" cy="288925"/>
            </a:xfrm>
            <a:custGeom>
              <a:avLst/>
              <a:gdLst>
                <a:gd name="T0" fmla="*/ 348 w 590"/>
                <a:gd name="T1" fmla="*/ 303 h 802"/>
                <a:gd name="T2" fmla="*/ 195 w 590"/>
                <a:gd name="T3" fmla="*/ 170 h 802"/>
                <a:gd name="T4" fmla="*/ 307 w 590"/>
                <a:gd name="T5" fmla="*/ 100 h 802"/>
                <a:gd name="T6" fmla="*/ 502 w 590"/>
                <a:gd name="T7" fmla="*/ 166 h 802"/>
                <a:gd name="T8" fmla="*/ 535 w 590"/>
                <a:gd name="T9" fmla="*/ 187 h 802"/>
                <a:gd name="T10" fmla="*/ 535 w 590"/>
                <a:gd name="T11" fmla="*/ 162 h 802"/>
                <a:gd name="T12" fmla="*/ 535 w 590"/>
                <a:gd name="T13" fmla="*/ 33 h 802"/>
                <a:gd name="T14" fmla="*/ 506 w 590"/>
                <a:gd name="T15" fmla="*/ 25 h 802"/>
                <a:gd name="T16" fmla="*/ 315 w 590"/>
                <a:gd name="T17" fmla="*/ 0 h 802"/>
                <a:gd name="T18" fmla="*/ 0 w 590"/>
                <a:gd name="T19" fmla="*/ 224 h 802"/>
                <a:gd name="T20" fmla="*/ 228 w 590"/>
                <a:gd name="T21" fmla="*/ 465 h 802"/>
                <a:gd name="T22" fmla="*/ 390 w 590"/>
                <a:gd name="T23" fmla="*/ 606 h 802"/>
                <a:gd name="T24" fmla="*/ 249 w 590"/>
                <a:gd name="T25" fmla="*/ 697 h 802"/>
                <a:gd name="T26" fmla="*/ 20 w 590"/>
                <a:gd name="T27" fmla="*/ 618 h 802"/>
                <a:gd name="T28" fmla="*/ 0 w 590"/>
                <a:gd name="T29" fmla="*/ 606 h 802"/>
                <a:gd name="T30" fmla="*/ 0 w 590"/>
                <a:gd name="T31" fmla="*/ 767 h 802"/>
                <a:gd name="T32" fmla="*/ 16 w 590"/>
                <a:gd name="T33" fmla="*/ 771 h 802"/>
                <a:gd name="T34" fmla="*/ 244 w 590"/>
                <a:gd name="T35" fmla="*/ 801 h 802"/>
                <a:gd name="T36" fmla="*/ 580 w 590"/>
                <a:gd name="T37" fmla="*/ 568 h 802"/>
                <a:gd name="T38" fmla="*/ 348 w 590"/>
                <a:gd name="T39" fmla="*/ 303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90" h="802">
                  <a:moveTo>
                    <a:pt x="348" y="303"/>
                  </a:moveTo>
                  <a:cubicBezTo>
                    <a:pt x="265" y="261"/>
                    <a:pt x="195" y="228"/>
                    <a:pt x="195" y="170"/>
                  </a:cubicBezTo>
                  <a:cubicBezTo>
                    <a:pt x="195" y="104"/>
                    <a:pt x="274" y="100"/>
                    <a:pt x="307" y="100"/>
                  </a:cubicBezTo>
                  <a:cubicBezTo>
                    <a:pt x="394" y="100"/>
                    <a:pt x="468" y="145"/>
                    <a:pt x="502" y="166"/>
                  </a:cubicBezTo>
                  <a:lnTo>
                    <a:pt x="535" y="187"/>
                  </a:lnTo>
                  <a:lnTo>
                    <a:pt x="535" y="162"/>
                  </a:lnTo>
                  <a:lnTo>
                    <a:pt x="535" y="33"/>
                  </a:lnTo>
                  <a:lnTo>
                    <a:pt x="506" y="25"/>
                  </a:lnTo>
                  <a:cubicBezTo>
                    <a:pt x="468" y="17"/>
                    <a:pt x="398" y="0"/>
                    <a:pt x="315" y="0"/>
                  </a:cubicBezTo>
                  <a:cubicBezTo>
                    <a:pt x="120" y="0"/>
                    <a:pt x="0" y="83"/>
                    <a:pt x="0" y="224"/>
                  </a:cubicBezTo>
                  <a:cubicBezTo>
                    <a:pt x="0" y="353"/>
                    <a:pt x="124" y="411"/>
                    <a:pt x="228" y="465"/>
                  </a:cubicBezTo>
                  <a:cubicBezTo>
                    <a:pt x="311" y="506"/>
                    <a:pt x="390" y="543"/>
                    <a:pt x="390" y="606"/>
                  </a:cubicBezTo>
                  <a:cubicBezTo>
                    <a:pt x="390" y="664"/>
                    <a:pt x="340" y="697"/>
                    <a:pt x="249" y="697"/>
                  </a:cubicBezTo>
                  <a:cubicBezTo>
                    <a:pt x="149" y="697"/>
                    <a:pt x="70" y="647"/>
                    <a:pt x="20" y="618"/>
                  </a:cubicBezTo>
                  <a:lnTo>
                    <a:pt x="0" y="606"/>
                  </a:lnTo>
                  <a:lnTo>
                    <a:pt x="0" y="767"/>
                  </a:lnTo>
                  <a:lnTo>
                    <a:pt x="16" y="771"/>
                  </a:lnTo>
                  <a:cubicBezTo>
                    <a:pt x="58" y="780"/>
                    <a:pt x="137" y="801"/>
                    <a:pt x="244" y="801"/>
                  </a:cubicBezTo>
                  <a:cubicBezTo>
                    <a:pt x="456" y="801"/>
                    <a:pt x="580" y="713"/>
                    <a:pt x="580" y="568"/>
                  </a:cubicBezTo>
                  <a:cubicBezTo>
                    <a:pt x="589" y="419"/>
                    <a:pt x="460" y="357"/>
                    <a:pt x="348" y="30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solidFill>
                  <a:srgbClr val="414141"/>
                </a:solidFill>
                <a:latin typeface="Neue Haas Grotesk Text Pro" panose="020B0504020202020204" pitchFamily="34" charset="77"/>
              </a:endParaRPr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253D0BF-D0CA-294A-87A8-6172CE8128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5375" y="4198938"/>
              <a:ext cx="325438" cy="396875"/>
            </a:xfrm>
            <a:custGeom>
              <a:avLst/>
              <a:gdLst>
                <a:gd name="T0" fmla="*/ 577 w 906"/>
                <a:gd name="T1" fmla="*/ 4 h 1104"/>
                <a:gd name="T2" fmla="*/ 357 w 906"/>
                <a:gd name="T3" fmla="*/ 112 h 1104"/>
                <a:gd name="T4" fmla="*/ 357 w 906"/>
                <a:gd name="T5" fmla="*/ 0 h 1104"/>
                <a:gd name="T6" fmla="*/ 336 w 906"/>
                <a:gd name="T7" fmla="*/ 4 h 1104"/>
                <a:gd name="T8" fmla="*/ 0 w 906"/>
                <a:gd name="T9" fmla="*/ 58 h 1104"/>
                <a:gd name="T10" fmla="*/ 0 w 906"/>
                <a:gd name="T11" fmla="*/ 116 h 1104"/>
                <a:gd name="T12" fmla="*/ 13 w 906"/>
                <a:gd name="T13" fmla="*/ 116 h 1104"/>
                <a:gd name="T14" fmla="*/ 137 w 906"/>
                <a:gd name="T15" fmla="*/ 240 h 1104"/>
                <a:gd name="T16" fmla="*/ 137 w 906"/>
                <a:gd name="T17" fmla="*/ 1103 h 1104"/>
                <a:gd name="T18" fmla="*/ 345 w 906"/>
                <a:gd name="T19" fmla="*/ 1103 h 1104"/>
                <a:gd name="T20" fmla="*/ 345 w 906"/>
                <a:gd name="T21" fmla="*/ 709 h 1104"/>
                <a:gd name="T22" fmla="*/ 560 w 906"/>
                <a:gd name="T23" fmla="*/ 800 h 1104"/>
                <a:gd name="T24" fmla="*/ 896 w 906"/>
                <a:gd name="T25" fmla="*/ 390 h 1104"/>
                <a:gd name="T26" fmla="*/ 577 w 906"/>
                <a:gd name="T27" fmla="*/ 4 h 1104"/>
                <a:gd name="T28" fmla="*/ 515 w 906"/>
                <a:gd name="T29" fmla="*/ 120 h 1104"/>
                <a:gd name="T30" fmla="*/ 672 w 906"/>
                <a:gd name="T31" fmla="*/ 394 h 1104"/>
                <a:gd name="T32" fmla="*/ 515 w 906"/>
                <a:gd name="T33" fmla="*/ 688 h 1104"/>
                <a:gd name="T34" fmla="*/ 349 w 906"/>
                <a:gd name="T35" fmla="*/ 456 h 1104"/>
                <a:gd name="T36" fmla="*/ 349 w 906"/>
                <a:gd name="T37" fmla="*/ 390 h 1104"/>
                <a:gd name="T38" fmla="*/ 515 w 906"/>
                <a:gd name="T39" fmla="*/ 120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6" h="1104">
                  <a:moveTo>
                    <a:pt x="577" y="4"/>
                  </a:moveTo>
                  <a:cubicBezTo>
                    <a:pt x="498" y="4"/>
                    <a:pt x="424" y="41"/>
                    <a:pt x="357" y="112"/>
                  </a:cubicBezTo>
                  <a:cubicBezTo>
                    <a:pt x="357" y="75"/>
                    <a:pt x="357" y="0"/>
                    <a:pt x="357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3" y="116"/>
                  </a:lnTo>
                  <a:cubicBezTo>
                    <a:pt x="117" y="120"/>
                    <a:pt x="137" y="141"/>
                    <a:pt x="137" y="240"/>
                  </a:cubicBezTo>
                  <a:lnTo>
                    <a:pt x="137" y="1103"/>
                  </a:lnTo>
                  <a:lnTo>
                    <a:pt x="345" y="1103"/>
                  </a:lnTo>
                  <a:cubicBezTo>
                    <a:pt x="345" y="1103"/>
                    <a:pt x="345" y="775"/>
                    <a:pt x="345" y="709"/>
                  </a:cubicBezTo>
                  <a:cubicBezTo>
                    <a:pt x="382" y="755"/>
                    <a:pt x="444" y="800"/>
                    <a:pt x="560" y="800"/>
                  </a:cubicBezTo>
                  <a:cubicBezTo>
                    <a:pt x="780" y="800"/>
                    <a:pt x="896" y="659"/>
                    <a:pt x="896" y="390"/>
                  </a:cubicBezTo>
                  <a:cubicBezTo>
                    <a:pt x="905" y="145"/>
                    <a:pt x="784" y="4"/>
                    <a:pt x="577" y="4"/>
                  </a:cubicBezTo>
                  <a:close/>
                  <a:moveTo>
                    <a:pt x="515" y="120"/>
                  </a:moveTo>
                  <a:cubicBezTo>
                    <a:pt x="656" y="120"/>
                    <a:pt x="672" y="274"/>
                    <a:pt x="672" y="394"/>
                  </a:cubicBezTo>
                  <a:cubicBezTo>
                    <a:pt x="672" y="593"/>
                    <a:pt x="623" y="688"/>
                    <a:pt x="515" y="688"/>
                  </a:cubicBezTo>
                  <a:cubicBezTo>
                    <a:pt x="378" y="688"/>
                    <a:pt x="349" y="560"/>
                    <a:pt x="349" y="456"/>
                  </a:cubicBezTo>
                  <a:lnTo>
                    <a:pt x="349" y="390"/>
                  </a:lnTo>
                  <a:cubicBezTo>
                    <a:pt x="353" y="307"/>
                    <a:pt x="370" y="120"/>
                    <a:pt x="515" y="12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solidFill>
                  <a:srgbClr val="414141"/>
                </a:solidFill>
                <a:latin typeface="Neue Haas Grotesk Text Pro" panose="020B0504020202020204" pitchFamily="34" charset="77"/>
              </a:endParaRPr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F9D6BD53-2FE1-CE44-92D5-50802875B2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3200" y="4198938"/>
              <a:ext cx="123825" cy="282575"/>
            </a:xfrm>
            <a:custGeom>
              <a:avLst/>
              <a:gdLst>
                <a:gd name="T0" fmla="*/ 0 w 345"/>
                <a:gd name="T1" fmla="*/ 58 h 785"/>
                <a:gd name="T2" fmla="*/ 0 w 345"/>
                <a:gd name="T3" fmla="*/ 116 h 785"/>
                <a:gd name="T4" fmla="*/ 12 w 345"/>
                <a:gd name="T5" fmla="*/ 116 h 785"/>
                <a:gd name="T6" fmla="*/ 137 w 345"/>
                <a:gd name="T7" fmla="*/ 240 h 785"/>
                <a:gd name="T8" fmla="*/ 137 w 345"/>
                <a:gd name="T9" fmla="*/ 784 h 785"/>
                <a:gd name="T10" fmla="*/ 344 w 345"/>
                <a:gd name="T11" fmla="*/ 784 h 785"/>
                <a:gd name="T12" fmla="*/ 344 w 345"/>
                <a:gd name="T13" fmla="*/ 0 h 785"/>
                <a:gd name="T14" fmla="*/ 328 w 345"/>
                <a:gd name="T15" fmla="*/ 4 h 785"/>
                <a:gd name="T16" fmla="*/ 0 w 345"/>
                <a:gd name="T17" fmla="*/ 58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785">
                  <a:moveTo>
                    <a:pt x="0" y="58"/>
                  </a:moveTo>
                  <a:lnTo>
                    <a:pt x="0" y="116"/>
                  </a:lnTo>
                  <a:lnTo>
                    <a:pt x="12" y="116"/>
                  </a:lnTo>
                  <a:cubicBezTo>
                    <a:pt x="116" y="120"/>
                    <a:pt x="137" y="141"/>
                    <a:pt x="137" y="240"/>
                  </a:cubicBezTo>
                  <a:lnTo>
                    <a:pt x="137" y="784"/>
                  </a:lnTo>
                  <a:lnTo>
                    <a:pt x="344" y="784"/>
                  </a:lnTo>
                  <a:lnTo>
                    <a:pt x="344" y="0"/>
                  </a:lnTo>
                  <a:lnTo>
                    <a:pt x="328" y="4"/>
                  </a:lnTo>
                  <a:lnTo>
                    <a:pt x="0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solidFill>
                  <a:srgbClr val="414141"/>
                </a:solidFill>
                <a:latin typeface="Neue Haas Grotesk Text Pro" panose="020B0504020202020204" pitchFamily="34" charset="77"/>
              </a:endParaRPr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32EA4C5-D602-4148-99B5-0BF331DA5D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063" y="4084638"/>
              <a:ext cx="93662" cy="82550"/>
            </a:xfrm>
            <a:custGeom>
              <a:avLst/>
              <a:gdLst>
                <a:gd name="T0" fmla="*/ 129 w 262"/>
                <a:gd name="T1" fmla="*/ 228 h 229"/>
                <a:gd name="T2" fmla="*/ 261 w 262"/>
                <a:gd name="T3" fmla="*/ 112 h 229"/>
                <a:gd name="T4" fmla="*/ 133 w 262"/>
                <a:gd name="T5" fmla="*/ 0 h 229"/>
                <a:gd name="T6" fmla="*/ 4 w 262"/>
                <a:gd name="T7" fmla="*/ 112 h 229"/>
                <a:gd name="T8" fmla="*/ 129 w 262"/>
                <a:gd name="T9" fmla="*/ 22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229">
                  <a:moveTo>
                    <a:pt x="129" y="228"/>
                  </a:moveTo>
                  <a:cubicBezTo>
                    <a:pt x="199" y="228"/>
                    <a:pt x="261" y="178"/>
                    <a:pt x="261" y="112"/>
                  </a:cubicBezTo>
                  <a:cubicBezTo>
                    <a:pt x="261" y="49"/>
                    <a:pt x="203" y="0"/>
                    <a:pt x="133" y="0"/>
                  </a:cubicBezTo>
                  <a:cubicBezTo>
                    <a:pt x="62" y="0"/>
                    <a:pt x="4" y="49"/>
                    <a:pt x="4" y="112"/>
                  </a:cubicBezTo>
                  <a:cubicBezTo>
                    <a:pt x="0" y="178"/>
                    <a:pt x="58" y="228"/>
                    <a:pt x="129" y="22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solidFill>
                  <a:srgbClr val="414141"/>
                </a:solidFill>
                <a:latin typeface="Neue Haas Grotesk Text Pro" panose="020B0504020202020204" pitchFamily="34" charset="77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4FD60C1F-71C0-A243-9C31-296845291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638" y="4200525"/>
              <a:ext cx="244475" cy="280988"/>
            </a:xfrm>
            <a:custGeom>
              <a:avLst/>
              <a:gdLst>
                <a:gd name="T0" fmla="*/ 676 w 677"/>
                <a:gd name="T1" fmla="*/ 174 h 781"/>
                <a:gd name="T2" fmla="*/ 676 w 677"/>
                <a:gd name="T3" fmla="*/ 12 h 781"/>
                <a:gd name="T4" fmla="*/ 663 w 677"/>
                <a:gd name="T5" fmla="*/ 12 h 781"/>
                <a:gd name="T6" fmla="*/ 564 w 677"/>
                <a:gd name="T7" fmla="*/ 4 h 781"/>
                <a:gd name="T8" fmla="*/ 348 w 677"/>
                <a:gd name="T9" fmla="*/ 158 h 781"/>
                <a:gd name="T10" fmla="*/ 348 w 677"/>
                <a:gd name="T11" fmla="*/ 0 h 781"/>
                <a:gd name="T12" fmla="*/ 331 w 677"/>
                <a:gd name="T13" fmla="*/ 0 h 781"/>
                <a:gd name="T14" fmla="*/ 0 w 677"/>
                <a:gd name="T15" fmla="*/ 54 h 781"/>
                <a:gd name="T16" fmla="*/ 0 w 677"/>
                <a:gd name="T17" fmla="*/ 112 h 781"/>
                <a:gd name="T18" fmla="*/ 12 w 677"/>
                <a:gd name="T19" fmla="*/ 112 h 781"/>
                <a:gd name="T20" fmla="*/ 141 w 677"/>
                <a:gd name="T21" fmla="*/ 236 h 781"/>
                <a:gd name="T22" fmla="*/ 141 w 677"/>
                <a:gd name="T23" fmla="*/ 780 h 781"/>
                <a:gd name="T24" fmla="*/ 348 w 677"/>
                <a:gd name="T25" fmla="*/ 780 h 781"/>
                <a:gd name="T26" fmla="*/ 348 w 677"/>
                <a:gd name="T27" fmla="*/ 390 h 781"/>
                <a:gd name="T28" fmla="*/ 568 w 677"/>
                <a:gd name="T29" fmla="*/ 170 h 781"/>
                <a:gd name="T30" fmla="*/ 643 w 677"/>
                <a:gd name="T31" fmla="*/ 183 h 781"/>
                <a:gd name="T32" fmla="*/ 676 w 677"/>
                <a:gd name="T33" fmla="*/ 191 h 781"/>
                <a:gd name="T34" fmla="*/ 676 w 677"/>
                <a:gd name="T35" fmla="*/ 174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7" h="781">
                  <a:moveTo>
                    <a:pt x="676" y="174"/>
                  </a:moveTo>
                  <a:lnTo>
                    <a:pt x="676" y="12"/>
                  </a:lnTo>
                  <a:lnTo>
                    <a:pt x="663" y="12"/>
                  </a:lnTo>
                  <a:cubicBezTo>
                    <a:pt x="630" y="8"/>
                    <a:pt x="593" y="4"/>
                    <a:pt x="564" y="4"/>
                  </a:cubicBezTo>
                  <a:cubicBezTo>
                    <a:pt x="443" y="4"/>
                    <a:pt x="381" y="91"/>
                    <a:pt x="348" y="158"/>
                  </a:cubicBezTo>
                  <a:cubicBezTo>
                    <a:pt x="348" y="95"/>
                    <a:pt x="348" y="0"/>
                    <a:pt x="348" y="0"/>
                  </a:cubicBezTo>
                  <a:lnTo>
                    <a:pt x="331" y="0"/>
                  </a:lnTo>
                  <a:lnTo>
                    <a:pt x="0" y="54"/>
                  </a:lnTo>
                  <a:lnTo>
                    <a:pt x="0" y="112"/>
                  </a:lnTo>
                  <a:lnTo>
                    <a:pt x="12" y="112"/>
                  </a:lnTo>
                  <a:cubicBezTo>
                    <a:pt x="116" y="116"/>
                    <a:pt x="141" y="137"/>
                    <a:pt x="141" y="236"/>
                  </a:cubicBezTo>
                  <a:lnTo>
                    <a:pt x="141" y="780"/>
                  </a:lnTo>
                  <a:lnTo>
                    <a:pt x="348" y="780"/>
                  </a:lnTo>
                  <a:lnTo>
                    <a:pt x="348" y="390"/>
                  </a:lnTo>
                  <a:cubicBezTo>
                    <a:pt x="348" y="324"/>
                    <a:pt x="369" y="170"/>
                    <a:pt x="568" y="170"/>
                  </a:cubicBezTo>
                  <a:cubicBezTo>
                    <a:pt x="593" y="170"/>
                    <a:pt x="618" y="178"/>
                    <a:pt x="643" y="183"/>
                  </a:cubicBezTo>
                  <a:lnTo>
                    <a:pt x="676" y="191"/>
                  </a:lnTo>
                  <a:lnTo>
                    <a:pt x="676" y="1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solidFill>
                  <a:srgbClr val="414141"/>
                </a:solidFill>
                <a:latin typeface="Neue Haas Grotesk Text Pro" panose="020B0504020202020204" pitchFamily="34" charset="77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EB650860-5485-BF4E-9DAE-9C0BE14B4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275" y="4200525"/>
              <a:ext cx="266700" cy="287338"/>
            </a:xfrm>
            <a:custGeom>
              <a:avLst/>
              <a:gdLst>
                <a:gd name="T0" fmla="*/ 738 w 743"/>
                <a:gd name="T1" fmla="*/ 315 h 797"/>
                <a:gd name="T2" fmla="*/ 390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738 w 743"/>
                <a:gd name="T25" fmla="*/ 315 h 797"/>
                <a:gd name="T26" fmla="*/ 386 w 743"/>
                <a:gd name="T27" fmla="*/ 83 h 797"/>
                <a:gd name="T28" fmla="*/ 531 w 743"/>
                <a:gd name="T29" fmla="*/ 236 h 797"/>
                <a:gd name="T30" fmla="*/ 228 w 743"/>
                <a:gd name="T31" fmla="*/ 236 h 797"/>
                <a:gd name="T32" fmla="*/ 386 w 743"/>
                <a:gd name="T33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3" h="797">
                  <a:moveTo>
                    <a:pt x="738" y="315"/>
                  </a:moveTo>
                  <a:cubicBezTo>
                    <a:pt x="738" y="104"/>
                    <a:pt x="622" y="0"/>
                    <a:pt x="390" y="0"/>
                  </a:cubicBezTo>
                  <a:cubicBezTo>
                    <a:pt x="128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lnTo>
                    <a:pt x="738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2" y="183"/>
                    <a:pt x="269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solidFill>
                  <a:srgbClr val="414141"/>
                </a:solidFill>
                <a:latin typeface="Neue Haas Grotesk Text Pro" panose="020B0504020202020204" pitchFamily="34" charset="77"/>
              </a:endParaRPr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3639B162-E315-9944-9634-88539E445D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0175" y="4071938"/>
              <a:ext cx="314325" cy="409575"/>
            </a:xfrm>
            <a:custGeom>
              <a:avLst/>
              <a:gdLst>
                <a:gd name="T0" fmla="*/ 634 w 872"/>
                <a:gd name="T1" fmla="*/ 357 h 1138"/>
                <a:gd name="T2" fmla="*/ 348 w 872"/>
                <a:gd name="T3" fmla="*/ 523 h 1138"/>
                <a:gd name="T4" fmla="*/ 348 w 872"/>
                <a:gd name="T5" fmla="*/ 0 h 1138"/>
                <a:gd name="T6" fmla="*/ 332 w 872"/>
                <a:gd name="T7" fmla="*/ 4 h 1138"/>
                <a:gd name="T8" fmla="*/ 0 w 872"/>
                <a:gd name="T9" fmla="*/ 46 h 1138"/>
                <a:gd name="T10" fmla="*/ 0 w 872"/>
                <a:gd name="T11" fmla="*/ 104 h 1138"/>
                <a:gd name="T12" fmla="*/ 16 w 872"/>
                <a:gd name="T13" fmla="*/ 104 h 1138"/>
                <a:gd name="T14" fmla="*/ 141 w 872"/>
                <a:gd name="T15" fmla="*/ 233 h 1138"/>
                <a:gd name="T16" fmla="*/ 141 w 872"/>
                <a:gd name="T17" fmla="*/ 1137 h 1138"/>
                <a:gd name="T18" fmla="*/ 348 w 872"/>
                <a:gd name="T19" fmla="*/ 1137 h 1138"/>
                <a:gd name="T20" fmla="*/ 348 w 872"/>
                <a:gd name="T21" fmla="*/ 747 h 1138"/>
                <a:gd name="T22" fmla="*/ 547 w 872"/>
                <a:gd name="T23" fmla="*/ 494 h 1138"/>
                <a:gd name="T24" fmla="*/ 663 w 872"/>
                <a:gd name="T25" fmla="*/ 660 h 1138"/>
                <a:gd name="T26" fmla="*/ 663 w 872"/>
                <a:gd name="T27" fmla="*/ 1137 h 1138"/>
                <a:gd name="T28" fmla="*/ 871 w 872"/>
                <a:gd name="T29" fmla="*/ 1137 h 1138"/>
                <a:gd name="T30" fmla="*/ 871 w 872"/>
                <a:gd name="T31" fmla="*/ 635 h 1138"/>
                <a:gd name="T32" fmla="*/ 634 w 872"/>
                <a:gd name="T33" fmla="*/ 357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2" h="1138">
                  <a:moveTo>
                    <a:pt x="634" y="357"/>
                  </a:moveTo>
                  <a:cubicBezTo>
                    <a:pt x="481" y="357"/>
                    <a:pt x="394" y="452"/>
                    <a:pt x="348" y="523"/>
                  </a:cubicBezTo>
                  <a:cubicBezTo>
                    <a:pt x="348" y="440"/>
                    <a:pt x="348" y="0"/>
                    <a:pt x="348" y="0"/>
                  </a:cubicBezTo>
                  <a:lnTo>
                    <a:pt x="332" y="4"/>
                  </a:lnTo>
                  <a:lnTo>
                    <a:pt x="0" y="46"/>
                  </a:lnTo>
                  <a:lnTo>
                    <a:pt x="0" y="104"/>
                  </a:lnTo>
                  <a:lnTo>
                    <a:pt x="16" y="104"/>
                  </a:lnTo>
                  <a:cubicBezTo>
                    <a:pt x="120" y="108"/>
                    <a:pt x="141" y="133"/>
                    <a:pt x="141" y="233"/>
                  </a:cubicBezTo>
                  <a:lnTo>
                    <a:pt x="141" y="1137"/>
                  </a:lnTo>
                  <a:lnTo>
                    <a:pt x="348" y="1137"/>
                  </a:lnTo>
                  <a:lnTo>
                    <a:pt x="348" y="747"/>
                  </a:lnTo>
                  <a:cubicBezTo>
                    <a:pt x="348" y="606"/>
                    <a:pt x="456" y="494"/>
                    <a:pt x="547" y="494"/>
                  </a:cubicBezTo>
                  <a:cubicBezTo>
                    <a:pt x="663" y="494"/>
                    <a:pt x="663" y="581"/>
                    <a:pt x="663" y="660"/>
                  </a:cubicBezTo>
                  <a:lnTo>
                    <a:pt x="663" y="1137"/>
                  </a:lnTo>
                  <a:lnTo>
                    <a:pt x="871" y="1137"/>
                  </a:lnTo>
                  <a:lnTo>
                    <a:pt x="871" y="635"/>
                  </a:lnTo>
                  <a:cubicBezTo>
                    <a:pt x="871" y="552"/>
                    <a:pt x="871" y="357"/>
                    <a:pt x="634" y="35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solidFill>
                  <a:srgbClr val="414141"/>
                </a:solidFill>
                <a:latin typeface="Neue Haas Grotesk Text Pro" panose="020B0504020202020204" pitchFamily="34" charset="77"/>
              </a:endParaRPr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A01E662E-D4C5-DB43-8567-E5D9253BE7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200525"/>
              <a:ext cx="266700" cy="287338"/>
            </a:xfrm>
            <a:custGeom>
              <a:avLst/>
              <a:gdLst>
                <a:gd name="T0" fmla="*/ 742 w 743"/>
                <a:gd name="T1" fmla="*/ 315 h 797"/>
                <a:gd name="T2" fmla="*/ 394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386 w 743"/>
                <a:gd name="T25" fmla="*/ 83 h 797"/>
                <a:gd name="T26" fmla="*/ 531 w 743"/>
                <a:gd name="T27" fmla="*/ 236 h 797"/>
                <a:gd name="T28" fmla="*/ 228 w 743"/>
                <a:gd name="T29" fmla="*/ 236 h 797"/>
                <a:gd name="T30" fmla="*/ 386 w 743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3" h="797">
                  <a:moveTo>
                    <a:pt x="742" y="315"/>
                  </a:moveTo>
                  <a:cubicBezTo>
                    <a:pt x="742" y="104"/>
                    <a:pt x="626" y="0"/>
                    <a:pt x="394" y="0"/>
                  </a:cubicBezTo>
                  <a:cubicBezTo>
                    <a:pt x="133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6" y="183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solidFill>
                  <a:srgbClr val="414141"/>
                </a:solidFill>
                <a:latin typeface="Neue Haas Grotesk Text Pro" panose="020B0504020202020204" pitchFamily="34" charset="77"/>
              </a:endParaRPr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7679E9D1-6292-4845-9FEC-1DFBC6D8B0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4113" y="4121150"/>
              <a:ext cx="212725" cy="366713"/>
            </a:xfrm>
            <a:custGeom>
              <a:avLst/>
              <a:gdLst>
                <a:gd name="T0" fmla="*/ 141 w 589"/>
                <a:gd name="T1" fmla="*/ 237 h 1017"/>
                <a:gd name="T2" fmla="*/ 0 w 589"/>
                <a:gd name="T3" fmla="*/ 237 h 1017"/>
                <a:gd name="T4" fmla="*/ 0 w 589"/>
                <a:gd name="T5" fmla="*/ 328 h 1017"/>
                <a:gd name="T6" fmla="*/ 141 w 589"/>
                <a:gd name="T7" fmla="*/ 328 h 1017"/>
                <a:gd name="T8" fmla="*/ 141 w 589"/>
                <a:gd name="T9" fmla="*/ 797 h 1017"/>
                <a:gd name="T10" fmla="*/ 427 w 589"/>
                <a:gd name="T11" fmla="*/ 1016 h 1017"/>
                <a:gd name="T12" fmla="*/ 551 w 589"/>
                <a:gd name="T13" fmla="*/ 1004 h 1017"/>
                <a:gd name="T14" fmla="*/ 564 w 589"/>
                <a:gd name="T15" fmla="*/ 1004 h 1017"/>
                <a:gd name="T16" fmla="*/ 564 w 589"/>
                <a:gd name="T17" fmla="*/ 909 h 1017"/>
                <a:gd name="T18" fmla="*/ 547 w 589"/>
                <a:gd name="T19" fmla="*/ 913 h 1017"/>
                <a:gd name="T20" fmla="*/ 485 w 589"/>
                <a:gd name="T21" fmla="*/ 917 h 1017"/>
                <a:gd name="T22" fmla="*/ 352 w 589"/>
                <a:gd name="T23" fmla="*/ 772 h 1017"/>
                <a:gd name="T24" fmla="*/ 352 w 589"/>
                <a:gd name="T25" fmla="*/ 328 h 1017"/>
                <a:gd name="T26" fmla="*/ 588 w 589"/>
                <a:gd name="T27" fmla="*/ 328 h 1017"/>
                <a:gd name="T28" fmla="*/ 588 w 589"/>
                <a:gd name="T29" fmla="*/ 237 h 1017"/>
                <a:gd name="T30" fmla="*/ 352 w 589"/>
                <a:gd name="T31" fmla="*/ 237 h 1017"/>
                <a:gd name="T32" fmla="*/ 352 w 589"/>
                <a:gd name="T33" fmla="*/ 0 h 1017"/>
                <a:gd name="T34" fmla="*/ 141 w 589"/>
                <a:gd name="T35" fmla="*/ 0 h 1017"/>
                <a:gd name="T36" fmla="*/ 141 w 589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9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70" y="1016"/>
                    <a:pt x="427" y="1016"/>
                  </a:cubicBezTo>
                  <a:cubicBezTo>
                    <a:pt x="464" y="1016"/>
                    <a:pt x="505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0" y="917"/>
                    <a:pt x="510" y="917"/>
                    <a:pt x="485" y="917"/>
                  </a:cubicBezTo>
                  <a:cubicBezTo>
                    <a:pt x="360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8" y="328"/>
                  </a:lnTo>
                  <a:lnTo>
                    <a:pt x="588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solidFill>
                  <a:srgbClr val="414141"/>
                </a:solidFill>
                <a:latin typeface="Neue Haas Grotesk Text Pro" panose="020B0504020202020204" pitchFamily="34" charset="77"/>
              </a:endParaRPr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ECDD6A7-9B36-3B40-8AF1-FD48E9C80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9963" y="4087813"/>
              <a:ext cx="450850" cy="395287"/>
            </a:xfrm>
            <a:custGeom>
              <a:avLst/>
              <a:gdLst>
                <a:gd name="T0" fmla="*/ 1245 w 1254"/>
                <a:gd name="T1" fmla="*/ 0 h 1096"/>
                <a:gd name="T2" fmla="*/ 1033 w 1254"/>
                <a:gd name="T3" fmla="*/ 0 h 1096"/>
                <a:gd name="T4" fmla="*/ 1033 w 1254"/>
                <a:gd name="T5" fmla="*/ 829 h 1096"/>
                <a:gd name="T6" fmla="*/ 485 w 1254"/>
                <a:gd name="T7" fmla="*/ 0 h 1096"/>
                <a:gd name="T8" fmla="*/ 0 w 1254"/>
                <a:gd name="T9" fmla="*/ 0 h 1096"/>
                <a:gd name="T10" fmla="*/ 0 w 1254"/>
                <a:gd name="T11" fmla="*/ 62 h 1096"/>
                <a:gd name="T12" fmla="*/ 42 w 1254"/>
                <a:gd name="T13" fmla="*/ 70 h 1096"/>
                <a:gd name="T14" fmla="*/ 178 w 1254"/>
                <a:gd name="T15" fmla="*/ 220 h 1096"/>
                <a:gd name="T16" fmla="*/ 178 w 1254"/>
                <a:gd name="T17" fmla="*/ 1095 h 1096"/>
                <a:gd name="T18" fmla="*/ 403 w 1254"/>
                <a:gd name="T19" fmla="*/ 1095 h 1096"/>
                <a:gd name="T20" fmla="*/ 403 w 1254"/>
                <a:gd name="T21" fmla="*/ 228 h 1096"/>
                <a:gd name="T22" fmla="*/ 975 w 1254"/>
                <a:gd name="T23" fmla="*/ 1095 h 1096"/>
                <a:gd name="T24" fmla="*/ 1253 w 1254"/>
                <a:gd name="T25" fmla="*/ 1095 h 1096"/>
                <a:gd name="T26" fmla="*/ 1253 w 1254"/>
                <a:gd name="T27" fmla="*/ 0 h 1096"/>
                <a:gd name="T28" fmla="*/ 1245 w 1254"/>
                <a:gd name="T29" fmla="*/ 0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4" h="1096">
                  <a:moveTo>
                    <a:pt x="1245" y="0"/>
                  </a:moveTo>
                  <a:lnTo>
                    <a:pt x="1033" y="0"/>
                  </a:lnTo>
                  <a:cubicBezTo>
                    <a:pt x="1033" y="0"/>
                    <a:pt x="1033" y="751"/>
                    <a:pt x="1033" y="829"/>
                  </a:cubicBezTo>
                  <a:cubicBezTo>
                    <a:pt x="992" y="763"/>
                    <a:pt x="485" y="0"/>
                    <a:pt x="485" y="0"/>
                  </a:cubicBezTo>
                  <a:lnTo>
                    <a:pt x="0" y="0"/>
                  </a:lnTo>
                  <a:lnTo>
                    <a:pt x="0" y="62"/>
                  </a:lnTo>
                  <a:lnTo>
                    <a:pt x="42" y="70"/>
                  </a:lnTo>
                  <a:cubicBezTo>
                    <a:pt x="170" y="91"/>
                    <a:pt x="178" y="95"/>
                    <a:pt x="178" y="220"/>
                  </a:cubicBezTo>
                  <a:lnTo>
                    <a:pt x="178" y="1095"/>
                  </a:lnTo>
                  <a:lnTo>
                    <a:pt x="403" y="1095"/>
                  </a:lnTo>
                  <a:cubicBezTo>
                    <a:pt x="403" y="1095"/>
                    <a:pt x="403" y="307"/>
                    <a:pt x="403" y="228"/>
                  </a:cubicBezTo>
                  <a:cubicBezTo>
                    <a:pt x="448" y="294"/>
                    <a:pt x="975" y="1095"/>
                    <a:pt x="975" y="1095"/>
                  </a:cubicBezTo>
                  <a:lnTo>
                    <a:pt x="1253" y="1095"/>
                  </a:lnTo>
                  <a:lnTo>
                    <a:pt x="1253" y="0"/>
                  </a:lnTo>
                  <a:lnTo>
                    <a:pt x="124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solidFill>
                  <a:srgbClr val="414141"/>
                </a:solidFill>
                <a:latin typeface="Neue Haas Grotesk Text Pro" panose="020B0504020202020204" pitchFamily="34" charset="77"/>
              </a:endParaRPr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3C96E36-B987-2349-8F1E-998EBC6160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3838" y="4200525"/>
              <a:ext cx="266700" cy="287338"/>
            </a:xfrm>
            <a:custGeom>
              <a:avLst/>
              <a:gdLst>
                <a:gd name="T0" fmla="*/ 390 w 740"/>
                <a:gd name="T1" fmla="*/ 0 h 797"/>
                <a:gd name="T2" fmla="*/ 0 w 740"/>
                <a:gd name="T3" fmla="*/ 373 h 797"/>
                <a:gd name="T4" fmla="*/ 456 w 740"/>
                <a:gd name="T5" fmla="*/ 796 h 797"/>
                <a:gd name="T6" fmla="*/ 714 w 740"/>
                <a:gd name="T7" fmla="*/ 755 h 797"/>
                <a:gd name="T8" fmla="*/ 726 w 740"/>
                <a:gd name="T9" fmla="*/ 751 h 797"/>
                <a:gd name="T10" fmla="*/ 726 w 740"/>
                <a:gd name="T11" fmla="*/ 651 h 797"/>
                <a:gd name="T12" fmla="*/ 705 w 740"/>
                <a:gd name="T13" fmla="*/ 660 h 797"/>
                <a:gd name="T14" fmla="*/ 539 w 740"/>
                <a:gd name="T15" fmla="*/ 684 h 797"/>
                <a:gd name="T16" fmla="*/ 228 w 740"/>
                <a:gd name="T17" fmla="*/ 332 h 797"/>
                <a:gd name="T18" fmla="*/ 739 w 740"/>
                <a:gd name="T19" fmla="*/ 332 h 797"/>
                <a:gd name="T20" fmla="*/ 739 w 740"/>
                <a:gd name="T21" fmla="*/ 315 h 797"/>
                <a:gd name="T22" fmla="*/ 390 w 740"/>
                <a:gd name="T23" fmla="*/ 0 h 797"/>
                <a:gd name="T24" fmla="*/ 386 w 740"/>
                <a:gd name="T25" fmla="*/ 83 h 797"/>
                <a:gd name="T26" fmla="*/ 531 w 740"/>
                <a:gd name="T27" fmla="*/ 236 h 797"/>
                <a:gd name="T28" fmla="*/ 228 w 740"/>
                <a:gd name="T29" fmla="*/ 236 h 797"/>
                <a:gd name="T30" fmla="*/ 386 w 740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0" h="797">
                  <a:moveTo>
                    <a:pt x="390" y="0"/>
                  </a:moveTo>
                  <a:cubicBezTo>
                    <a:pt x="129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7"/>
                    <a:pt x="714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39" y="684"/>
                  </a:cubicBezTo>
                  <a:cubicBezTo>
                    <a:pt x="315" y="684"/>
                    <a:pt x="232" y="498"/>
                    <a:pt x="228" y="332"/>
                  </a:cubicBezTo>
                  <a:lnTo>
                    <a:pt x="739" y="332"/>
                  </a:lnTo>
                  <a:lnTo>
                    <a:pt x="739" y="315"/>
                  </a:lnTo>
                  <a:cubicBezTo>
                    <a:pt x="739" y="104"/>
                    <a:pt x="622" y="0"/>
                    <a:pt x="390" y="0"/>
                  </a:cubicBezTo>
                  <a:close/>
                  <a:moveTo>
                    <a:pt x="386" y="83"/>
                  </a:moveTo>
                  <a:cubicBezTo>
                    <a:pt x="498" y="83"/>
                    <a:pt x="527" y="162"/>
                    <a:pt x="531" y="236"/>
                  </a:cubicBezTo>
                  <a:lnTo>
                    <a:pt x="228" y="236"/>
                  </a:lnTo>
                  <a:cubicBezTo>
                    <a:pt x="232" y="187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solidFill>
                  <a:srgbClr val="414141"/>
                </a:solidFill>
                <a:latin typeface="Neue Haas Grotesk Text Pro" panose="020B0504020202020204" pitchFamily="34" charset="77"/>
              </a:endParaRPr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F7B3013-28D9-A64B-A060-6708D5DA4F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4075" y="4121150"/>
              <a:ext cx="212725" cy="366713"/>
            </a:xfrm>
            <a:custGeom>
              <a:avLst/>
              <a:gdLst>
                <a:gd name="T0" fmla="*/ 141 w 590"/>
                <a:gd name="T1" fmla="*/ 237 h 1017"/>
                <a:gd name="T2" fmla="*/ 0 w 590"/>
                <a:gd name="T3" fmla="*/ 237 h 1017"/>
                <a:gd name="T4" fmla="*/ 0 w 590"/>
                <a:gd name="T5" fmla="*/ 328 h 1017"/>
                <a:gd name="T6" fmla="*/ 141 w 590"/>
                <a:gd name="T7" fmla="*/ 328 h 1017"/>
                <a:gd name="T8" fmla="*/ 141 w 590"/>
                <a:gd name="T9" fmla="*/ 797 h 1017"/>
                <a:gd name="T10" fmla="*/ 427 w 590"/>
                <a:gd name="T11" fmla="*/ 1016 h 1017"/>
                <a:gd name="T12" fmla="*/ 551 w 590"/>
                <a:gd name="T13" fmla="*/ 1004 h 1017"/>
                <a:gd name="T14" fmla="*/ 564 w 590"/>
                <a:gd name="T15" fmla="*/ 1004 h 1017"/>
                <a:gd name="T16" fmla="*/ 564 w 590"/>
                <a:gd name="T17" fmla="*/ 909 h 1017"/>
                <a:gd name="T18" fmla="*/ 547 w 590"/>
                <a:gd name="T19" fmla="*/ 913 h 1017"/>
                <a:gd name="T20" fmla="*/ 485 w 590"/>
                <a:gd name="T21" fmla="*/ 917 h 1017"/>
                <a:gd name="T22" fmla="*/ 352 w 590"/>
                <a:gd name="T23" fmla="*/ 772 h 1017"/>
                <a:gd name="T24" fmla="*/ 352 w 590"/>
                <a:gd name="T25" fmla="*/ 328 h 1017"/>
                <a:gd name="T26" fmla="*/ 589 w 590"/>
                <a:gd name="T27" fmla="*/ 328 h 1017"/>
                <a:gd name="T28" fmla="*/ 589 w 590"/>
                <a:gd name="T29" fmla="*/ 237 h 1017"/>
                <a:gd name="T30" fmla="*/ 352 w 590"/>
                <a:gd name="T31" fmla="*/ 237 h 1017"/>
                <a:gd name="T32" fmla="*/ 352 w 590"/>
                <a:gd name="T33" fmla="*/ 0 h 1017"/>
                <a:gd name="T34" fmla="*/ 141 w 590"/>
                <a:gd name="T35" fmla="*/ 0 h 1017"/>
                <a:gd name="T36" fmla="*/ 141 w 590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0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69" y="1016"/>
                    <a:pt x="427" y="1016"/>
                  </a:cubicBezTo>
                  <a:cubicBezTo>
                    <a:pt x="464" y="1016"/>
                    <a:pt x="506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1" y="917"/>
                    <a:pt x="510" y="917"/>
                    <a:pt x="485" y="917"/>
                  </a:cubicBezTo>
                  <a:cubicBezTo>
                    <a:pt x="361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9" y="328"/>
                  </a:lnTo>
                  <a:lnTo>
                    <a:pt x="589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solidFill>
                  <a:srgbClr val="414141"/>
                </a:solidFill>
                <a:latin typeface="Neue Haas Grotesk Text Pro" panose="020B0504020202020204" pitchFamily="34" charset="77"/>
              </a:endParaRPr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C0A6B0C-2650-EE46-903A-3A00341DB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0063" y="4206875"/>
              <a:ext cx="331787" cy="274638"/>
            </a:xfrm>
            <a:custGeom>
              <a:avLst/>
              <a:gdLst>
                <a:gd name="T0" fmla="*/ 705 w 921"/>
                <a:gd name="T1" fmla="*/ 248 h 764"/>
                <a:gd name="T2" fmla="*/ 920 w 921"/>
                <a:gd name="T3" fmla="*/ 0 h 764"/>
                <a:gd name="T4" fmla="*/ 701 w 921"/>
                <a:gd name="T5" fmla="*/ 0 h 764"/>
                <a:gd name="T6" fmla="*/ 497 w 921"/>
                <a:gd name="T7" fmla="*/ 236 h 764"/>
                <a:gd name="T8" fmla="*/ 319 w 921"/>
                <a:gd name="T9" fmla="*/ 0 h 764"/>
                <a:gd name="T10" fmla="*/ 0 w 921"/>
                <a:gd name="T11" fmla="*/ 0 h 764"/>
                <a:gd name="T12" fmla="*/ 0 w 921"/>
                <a:gd name="T13" fmla="*/ 62 h 764"/>
                <a:gd name="T14" fmla="*/ 12 w 921"/>
                <a:gd name="T15" fmla="*/ 62 h 764"/>
                <a:gd name="T16" fmla="*/ 211 w 921"/>
                <a:gd name="T17" fmla="*/ 178 h 764"/>
                <a:gd name="T18" fmla="*/ 344 w 921"/>
                <a:gd name="T19" fmla="*/ 352 h 764"/>
                <a:gd name="T20" fmla="*/ 128 w 921"/>
                <a:gd name="T21" fmla="*/ 601 h 764"/>
                <a:gd name="T22" fmla="*/ 348 w 921"/>
                <a:gd name="T23" fmla="*/ 601 h 764"/>
                <a:gd name="T24" fmla="*/ 443 w 921"/>
                <a:gd name="T25" fmla="*/ 489 h 764"/>
                <a:gd name="T26" fmla="*/ 651 w 921"/>
                <a:gd name="T27" fmla="*/ 763 h 764"/>
                <a:gd name="T28" fmla="*/ 900 w 921"/>
                <a:gd name="T29" fmla="*/ 763 h 764"/>
                <a:gd name="T30" fmla="*/ 506 w 921"/>
                <a:gd name="T31" fmla="*/ 248 h 764"/>
                <a:gd name="T32" fmla="*/ 705 w 921"/>
                <a:gd name="T33" fmla="*/ 248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21" h="764">
                  <a:moveTo>
                    <a:pt x="705" y="248"/>
                  </a:moveTo>
                  <a:lnTo>
                    <a:pt x="920" y="0"/>
                  </a:lnTo>
                  <a:lnTo>
                    <a:pt x="701" y="0"/>
                  </a:lnTo>
                  <a:lnTo>
                    <a:pt x="497" y="236"/>
                  </a:lnTo>
                  <a:lnTo>
                    <a:pt x="319" y="0"/>
                  </a:lnTo>
                  <a:lnTo>
                    <a:pt x="0" y="0"/>
                  </a:lnTo>
                  <a:lnTo>
                    <a:pt x="0" y="62"/>
                  </a:lnTo>
                  <a:lnTo>
                    <a:pt x="12" y="62"/>
                  </a:lnTo>
                  <a:cubicBezTo>
                    <a:pt x="120" y="70"/>
                    <a:pt x="145" y="87"/>
                    <a:pt x="211" y="178"/>
                  </a:cubicBezTo>
                  <a:lnTo>
                    <a:pt x="344" y="352"/>
                  </a:lnTo>
                  <a:lnTo>
                    <a:pt x="128" y="601"/>
                  </a:lnTo>
                  <a:lnTo>
                    <a:pt x="348" y="601"/>
                  </a:lnTo>
                  <a:lnTo>
                    <a:pt x="443" y="489"/>
                  </a:lnTo>
                  <a:lnTo>
                    <a:pt x="651" y="763"/>
                  </a:lnTo>
                  <a:lnTo>
                    <a:pt x="900" y="763"/>
                  </a:lnTo>
                  <a:lnTo>
                    <a:pt x="506" y="248"/>
                  </a:lnTo>
                  <a:lnTo>
                    <a:pt x="705" y="2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solidFill>
                  <a:srgbClr val="414141"/>
                </a:solidFill>
                <a:latin typeface="Neue Haas Grotesk Text Pro" panose="020B0504020202020204" pitchFamily="34" charset="77"/>
              </a:endParaRPr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B20E0327-FDB7-B64E-AC54-0011F59D9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5500" y="4010025"/>
              <a:ext cx="176213" cy="111125"/>
            </a:xfrm>
            <a:custGeom>
              <a:avLst/>
              <a:gdLst>
                <a:gd name="T0" fmla="*/ 224 w 490"/>
                <a:gd name="T1" fmla="*/ 307 h 308"/>
                <a:gd name="T2" fmla="*/ 0 w 490"/>
                <a:gd name="T3" fmla="*/ 307 h 308"/>
                <a:gd name="T4" fmla="*/ 269 w 490"/>
                <a:gd name="T5" fmla="*/ 0 h 308"/>
                <a:gd name="T6" fmla="*/ 489 w 490"/>
                <a:gd name="T7" fmla="*/ 0 h 308"/>
                <a:gd name="T8" fmla="*/ 224 w 490"/>
                <a:gd name="T9" fmla="*/ 30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0" h="308">
                  <a:moveTo>
                    <a:pt x="224" y="307"/>
                  </a:moveTo>
                  <a:lnTo>
                    <a:pt x="0" y="307"/>
                  </a:lnTo>
                  <a:lnTo>
                    <a:pt x="269" y="0"/>
                  </a:lnTo>
                  <a:lnTo>
                    <a:pt x="489" y="0"/>
                  </a:lnTo>
                  <a:lnTo>
                    <a:pt x="224" y="30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solidFill>
                  <a:srgbClr val="414141"/>
                </a:solidFill>
                <a:latin typeface="Neue Haas Grotesk Text Pro" panose="020B0504020202020204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866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Gradient with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C8EF43-ADBA-9B43-B9E5-196B917391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0F7586B-8A2A-904D-B541-9E31F2F0B7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05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Gradient with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D3D54470-EBBD-8246-92F1-D9F4A853D2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0F7586B-8A2A-904D-B541-9E31F2F0B7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9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y Gradient with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C8EF43-ADBA-9B43-B9E5-196B917391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0F7586B-8A2A-904D-B541-9E31F2F0B7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56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Gray Gradient with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D19D170F-220E-5548-9F0F-A01CABD5A097}"/>
              </a:ext>
            </a:extLst>
          </p:cNvPr>
          <p:cNvSpPr/>
          <p:nvPr userDrawn="1"/>
        </p:nvSpPr>
        <p:spPr>
          <a:xfrm>
            <a:off x="0" y="0"/>
            <a:ext cx="9153144" cy="5157216"/>
          </a:xfrm>
          <a:prstGeom prst="rect">
            <a:avLst/>
          </a:prstGeom>
          <a:solidFill>
            <a:srgbClr val="B4B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Neue Haas Grotesk Text Pro" panose="020B0504020202020204" pitchFamily="34" charset="77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0F7586B-8A2A-904D-B541-9E31F2F0B7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BF603C-6D95-C646-A0C1-C11A59674A0A}"/>
              </a:ext>
            </a:extLst>
          </p:cNvPr>
          <p:cNvSpPr txBox="1"/>
          <p:nvPr userDrawn="1"/>
        </p:nvSpPr>
        <p:spPr>
          <a:xfrm>
            <a:off x="1611" y="4913335"/>
            <a:ext cx="3161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111F478C-84AE-4601-9BE4-60468A3A6C06}" type="slidenum">
              <a:rPr lang="en-US" sz="800" b="0" i="0" smtClean="0">
                <a:solidFill>
                  <a:schemeClr val="tx1">
                    <a:alpha val="50000"/>
                  </a:schemeClr>
                </a:solidFill>
                <a:latin typeface="Neue Haas Grotesk Text Pro" panose="020B0504020202020204" pitchFamily="34" charset="77"/>
              </a:rPr>
              <a:pPr algn="l"/>
              <a:t>‹#›</a:t>
            </a:fld>
            <a:endParaRPr lang="en-US" sz="800" b="0" i="0" dirty="0">
              <a:solidFill>
                <a:schemeClr val="tx1">
                  <a:alpha val="50000"/>
                </a:schemeClr>
              </a:solidFill>
              <a:latin typeface="Neue Haas Grotesk Text Pro" panose="020B0504020202020204" pitchFamily="34" charset="7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38F8845-5EBD-554C-814E-177DC6E3C7AC}"/>
              </a:ext>
            </a:extLst>
          </p:cNvPr>
          <p:cNvSpPr txBox="1"/>
          <p:nvPr userDrawn="1"/>
        </p:nvSpPr>
        <p:spPr>
          <a:xfrm>
            <a:off x="7157962" y="4911221"/>
            <a:ext cx="194636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0" kern="1200" dirty="0">
                <a:solidFill>
                  <a:schemeClr val="bg1">
                    <a:lumMod val="95000"/>
                  </a:schemeClr>
                </a:solidFill>
                <a:latin typeface="Neue Haas Grotesk Text Pro" panose="020B0504020202020204" pitchFamily="34" charset="77"/>
                <a:ea typeface="+mn-ea"/>
                <a:cs typeface="+mn-cs"/>
              </a:rPr>
              <a:t>© Hitachi Vantara LLC 2024. All Rights Reserved.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1DE3BC8-437A-E863-182E-512B9358D3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8400" y="-2"/>
            <a:ext cx="1627198" cy="81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87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3E400-6BC1-E64A-8478-6831B7A08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EE888CFF-2BFE-0744-825D-49559CF948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63057" y="2826900"/>
            <a:ext cx="2843784" cy="1910018"/>
          </a:xfrm>
          <a:prstGeom prst="rect">
            <a:avLst/>
          </a:prstGeom>
          <a:solidFill>
            <a:schemeClr val="accent4"/>
          </a:solidFill>
          <a:effectLst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EE04616-DBAD-004F-8DB8-5FA017DD30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2908" y="4059175"/>
            <a:ext cx="2174332" cy="346501"/>
          </a:xfrm>
        </p:spPr>
        <p:txBody>
          <a:bodyPr lIns="0" tIns="0" rIns="0" bIns="36000" anchor="b" anchorCtr="0"/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400" b="1">
                <a:solidFill>
                  <a:schemeClr val="bg1"/>
                </a:solidFill>
              </a:defRPr>
            </a:lvl1pPr>
            <a:lvl2pPr marL="280987" indent="0">
              <a:buFontTx/>
              <a:buNone/>
              <a:defRPr/>
            </a:lvl2pPr>
            <a:lvl3pPr marL="574675" indent="0">
              <a:buFontTx/>
              <a:buNone/>
              <a:defRPr/>
            </a:lvl3pPr>
            <a:lvl4pPr marL="855663" indent="0">
              <a:buFontTx/>
              <a:buNone/>
              <a:defRPr/>
            </a:lvl4pPr>
            <a:lvl5pPr marL="1090613" indent="0">
              <a:buFontTx/>
              <a:buNone/>
              <a:defRPr/>
            </a:lvl5pPr>
          </a:lstStyle>
          <a:p>
            <a:pPr lvl="0"/>
            <a:r>
              <a:rPr lang="en-GB" dirty="0"/>
              <a:t>Title Vertical </a:t>
            </a:r>
          </a:p>
          <a:p>
            <a:pPr lvl="0"/>
            <a:r>
              <a:rPr lang="en-GB" dirty="0"/>
              <a:t>Sector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2027F03-828B-8344-846D-60B726A8D6E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82908" y="4410440"/>
            <a:ext cx="2174332" cy="166063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000" b="0">
                <a:solidFill>
                  <a:schemeClr val="bg1"/>
                </a:solidFill>
              </a:defRPr>
            </a:lvl1pPr>
            <a:lvl2pPr marL="280987" indent="0">
              <a:buFontTx/>
              <a:buNone/>
              <a:defRPr/>
            </a:lvl2pPr>
            <a:lvl3pPr marL="574675" indent="0">
              <a:buFontTx/>
              <a:buNone/>
              <a:defRPr/>
            </a:lvl3pPr>
            <a:lvl4pPr marL="855663" indent="0">
              <a:buFontTx/>
              <a:buNone/>
              <a:defRPr/>
            </a:lvl4pPr>
            <a:lvl5pPr marL="1090613" indent="0">
              <a:buFontTx/>
              <a:buNone/>
              <a:defRPr/>
            </a:lvl5pPr>
          </a:lstStyle>
          <a:p>
            <a:pPr lvl="0"/>
            <a:r>
              <a:rPr lang="en-GB" dirty="0"/>
              <a:t>Sub description Text</a:t>
            </a:r>
            <a:endParaRPr lang="en-US" dirty="0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684E943-BF3A-C440-9E36-8336E6625DC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182114" y="2825496"/>
            <a:ext cx="2843784" cy="1910018"/>
          </a:xfrm>
          <a:prstGeom prst="rect">
            <a:avLst/>
          </a:prstGeom>
          <a:solidFill>
            <a:srgbClr val="001933"/>
          </a:solidFill>
          <a:effectLst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1A148BF-537A-FF4C-91FA-9CFE927FD5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01965" y="4057771"/>
            <a:ext cx="2174332" cy="346501"/>
          </a:xfrm>
        </p:spPr>
        <p:txBody>
          <a:bodyPr lIns="0" tIns="0" rIns="0" bIns="36000" anchor="b" anchorCtr="0"/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400" b="1">
                <a:solidFill>
                  <a:schemeClr val="bg1"/>
                </a:solidFill>
              </a:defRPr>
            </a:lvl1pPr>
            <a:lvl2pPr marL="280987" indent="0">
              <a:buFontTx/>
              <a:buNone/>
              <a:defRPr/>
            </a:lvl2pPr>
            <a:lvl3pPr marL="574675" indent="0">
              <a:buFontTx/>
              <a:buNone/>
              <a:defRPr/>
            </a:lvl3pPr>
            <a:lvl4pPr marL="855663" indent="0">
              <a:buFontTx/>
              <a:buNone/>
              <a:defRPr/>
            </a:lvl4pPr>
            <a:lvl5pPr marL="1090613" indent="0">
              <a:buFontTx/>
              <a:buNone/>
              <a:defRPr/>
            </a:lvl5pPr>
          </a:lstStyle>
          <a:p>
            <a:pPr lvl="0"/>
            <a:r>
              <a:rPr lang="en-GB" dirty="0"/>
              <a:t>Title Vertical </a:t>
            </a:r>
          </a:p>
          <a:p>
            <a:pPr lvl="0"/>
            <a:r>
              <a:rPr lang="en-GB" dirty="0"/>
              <a:t>Sector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46F506E-2077-0F49-B7D6-4A9E8C420A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01965" y="4409036"/>
            <a:ext cx="2174332" cy="166063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000" b="0">
                <a:solidFill>
                  <a:schemeClr val="bg1"/>
                </a:solidFill>
              </a:defRPr>
            </a:lvl1pPr>
            <a:lvl2pPr marL="280987" indent="0">
              <a:buFontTx/>
              <a:buNone/>
              <a:defRPr/>
            </a:lvl2pPr>
            <a:lvl3pPr marL="574675" indent="0">
              <a:buFontTx/>
              <a:buNone/>
              <a:defRPr/>
            </a:lvl3pPr>
            <a:lvl4pPr marL="855663" indent="0">
              <a:buFontTx/>
              <a:buNone/>
              <a:defRPr/>
            </a:lvl4pPr>
            <a:lvl5pPr marL="1090613" indent="0">
              <a:buFontTx/>
              <a:buNone/>
              <a:defRPr/>
            </a:lvl5pPr>
          </a:lstStyle>
          <a:p>
            <a:pPr lvl="0"/>
            <a:r>
              <a:rPr lang="en-GB" dirty="0"/>
              <a:t>Sub description Text</a:t>
            </a:r>
            <a:endParaRPr lang="en-US" dirty="0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053EA1A7-DE08-5443-8CD2-5E80F9877FF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01171" y="2824092"/>
            <a:ext cx="2843784" cy="1910018"/>
          </a:xfrm>
          <a:prstGeom prst="rect">
            <a:avLst/>
          </a:prstGeom>
          <a:solidFill>
            <a:srgbClr val="B4B4BC"/>
          </a:solidFill>
          <a:effectLst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78CF79D-4067-914F-9A2B-CB48821A8AD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1022" y="4052263"/>
            <a:ext cx="2174332" cy="350605"/>
          </a:xfrm>
        </p:spPr>
        <p:txBody>
          <a:bodyPr lIns="0" tIns="0" rIns="0" bIns="36000" anchor="b" anchorCtr="0"/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400" b="1">
                <a:solidFill>
                  <a:schemeClr val="bg1"/>
                </a:solidFill>
              </a:defRPr>
            </a:lvl1pPr>
            <a:lvl2pPr marL="280987" indent="0">
              <a:buFontTx/>
              <a:buNone/>
              <a:defRPr/>
            </a:lvl2pPr>
            <a:lvl3pPr marL="574675" indent="0">
              <a:buFontTx/>
              <a:buNone/>
              <a:defRPr/>
            </a:lvl3pPr>
            <a:lvl4pPr marL="855663" indent="0">
              <a:buFontTx/>
              <a:buNone/>
              <a:defRPr/>
            </a:lvl4pPr>
            <a:lvl5pPr marL="1090613" indent="0">
              <a:buFontTx/>
              <a:buNone/>
              <a:defRPr/>
            </a:lvl5pPr>
          </a:lstStyle>
          <a:p>
            <a:pPr lvl="0"/>
            <a:r>
              <a:rPr lang="en-GB" dirty="0"/>
              <a:t>Title Vertical </a:t>
            </a:r>
          </a:p>
          <a:p>
            <a:pPr lvl="0"/>
            <a:r>
              <a:rPr lang="en-GB" dirty="0"/>
              <a:t>Sector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88A013E-D6B9-3A48-B17C-E6BAAE0F98E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1022" y="4407632"/>
            <a:ext cx="2174332" cy="166063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000" b="0">
                <a:solidFill>
                  <a:schemeClr val="bg1"/>
                </a:solidFill>
              </a:defRPr>
            </a:lvl1pPr>
            <a:lvl2pPr marL="280987" indent="0">
              <a:buFontTx/>
              <a:buNone/>
              <a:defRPr/>
            </a:lvl2pPr>
            <a:lvl3pPr marL="574675" indent="0">
              <a:buFontTx/>
              <a:buNone/>
              <a:defRPr/>
            </a:lvl3pPr>
            <a:lvl4pPr marL="855663" indent="0">
              <a:buFontTx/>
              <a:buNone/>
              <a:defRPr/>
            </a:lvl4pPr>
            <a:lvl5pPr marL="1090613" indent="0">
              <a:buFontTx/>
              <a:buNone/>
              <a:defRPr/>
            </a:lvl5pPr>
          </a:lstStyle>
          <a:p>
            <a:pPr lvl="0"/>
            <a:r>
              <a:rPr lang="en-GB" dirty="0"/>
              <a:t>Sub description Text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CEF55DBB-B3CC-C347-BD0E-29F1F62AAF7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63057" y="815608"/>
            <a:ext cx="2843784" cy="1910018"/>
          </a:xfrm>
          <a:prstGeom prst="rect">
            <a:avLst/>
          </a:prstGeom>
          <a:solidFill>
            <a:schemeClr val="accent2"/>
          </a:solidFill>
          <a:effectLst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79B057E-2AB3-334B-B69A-342EF75769A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82908" y="2047883"/>
            <a:ext cx="2174332" cy="346501"/>
          </a:xfrm>
        </p:spPr>
        <p:txBody>
          <a:bodyPr lIns="0" tIns="0" rIns="0" bIns="36000" anchor="b" anchorCtr="0"/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400" b="1">
                <a:solidFill>
                  <a:schemeClr val="bg1"/>
                </a:solidFill>
              </a:defRPr>
            </a:lvl1pPr>
            <a:lvl2pPr marL="280987" indent="0">
              <a:buFontTx/>
              <a:buNone/>
              <a:defRPr/>
            </a:lvl2pPr>
            <a:lvl3pPr marL="574675" indent="0">
              <a:buFontTx/>
              <a:buNone/>
              <a:defRPr/>
            </a:lvl3pPr>
            <a:lvl4pPr marL="855663" indent="0">
              <a:buFontTx/>
              <a:buNone/>
              <a:defRPr/>
            </a:lvl4pPr>
            <a:lvl5pPr marL="1090613" indent="0">
              <a:buFontTx/>
              <a:buNone/>
              <a:defRPr/>
            </a:lvl5pPr>
          </a:lstStyle>
          <a:p>
            <a:pPr lvl="0"/>
            <a:r>
              <a:rPr lang="en-GB" dirty="0"/>
              <a:t>Title Vertical </a:t>
            </a:r>
          </a:p>
          <a:p>
            <a:pPr lvl="0"/>
            <a:r>
              <a:rPr lang="en-GB" dirty="0"/>
              <a:t>Sector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643242E-5523-834A-B4AE-01CDF834218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82908" y="2399148"/>
            <a:ext cx="2174332" cy="166063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000" b="0">
                <a:solidFill>
                  <a:schemeClr val="bg1"/>
                </a:solidFill>
              </a:defRPr>
            </a:lvl1pPr>
            <a:lvl2pPr marL="280987" indent="0">
              <a:buFontTx/>
              <a:buNone/>
              <a:defRPr/>
            </a:lvl2pPr>
            <a:lvl3pPr marL="574675" indent="0">
              <a:buFontTx/>
              <a:buNone/>
              <a:defRPr/>
            </a:lvl3pPr>
            <a:lvl4pPr marL="855663" indent="0">
              <a:buFontTx/>
              <a:buNone/>
              <a:defRPr/>
            </a:lvl4pPr>
            <a:lvl5pPr marL="1090613" indent="0">
              <a:buFontTx/>
              <a:buNone/>
              <a:defRPr/>
            </a:lvl5pPr>
          </a:lstStyle>
          <a:p>
            <a:pPr lvl="0"/>
            <a:r>
              <a:rPr lang="en-GB" dirty="0"/>
              <a:t>Sub description Text</a:t>
            </a:r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6498435-F3DB-AD49-9384-AAB5705A8DD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182114" y="814204"/>
            <a:ext cx="2843784" cy="1910018"/>
          </a:xfrm>
          <a:prstGeom prst="rect">
            <a:avLst/>
          </a:prstGeom>
          <a:solidFill>
            <a:schemeClr val="tx1"/>
          </a:solidFill>
          <a:effectLst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5B56A4E-A819-8C4A-AC58-6BB2E301E8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01965" y="2046479"/>
            <a:ext cx="2174332" cy="346501"/>
          </a:xfrm>
        </p:spPr>
        <p:txBody>
          <a:bodyPr lIns="0" tIns="0" rIns="0" bIns="36000" anchor="b" anchorCtr="0"/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400" b="1">
                <a:solidFill>
                  <a:schemeClr val="bg1"/>
                </a:solidFill>
              </a:defRPr>
            </a:lvl1pPr>
            <a:lvl2pPr marL="280987" indent="0">
              <a:buFontTx/>
              <a:buNone/>
              <a:defRPr/>
            </a:lvl2pPr>
            <a:lvl3pPr marL="574675" indent="0">
              <a:buFontTx/>
              <a:buNone/>
              <a:defRPr/>
            </a:lvl3pPr>
            <a:lvl4pPr marL="855663" indent="0">
              <a:buFontTx/>
              <a:buNone/>
              <a:defRPr/>
            </a:lvl4pPr>
            <a:lvl5pPr marL="1090613" indent="0">
              <a:buFontTx/>
              <a:buNone/>
              <a:defRPr/>
            </a:lvl5pPr>
          </a:lstStyle>
          <a:p>
            <a:pPr lvl="0"/>
            <a:r>
              <a:rPr lang="en-GB" dirty="0"/>
              <a:t>Title Vertical </a:t>
            </a:r>
          </a:p>
          <a:p>
            <a:pPr lvl="0"/>
            <a:r>
              <a:rPr lang="en-GB" dirty="0"/>
              <a:t>Sector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57E2C8D-0AC1-104B-AA97-1F0F12F38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01965" y="2397744"/>
            <a:ext cx="2174332" cy="166063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000" b="0">
                <a:solidFill>
                  <a:schemeClr val="bg1"/>
                </a:solidFill>
              </a:defRPr>
            </a:lvl1pPr>
            <a:lvl2pPr marL="280987" indent="0">
              <a:buFontTx/>
              <a:buNone/>
              <a:defRPr/>
            </a:lvl2pPr>
            <a:lvl3pPr marL="574675" indent="0">
              <a:buFontTx/>
              <a:buNone/>
              <a:defRPr/>
            </a:lvl3pPr>
            <a:lvl4pPr marL="855663" indent="0">
              <a:buFontTx/>
              <a:buNone/>
              <a:defRPr/>
            </a:lvl4pPr>
            <a:lvl5pPr marL="1090613" indent="0">
              <a:buFontTx/>
              <a:buNone/>
              <a:defRPr/>
            </a:lvl5pPr>
          </a:lstStyle>
          <a:p>
            <a:pPr lvl="0"/>
            <a:r>
              <a:rPr lang="en-GB" dirty="0"/>
              <a:t>Sub description Text</a:t>
            </a:r>
            <a:endParaRPr lang="en-US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B0F496A8-2D58-A442-9137-09641E1D4F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201171" y="812800"/>
            <a:ext cx="2843784" cy="1910018"/>
          </a:xfrm>
          <a:prstGeom prst="rect">
            <a:avLst/>
          </a:prstGeom>
          <a:solidFill>
            <a:srgbClr val="00477B"/>
          </a:solidFill>
          <a:effectLst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D0DDEE2-1C13-A841-BFFC-C188B59F46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1022" y="2045075"/>
            <a:ext cx="2174332" cy="346501"/>
          </a:xfrm>
        </p:spPr>
        <p:txBody>
          <a:bodyPr lIns="0" tIns="0" rIns="0" bIns="36000" anchor="b" anchorCtr="0"/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400" b="1">
                <a:solidFill>
                  <a:schemeClr val="bg1"/>
                </a:solidFill>
              </a:defRPr>
            </a:lvl1pPr>
            <a:lvl2pPr marL="280987" indent="0">
              <a:buFontTx/>
              <a:buNone/>
              <a:defRPr/>
            </a:lvl2pPr>
            <a:lvl3pPr marL="574675" indent="0">
              <a:buFontTx/>
              <a:buNone/>
              <a:defRPr/>
            </a:lvl3pPr>
            <a:lvl4pPr marL="855663" indent="0">
              <a:buFontTx/>
              <a:buNone/>
              <a:defRPr/>
            </a:lvl4pPr>
            <a:lvl5pPr marL="1090613" indent="0">
              <a:buFontTx/>
              <a:buNone/>
              <a:defRPr/>
            </a:lvl5pPr>
          </a:lstStyle>
          <a:p>
            <a:pPr lvl="0"/>
            <a:r>
              <a:rPr lang="en-GB" dirty="0"/>
              <a:t>Title Vertical </a:t>
            </a:r>
          </a:p>
          <a:p>
            <a:pPr lvl="0"/>
            <a:r>
              <a:rPr lang="en-GB" dirty="0"/>
              <a:t>Sector</a:t>
            </a:r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2FE8DC9-2483-3047-B15D-B23164609A7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022" y="2396340"/>
            <a:ext cx="2174332" cy="166063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000" b="0">
                <a:solidFill>
                  <a:schemeClr val="bg1"/>
                </a:solidFill>
              </a:defRPr>
            </a:lvl1pPr>
            <a:lvl2pPr marL="280987" indent="0">
              <a:buFontTx/>
              <a:buNone/>
              <a:defRPr/>
            </a:lvl2pPr>
            <a:lvl3pPr marL="574675" indent="0">
              <a:buFontTx/>
              <a:buNone/>
              <a:defRPr/>
            </a:lvl3pPr>
            <a:lvl4pPr marL="855663" indent="0">
              <a:buFontTx/>
              <a:buNone/>
              <a:defRPr/>
            </a:lvl4pPr>
            <a:lvl5pPr marL="1090613" indent="0">
              <a:buFontTx/>
              <a:buNone/>
              <a:defRPr/>
            </a:lvl5pPr>
          </a:lstStyle>
          <a:p>
            <a:pPr lvl="0"/>
            <a:r>
              <a:rPr lang="en-GB" dirty="0"/>
              <a:t>Sub description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92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Photo 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DDE2612-B4D8-A943-BD98-262E36EF2CD8}"/>
              </a:ext>
            </a:extLst>
          </p:cNvPr>
          <p:cNvSpPr/>
          <p:nvPr userDrawn="1"/>
        </p:nvSpPr>
        <p:spPr>
          <a:xfrm>
            <a:off x="0" y="0"/>
            <a:ext cx="9144000" cy="4864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7307512B-76EF-9645-9A49-2D7D690BE20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63057" y="2606243"/>
            <a:ext cx="2843784" cy="2261307"/>
          </a:xfrm>
          <a:prstGeom prst="rect">
            <a:avLst/>
          </a:prstGeom>
          <a:solidFill>
            <a:schemeClr val="accent4"/>
          </a:solidFill>
          <a:effectLst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76E9A7C-8D4F-7E44-920E-93D227D3F1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2908" y="4189807"/>
            <a:ext cx="2174332" cy="346501"/>
          </a:xfrm>
        </p:spPr>
        <p:txBody>
          <a:bodyPr lIns="0" tIns="0" rIns="0" bIns="36000" anchor="b" anchorCtr="0"/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400" b="1">
                <a:solidFill>
                  <a:schemeClr val="bg1"/>
                </a:solidFill>
              </a:defRPr>
            </a:lvl1pPr>
            <a:lvl2pPr marL="280987" indent="0">
              <a:buFontTx/>
              <a:buNone/>
              <a:defRPr/>
            </a:lvl2pPr>
            <a:lvl3pPr marL="574675" indent="0">
              <a:buFontTx/>
              <a:buNone/>
              <a:defRPr/>
            </a:lvl3pPr>
            <a:lvl4pPr marL="855663" indent="0">
              <a:buFontTx/>
              <a:buNone/>
              <a:defRPr/>
            </a:lvl4pPr>
            <a:lvl5pPr marL="1090613" indent="0">
              <a:buFontTx/>
              <a:buNone/>
              <a:defRPr/>
            </a:lvl5pPr>
          </a:lstStyle>
          <a:p>
            <a:pPr lvl="0"/>
            <a:r>
              <a:rPr lang="en-GB" dirty="0"/>
              <a:t>Title Vertical </a:t>
            </a:r>
          </a:p>
          <a:p>
            <a:pPr lvl="0"/>
            <a:r>
              <a:rPr lang="en-GB" dirty="0"/>
              <a:t>Sector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F32DE9C-692A-4646-8D08-E79437110B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82908" y="4541072"/>
            <a:ext cx="2174332" cy="166063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000" b="0">
                <a:solidFill>
                  <a:schemeClr val="bg1"/>
                </a:solidFill>
              </a:defRPr>
            </a:lvl1pPr>
            <a:lvl2pPr marL="280987" indent="0">
              <a:buFontTx/>
              <a:buNone/>
              <a:defRPr/>
            </a:lvl2pPr>
            <a:lvl3pPr marL="574675" indent="0">
              <a:buFontTx/>
              <a:buNone/>
              <a:defRPr/>
            </a:lvl3pPr>
            <a:lvl4pPr marL="855663" indent="0">
              <a:buFontTx/>
              <a:buNone/>
              <a:defRPr/>
            </a:lvl4pPr>
            <a:lvl5pPr marL="1090613" indent="0">
              <a:buFontTx/>
              <a:buNone/>
              <a:defRPr/>
            </a:lvl5pPr>
          </a:lstStyle>
          <a:p>
            <a:pPr lvl="0"/>
            <a:r>
              <a:rPr lang="en-GB" dirty="0"/>
              <a:t>Sub description Text</a:t>
            </a:r>
            <a:endParaRPr lang="en-US" dirty="0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A3E62F3F-45D9-1F45-92CB-D9FEC60CEFB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182114" y="2604839"/>
            <a:ext cx="2843784" cy="2261307"/>
          </a:xfrm>
          <a:prstGeom prst="rect">
            <a:avLst/>
          </a:prstGeom>
          <a:solidFill>
            <a:srgbClr val="001933"/>
          </a:solidFill>
          <a:effectLst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0055207-2121-7E48-9072-E9D178DB069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01965" y="4188403"/>
            <a:ext cx="2174332" cy="346501"/>
          </a:xfrm>
        </p:spPr>
        <p:txBody>
          <a:bodyPr lIns="0" tIns="0" rIns="0" bIns="36000" anchor="b" anchorCtr="0"/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400" b="1">
                <a:solidFill>
                  <a:schemeClr val="bg1"/>
                </a:solidFill>
              </a:defRPr>
            </a:lvl1pPr>
            <a:lvl2pPr marL="280987" indent="0">
              <a:buFontTx/>
              <a:buNone/>
              <a:defRPr/>
            </a:lvl2pPr>
            <a:lvl3pPr marL="574675" indent="0">
              <a:buFontTx/>
              <a:buNone/>
              <a:defRPr/>
            </a:lvl3pPr>
            <a:lvl4pPr marL="855663" indent="0">
              <a:buFontTx/>
              <a:buNone/>
              <a:defRPr/>
            </a:lvl4pPr>
            <a:lvl5pPr marL="1090613" indent="0">
              <a:buFontTx/>
              <a:buNone/>
              <a:defRPr/>
            </a:lvl5pPr>
          </a:lstStyle>
          <a:p>
            <a:pPr lvl="0"/>
            <a:r>
              <a:rPr lang="en-GB" dirty="0"/>
              <a:t>Title Vertical </a:t>
            </a:r>
          </a:p>
          <a:p>
            <a:pPr lvl="0"/>
            <a:r>
              <a:rPr lang="en-GB" dirty="0"/>
              <a:t>Sector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8EF39B7-A35F-9D4B-BF8A-190CC38138D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01965" y="4539668"/>
            <a:ext cx="2174332" cy="166063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000" b="0">
                <a:solidFill>
                  <a:schemeClr val="bg1"/>
                </a:solidFill>
              </a:defRPr>
            </a:lvl1pPr>
            <a:lvl2pPr marL="280987" indent="0">
              <a:buFontTx/>
              <a:buNone/>
              <a:defRPr/>
            </a:lvl2pPr>
            <a:lvl3pPr marL="574675" indent="0">
              <a:buFontTx/>
              <a:buNone/>
              <a:defRPr/>
            </a:lvl3pPr>
            <a:lvl4pPr marL="855663" indent="0">
              <a:buFontTx/>
              <a:buNone/>
              <a:defRPr/>
            </a:lvl4pPr>
            <a:lvl5pPr marL="1090613" indent="0">
              <a:buFontTx/>
              <a:buNone/>
              <a:defRPr/>
            </a:lvl5pPr>
          </a:lstStyle>
          <a:p>
            <a:pPr lvl="0"/>
            <a:r>
              <a:rPr lang="en-GB" dirty="0"/>
              <a:t>Sub description Text</a:t>
            </a:r>
            <a:endParaRPr lang="en-US" dirty="0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82C92BD9-E2E3-6C4A-A8B2-B0057BD6AB6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01171" y="2603435"/>
            <a:ext cx="2843784" cy="2261307"/>
          </a:xfrm>
          <a:prstGeom prst="rect">
            <a:avLst/>
          </a:prstGeom>
          <a:solidFill>
            <a:srgbClr val="B4B4BC"/>
          </a:solidFill>
          <a:effectLst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03D5816-F997-3C40-B128-202595F172D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1022" y="4182895"/>
            <a:ext cx="2174332" cy="350605"/>
          </a:xfrm>
        </p:spPr>
        <p:txBody>
          <a:bodyPr lIns="0" tIns="0" rIns="0" bIns="36000" anchor="b" anchorCtr="0"/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400" b="1">
                <a:solidFill>
                  <a:schemeClr val="bg1"/>
                </a:solidFill>
              </a:defRPr>
            </a:lvl1pPr>
            <a:lvl2pPr marL="280987" indent="0">
              <a:buFontTx/>
              <a:buNone/>
              <a:defRPr/>
            </a:lvl2pPr>
            <a:lvl3pPr marL="574675" indent="0">
              <a:buFontTx/>
              <a:buNone/>
              <a:defRPr/>
            </a:lvl3pPr>
            <a:lvl4pPr marL="855663" indent="0">
              <a:buFontTx/>
              <a:buNone/>
              <a:defRPr/>
            </a:lvl4pPr>
            <a:lvl5pPr marL="1090613" indent="0">
              <a:buFontTx/>
              <a:buNone/>
              <a:defRPr/>
            </a:lvl5pPr>
          </a:lstStyle>
          <a:p>
            <a:pPr lvl="0"/>
            <a:r>
              <a:rPr lang="en-GB" dirty="0"/>
              <a:t>Title Vertical </a:t>
            </a:r>
          </a:p>
          <a:p>
            <a:pPr lvl="0"/>
            <a:r>
              <a:rPr lang="en-GB" dirty="0"/>
              <a:t>Sector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BD7B380-A778-B248-9259-73FA8DFF17E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1022" y="4538264"/>
            <a:ext cx="2174332" cy="166063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000" b="0">
                <a:solidFill>
                  <a:schemeClr val="bg1"/>
                </a:solidFill>
              </a:defRPr>
            </a:lvl1pPr>
            <a:lvl2pPr marL="280987" indent="0">
              <a:buFontTx/>
              <a:buNone/>
              <a:defRPr/>
            </a:lvl2pPr>
            <a:lvl3pPr marL="574675" indent="0">
              <a:buFontTx/>
              <a:buNone/>
              <a:defRPr/>
            </a:lvl3pPr>
            <a:lvl4pPr marL="855663" indent="0">
              <a:buFontTx/>
              <a:buNone/>
              <a:defRPr/>
            </a:lvl4pPr>
            <a:lvl5pPr marL="1090613" indent="0">
              <a:buFontTx/>
              <a:buNone/>
              <a:defRPr/>
            </a:lvl5pPr>
          </a:lstStyle>
          <a:p>
            <a:pPr lvl="0"/>
            <a:r>
              <a:rPr lang="en-GB" dirty="0"/>
              <a:t>Sub description Text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8603EB58-AD66-5746-99F6-9016398B357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63057" y="215708"/>
            <a:ext cx="2843784" cy="2261307"/>
          </a:xfrm>
          <a:prstGeom prst="rect">
            <a:avLst/>
          </a:prstGeom>
          <a:solidFill>
            <a:schemeClr val="accent2"/>
          </a:solidFill>
          <a:effectLst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C623267-AB6D-874E-B5D1-AB7969FA69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82908" y="1799272"/>
            <a:ext cx="2174332" cy="346501"/>
          </a:xfrm>
        </p:spPr>
        <p:txBody>
          <a:bodyPr lIns="0" tIns="0" rIns="0" bIns="36000" anchor="b" anchorCtr="0"/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400" b="1">
                <a:solidFill>
                  <a:schemeClr val="bg1"/>
                </a:solidFill>
              </a:defRPr>
            </a:lvl1pPr>
            <a:lvl2pPr marL="280987" indent="0">
              <a:buFontTx/>
              <a:buNone/>
              <a:defRPr/>
            </a:lvl2pPr>
            <a:lvl3pPr marL="574675" indent="0">
              <a:buFontTx/>
              <a:buNone/>
              <a:defRPr/>
            </a:lvl3pPr>
            <a:lvl4pPr marL="855663" indent="0">
              <a:buFontTx/>
              <a:buNone/>
              <a:defRPr/>
            </a:lvl4pPr>
            <a:lvl5pPr marL="1090613" indent="0">
              <a:buFontTx/>
              <a:buNone/>
              <a:defRPr/>
            </a:lvl5pPr>
          </a:lstStyle>
          <a:p>
            <a:pPr lvl="0"/>
            <a:r>
              <a:rPr lang="en-GB" dirty="0"/>
              <a:t>Title Vertical </a:t>
            </a:r>
          </a:p>
          <a:p>
            <a:pPr lvl="0"/>
            <a:r>
              <a:rPr lang="en-GB" dirty="0"/>
              <a:t>Sector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A279820-0751-FE40-8732-2866FEB5886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82908" y="2150537"/>
            <a:ext cx="2174332" cy="166063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000" b="0">
                <a:solidFill>
                  <a:schemeClr val="bg1"/>
                </a:solidFill>
              </a:defRPr>
            </a:lvl1pPr>
            <a:lvl2pPr marL="280987" indent="0">
              <a:buFontTx/>
              <a:buNone/>
              <a:defRPr/>
            </a:lvl2pPr>
            <a:lvl3pPr marL="574675" indent="0">
              <a:buFontTx/>
              <a:buNone/>
              <a:defRPr/>
            </a:lvl3pPr>
            <a:lvl4pPr marL="855663" indent="0">
              <a:buFontTx/>
              <a:buNone/>
              <a:defRPr/>
            </a:lvl4pPr>
            <a:lvl5pPr marL="1090613" indent="0">
              <a:buFontTx/>
              <a:buNone/>
              <a:defRPr/>
            </a:lvl5pPr>
          </a:lstStyle>
          <a:p>
            <a:pPr lvl="0"/>
            <a:r>
              <a:rPr lang="en-GB" dirty="0"/>
              <a:t>Sub description Text</a:t>
            </a:r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B9DCF450-5FCB-264C-BC42-BF96EBDC0ED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182114" y="214304"/>
            <a:ext cx="2843784" cy="2261307"/>
          </a:xfrm>
          <a:prstGeom prst="rect">
            <a:avLst/>
          </a:prstGeom>
          <a:solidFill>
            <a:schemeClr val="tx1"/>
          </a:solidFill>
          <a:effectLst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FD8CEBD-7D4F-F24B-9C43-C3923509F6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01965" y="1797868"/>
            <a:ext cx="2174332" cy="346501"/>
          </a:xfrm>
        </p:spPr>
        <p:txBody>
          <a:bodyPr lIns="0" tIns="0" rIns="0" bIns="36000" anchor="b" anchorCtr="0"/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400" b="1">
                <a:solidFill>
                  <a:schemeClr val="bg1"/>
                </a:solidFill>
              </a:defRPr>
            </a:lvl1pPr>
            <a:lvl2pPr marL="280987" indent="0">
              <a:buFontTx/>
              <a:buNone/>
              <a:defRPr/>
            </a:lvl2pPr>
            <a:lvl3pPr marL="574675" indent="0">
              <a:buFontTx/>
              <a:buNone/>
              <a:defRPr/>
            </a:lvl3pPr>
            <a:lvl4pPr marL="855663" indent="0">
              <a:buFontTx/>
              <a:buNone/>
              <a:defRPr/>
            </a:lvl4pPr>
            <a:lvl5pPr marL="1090613" indent="0">
              <a:buFontTx/>
              <a:buNone/>
              <a:defRPr/>
            </a:lvl5pPr>
          </a:lstStyle>
          <a:p>
            <a:pPr lvl="0"/>
            <a:r>
              <a:rPr lang="en-GB" dirty="0"/>
              <a:t>Title Vertical </a:t>
            </a:r>
          </a:p>
          <a:p>
            <a:pPr lvl="0"/>
            <a:r>
              <a:rPr lang="en-GB" dirty="0"/>
              <a:t>Sector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94408B4-CD76-0B43-996C-1E1C6BC564E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01965" y="2149133"/>
            <a:ext cx="2174332" cy="166063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000" b="0">
                <a:solidFill>
                  <a:schemeClr val="bg1"/>
                </a:solidFill>
              </a:defRPr>
            </a:lvl1pPr>
            <a:lvl2pPr marL="280987" indent="0">
              <a:buFontTx/>
              <a:buNone/>
              <a:defRPr/>
            </a:lvl2pPr>
            <a:lvl3pPr marL="574675" indent="0">
              <a:buFontTx/>
              <a:buNone/>
              <a:defRPr/>
            </a:lvl3pPr>
            <a:lvl4pPr marL="855663" indent="0">
              <a:buFontTx/>
              <a:buNone/>
              <a:defRPr/>
            </a:lvl4pPr>
            <a:lvl5pPr marL="1090613" indent="0">
              <a:buFontTx/>
              <a:buNone/>
              <a:defRPr/>
            </a:lvl5pPr>
          </a:lstStyle>
          <a:p>
            <a:pPr lvl="0"/>
            <a:r>
              <a:rPr lang="en-GB" dirty="0"/>
              <a:t>Sub description Text</a:t>
            </a:r>
            <a:endParaRPr lang="en-US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121B0939-CA43-6143-A6FE-1676D69C02E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201171" y="212900"/>
            <a:ext cx="2843784" cy="2261307"/>
          </a:xfrm>
          <a:prstGeom prst="rect">
            <a:avLst/>
          </a:prstGeom>
          <a:solidFill>
            <a:srgbClr val="00477B"/>
          </a:solidFill>
          <a:effectLst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626BD9E-00BF-3B41-B673-8BE1C57C7B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1022" y="1796464"/>
            <a:ext cx="2174332" cy="346501"/>
          </a:xfrm>
        </p:spPr>
        <p:txBody>
          <a:bodyPr lIns="0" tIns="0" rIns="0" bIns="36000" anchor="b" anchorCtr="0"/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400" b="1">
                <a:solidFill>
                  <a:schemeClr val="bg1"/>
                </a:solidFill>
              </a:defRPr>
            </a:lvl1pPr>
            <a:lvl2pPr marL="280987" indent="0">
              <a:buFontTx/>
              <a:buNone/>
              <a:defRPr/>
            </a:lvl2pPr>
            <a:lvl3pPr marL="574675" indent="0">
              <a:buFontTx/>
              <a:buNone/>
              <a:defRPr/>
            </a:lvl3pPr>
            <a:lvl4pPr marL="855663" indent="0">
              <a:buFontTx/>
              <a:buNone/>
              <a:defRPr/>
            </a:lvl4pPr>
            <a:lvl5pPr marL="1090613" indent="0">
              <a:buFontTx/>
              <a:buNone/>
              <a:defRPr/>
            </a:lvl5pPr>
          </a:lstStyle>
          <a:p>
            <a:pPr lvl="0"/>
            <a:r>
              <a:rPr lang="en-GB" dirty="0"/>
              <a:t>Title Vertical </a:t>
            </a:r>
          </a:p>
          <a:p>
            <a:pPr lvl="0"/>
            <a:r>
              <a:rPr lang="en-GB" dirty="0"/>
              <a:t>Sector</a:t>
            </a:r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9AF29F8A-F16C-AA43-B85F-23AEAF58B4B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022" y="2147729"/>
            <a:ext cx="2174332" cy="166063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000" b="0">
                <a:solidFill>
                  <a:schemeClr val="bg1"/>
                </a:solidFill>
              </a:defRPr>
            </a:lvl1pPr>
            <a:lvl2pPr marL="280987" indent="0">
              <a:buFontTx/>
              <a:buNone/>
              <a:defRPr/>
            </a:lvl2pPr>
            <a:lvl3pPr marL="574675" indent="0">
              <a:buFontTx/>
              <a:buNone/>
              <a:defRPr/>
            </a:lvl3pPr>
            <a:lvl4pPr marL="855663" indent="0">
              <a:buFontTx/>
              <a:buNone/>
              <a:defRPr/>
            </a:lvl4pPr>
            <a:lvl5pPr marL="1090613" indent="0">
              <a:buFontTx/>
              <a:buNone/>
              <a:defRPr/>
            </a:lvl5pPr>
          </a:lstStyle>
          <a:p>
            <a:pPr lvl="0"/>
            <a:r>
              <a:rPr lang="en-GB" dirty="0"/>
              <a:t>Sub description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35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ary St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D162CB31-0085-574A-A7EE-16EF36D7A24A}"/>
              </a:ext>
            </a:extLst>
          </p:cNvPr>
          <p:cNvSpPr/>
          <p:nvPr userDrawn="1"/>
        </p:nvSpPr>
        <p:spPr>
          <a:xfrm>
            <a:off x="0" y="0"/>
            <a:ext cx="9144000" cy="4864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6F33D32B-42C8-2345-8C07-F9714860D4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33937" y="1590672"/>
            <a:ext cx="4336693" cy="1971255"/>
          </a:xfrm>
          <a:prstGeom prst="rect">
            <a:avLst/>
          </a:prstGeom>
          <a:solidFill>
            <a:schemeClr val="bg1">
              <a:lumMod val="50000"/>
            </a:schemeClr>
          </a:solidFill>
          <a:effectLst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AFD2588-1BB7-F04C-ADC6-7045B51DB1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53788" y="2772629"/>
            <a:ext cx="3315797" cy="458057"/>
          </a:xfrm>
        </p:spPr>
        <p:txBody>
          <a:bodyPr lIns="0" tIns="0" rIns="0" bIns="36000" anchor="b" anchorCtr="0"/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000" b="1">
                <a:solidFill>
                  <a:schemeClr val="bg1"/>
                </a:solidFill>
              </a:defRPr>
            </a:lvl1pPr>
            <a:lvl2pPr marL="280987" indent="0">
              <a:buFontTx/>
              <a:buNone/>
              <a:defRPr/>
            </a:lvl2pPr>
            <a:lvl3pPr marL="574675" indent="0">
              <a:buFontTx/>
              <a:buNone/>
              <a:defRPr/>
            </a:lvl3pPr>
            <a:lvl4pPr marL="855663" indent="0">
              <a:buFontTx/>
              <a:buNone/>
              <a:defRPr/>
            </a:lvl4pPr>
            <a:lvl5pPr marL="1090613" indent="0">
              <a:buFontTx/>
              <a:buNone/>
              <a:defRPr/>
            </a:lvl5pPr>
          </a:lstStyle>
          <a:p>
            <a:pPr lvl="0"/>
            <a:r>
              <a:rPr lang="en-GB" dirty="0"/>
              <a:t>Global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A9DD270-C393-A441-8ABE-4D78DC96661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53788" y="3203461"/>
            <a:ext cx="3315797" cy="198052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800" b="0">
                <a:solidFill>
                  <a:schemeClr val="bg1"/>
                </a:solidFill>
              </a:defRPr>
            </a:lvl1pPr>
            <a:lvl2pPr marL="280987" indent="0">
              <a:buFontTx/>
              <a:buNone/>
              <a:defRPr/>
            </a:lvl2pPr>
            <a:lvl3pPr marL="574675" indent="0">
              <a:buFontTx/>
              <a:buNone/>
              <a:defRPr/>
            </a:lvl3pPr>
            <a:lvl4pPr marL="855663" indent="0">
              <a:buFontTx/>
              <a:buNone/>
              <a:defRPr/>
            </a:lvl4pPr>
            <a:lvl5pPr marL="1090613" indent="0">
              <a:buFontTx/>
              <a:buNone/>
              <a:defRPr/>
            </a:lvl5pPr>
          </a:lstStyle>
          <a:p>
            <a:pPr lvl="0"/>
            <a:r>
              <a:rPr lang="en-GB" dirty="0"/>
              <a:t>Sub description Text</a:t>
            </a:r>
            <a:endParaRPr lang="en-US" dirty="0"/>
          </a:p>
        </p:txBody>
      </p:sp>
      <p:sp>
        <p:nvSpPr>
          <p:cNvPr id="25" name="Picture Placeholder 7">
            <a:extLst>
              <a:ext uri="{FF2B5EF4-FFF2-40B4-BE49-F238E27FC236}">
                <a16:creationId xmlns:a16="http://schemas.microsoft.com/office/drawing/2014/main" id="{0A6211D9-A730-B542-889D-BF765C6067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417032" y="3670175"/>
            <a:ext cx="1391801" cy="1197660"/>
          </a:xfrm>
          <a:prstGeom prst="rect">
            <a:avLst/>
          </a:prstGeom>
          <a:solidFill>
            <a:srgbClr val="001933"/>
          </a:solidFill>
          <a:effectLst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F08E28F-36FC-A24A-9723-D1DD007D1DE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85608" y="4326476"/>
            <a:ext cx="1162154" cy="210117"/>
          </a:xfrm>
        </p:spPr>
        <p:txBody>
          <a:bodyPr lIns="0" tIns="0" rIns="0" bIns="36000" anchor="b" anchorCtr="0"/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>
                <a:solidFill>
                  <a:schemeClr val="bg1"/>
                </a:solidFill>
              </a:defRPr>
            </a:lvl1pPr>
            <a:lvl2pPr marL="280987" indent="0">
              <a:buFontTx/>
              <a:buNone/>
              <a:defRPr/>
            </a:lvl2pPr>
            <a:lvl3pPr marL="574675" indent="0">
              <a:buFontTx/>
              <a:buNone/>
              <a:defRPr/>
            </a:lvl3pPr>
            <a:lvl4pPr marL="855663" indent="0">
              <a:buFontTx/>
              <a:buNone/>
              <a:defRPr/>
            </a:lvl4pPr>
            <a:lvl5pPr marL="1090613" indent="0">
              <a:buFontTx/>
              <a:buNone/>
              <a:defRPr/>
            </a:lvl5pPr>
          </a:lstStyle>
          <a:p>
            <a:pPr lvl="0"/>
            <a:r>
              <a:rPr lang="en-GB" dirty="0"/>
              <a:t>9/10 Top</a:t>
            </a:r>
            <a:endParaRPr lang="en-US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E2F1B6E8-F412-6342-AE96-5693B6C63FF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85608" y="4541357"/>
            <a:ext cx="1162154" cy="166063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800" b="0">
                <a:solidFill>
                  <a:schemeClr val="bg1"/>
                </a:solidFill>
              </a:defRPr>
            </a:lvl1pPr>
            <a:lvl2pPr marL="280987" indent="0">
              <a:buFontTx/>
              <a:buNone/>
              <a:defRPr/>
            </a:lvl2pPr>
            <a:lvl3pPr marL="574675" indent="0">
              <a:buFontTx/>
              <a:buNone/>
              <a:defRPr/>
            </a:lvl3pPr>
            <a:lvl4pPr marL="855663" indent="0">
              <a:buFontTx/>
              <a:buNone/>
              <a:defRPr/>
            </a:lvl4pPr>
            <a:lvl5pPr marL="1090613" indent="0">
              <a:buFontTx/>
              <a:buNone/>
              <a:defRPr/>
            </a:lvl5pPr>
          </a:lstStyle>
          <a:p>
            <a:pPr lvl="0"/>
            <a:r>
              <a:rPr lang="en-GB" dirty="0"/>
              <a:t>Sub description Text</a:t>
            </a:r>
            <a:endParaRPr lang="en-US" dirty="0"/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F90711C9-FD3D-F54E-90BB-E4CD1755164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01171" y="2603435"/>
            <a:ext cx="2160000" cy="2261307"/>
          </a:xfrm>
          <a:prstGeom prst="rect">
            <a:avLst/>
          </a:prstGeom>
          <a:solidFill>
            <a:srgbClr val="B4B4BC"/>
          </a:solidFill>
          <a:effectLst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CF6BD474-4F37-DF4F-BB48-9A635D2442D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1022" y="4317484"/>
            <a:ext cx="1756121" cy="216016"/>
          </a:xfrm>
        </p:spPr>
        <p:txBody>
          <a:bodyPr lIns="0" tIns="0" rIns="0" bIns="36000" anchor="b" anchorCtr="0"/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>
                <a:solidFill>
                  <a:schemeClr val="bg1"/>
                </a:solidFill>
              </a:defRPr>
            </a:lvl1pPr>
            <a:lvl2pPr marL="280987" indent="0">
              <a:buFontTx/>
              <a:buNone/>
              <a:defRPr/>
            </a:lvl2pPr>
            <a:lvl3pPr marL="574675" indent="0">
              <a:buFontTx/>
              <a:buNone/>
              <a:defRPr/>
            </a:lvl3pPr>
            <a:lvl4pPr marL="855663" indent="0">
              <a:buFontTx/>
              <a:buNone/>
              <a:defRPr/>
            </a:lvl4pPr>
            <a:lvl5pPr marL="1090613" indent="0">
              <a:buFontTx/>
              <a:buNone/>
              <a:defRPr/>
            </a:lvl5pPr>
          </a:lstStyle>
          <a:p>
            <a:pPr lvl="0"/>
            <a:r>
              <a:rPr lang="en-GB" dirty="0"/>
              <a:t>Visionary</a:t>
            </a:r>
            <a:endParaRPr lang="en-US" dirty="0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EE448954-2406-A142-B766-C86EBC2E865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1022" y="4538264"/>
            <a:ext cx="1756121" cy="166063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800" b="0">
                <a:solidFill>
                  <a:schemeClr val="bg1"/>
                </a:solidFill>
              </a:defRPr>
            </a:lvl1pPr>
            <a:lvl2pPr marL="280987" indent="0">
              <a:buFontTx/>
              <a:buNone/>
              <a:defRPr/>
            </a:lvl2pPr>
            <a:lvl3pPr marL="574675" indent="0">
              <a:buFontTx/>
              <a:buNone/>
              <a:defRPr/>
            </a:lvl3pPr>
            <a:lvl4pPr marL="855663" indent="0">
              <a:buFontTx/>
              <a:buNone/>
              <a:defRPr/>
            </a:lvl4pPr>
            <a:lvl5pPr marL="1090613" indent="0">
              <a:buFontTx/>
              <a:buNone/>
              <a:defRPr/>
            </a:lvl5pPr>
          </a:lstStyle>
          <a:p>
            <a:pPr lvl="0"/>
            <a:r>
              <a:rPr lang="en-GB" dirty="0"/>
              <a:t>Sub description Text</a:t>
            </a:r>
            <a:endParaRPr lang="en-US" dirty="0"/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F66C6C16-E939-8D43-B543-A422805B9D9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422233" y="212900"/>
            <a:ext cx="2159999" cy="1278182"/>
          </a:xfrm>
          <a:prstGeom prst="rect">
            <a:avLst/>
          </a:prstGeom>
          <a:solidFill>
            <a:schemeClr val="tx1"/>
          </a:solidFill>
          <a:effectLst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A5AD7692-8E93-5B4D-8F18-2055B710E58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0810" y="727969"/>
            <a:ext cx="1651516" cy="431871"/>
          </a:xfrm>
        </p:spPr>
        <p:txBody>
          <a:bodyPr lIns="0" tIns="0" rIns="0" bIns="36000" anchor="b" anchorCtr="0"/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000" b="1">
                <a:solidFill>
                  <a:schemeClr val="bg1"/>
                </a:solidFill>
              </a:defRPr>
            </a:lvl1pPr>
            <a:lvl2pPr marL="280987" indent="0">
              <a:buFontTx/>
              <a:buNone/>
              <a:defRPr/>
            </a:lvl2pPr>
            <a:lvl3pPr marL="574675" indent="0">
              <a:buFontTx/>
              <a:buNone/>
              <a:defRPr/>
            </a:lvl3pPr>
            <a:lvl4pPr marL="855663" indent="0">
              <a:buFontTx/>
              <a:buNone/>
              <a:defRPr/>
            </a:lvl4pPr>
            <a:lvl5pPr marL="1090613" indent="0">
              <a:buFontTx/>
              <a:buNone/>
              <a:defRPr/>
            </a:lvl5pPr>
          </a:lstStyle>
          <a:p>
            <a:pPr lvl="0"/>
            <a:r>
              <a:rPr lang="en-GB" dirty="0"/>
              <a:t>$88B+</a:t>
            </a:r>
            <a:endParaRPr lang="en-US" dirty="0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99CBAD1E-C733-8E4A-914E-A788A10AE81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90810" y="1164604"/>
            <a:ext cx="1651516" cy="166063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800" b="0">
                <a:solidFill>
                  <a:schemeClr val="bg1"/>
                </a:solidFill>
              </a:defRPr>
            </a:lvl1pPr>
            <a:lvl2pPr marL="280987" indent="0">
              <a:buFontTx/>
              <a:buNone/>
              <a:defRPr/>
            </a:lvl2pPr>
            <a:lvl3pPr marL="574675" indent="0">
              <a:buFontTx/>
              <a:buNone/>
              <a:defRPr/>
            </a:lvl3pPr>
            <a:lvl4pPr marL="855663" indent="0">
              <a:buFontTx/>
              <a:buNone/>
              <a:defRPr/>
            </a:lvl4pPr>
            <a:lvl5pPr marL="1090613" indent="0">
              <a:buFontTx/>
              <a:buNone/>
              <a:defRPr/>
            </a:lvl5pPr>
          </a:lstStyle>
          <a:p>
            <a:pPr lvl="0"/>
            <a:r>
              <a:rPr lang="en-GB" dirty="0"/>
              <a:t>Sub description Text</a:t>
            </a:r>
            <a:endParaRPr lang="en-US" dirty="0"/>
          </a:p>
        </p:txBody>
      </p:sp>
      <p:sp>
        <p:nvSpPr>
          <p:cNvPr id="34" name="Picture Placeholder 7">
            <a:extLst>
              <a:ext uri="{FF2B5EF4-FFF2-40B4-BE49-F238E27FC236}">
                <a16:creationId xmlns:a16="http://schemas.microsoft.com/office/drawing/2014/main" id="{B8C60CCD-4A45-8947-8B49-DEF612208B6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201171" y="212900"/>
            <a:ext cx="2160000" cy="2260800"/>
          </a:xfrm>
          <a:prstGeom prst="rect">
            <a:avLst/>
          </a:prstGeom>
          <a:solidFill>
            <a:srgbClr val="00477B"/>
          </a:solidFill>
          <a:effectLst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754DAA5-95DE-6247-B80D-537627EB30F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1022" y="1676400"/>
            <a:ext cx="1756121" cy="466565"/>
          </a:xfrm>
        </p:spPr>
        <p:txBody>
          <a:bodyPr lIns="0" tIns="0" rIns="0" bIns="36000" anchor="b" anchorCtr="0"/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000" b="1">
                <a:solidFill>
                  <a:schemeClr val="bg1"/>
                </a:solidFill>
              </a:defRPr>
            </a:lvl1pPr>
            <a:lvl2pPr marL="280987" indent="0">
              <a:buFontTx/>
              <a:buNone/>
              <a:defRPr/>
            </a:lvl2pPr>
            <a:lvl3pPr marL="574675" indent="0">
              <a:buFontTx/>
              <a:buNone/>
              <a:defRPr/>
            </a:lvl3pPr>
            <a:lvl4pPr marL="855663" indent="0">
              <a:buFontTx/>
              <a:buNone/>
              <a:defRPr/>
            </a:lvl4pPr>
            <a:lvl5pPr marL="1090613" indent="0">
              <a:buFontTx/>
              <a:buNone/>
              <a:defRPr/>
            </a:lvl5pPr>
          </a:lstStyle>
          <a:p>
            <a:pPr lvl="0"/>
            <a:r>
              <a:rPr lang="en-GB" dirty="0"/>
              <a:t>85%</a:t>
            </a:r>
            <a:endParaRPr lang="en-US" dirty="0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4117E31C-C218-4046-B2FF-C7EF6AACF3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022" y="2147729"/>
            <a:ext cx="1756122" cy="166063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800" b="0">
                <a:solidFill>
                  <a:schemeClr val="bg1"/>
                </a:solidFill>
              </a:defRPr>
            </a:lvl1pPr>
            <a:lvl2pPr marL="280987" indent="0">
              <a:buFontTx/>
              <a:buNone/>
              <a:defRPr/>
            </a:lvl2pPr>
            <a:lvl3pPr marL="574675" indent="0">
              <a:buFontTx/>
              <a:buNone/>
              <a:defRPr/>
            </a:lvl3pPr>
            <a:lvl4pPr marL="855663" indent="0">
              <a:buFontTx/>
              <a:buNone/>
              <a:defRPr/>
            </a:lvl4pPr>
            <a:lvl5pPr marL="1090613" indent="0">
              <a:buFontTx/>
              <a:buNone/>
              <a:defRPr/>
            </a:lvl5pPr>
          </a:lstStyle>
          <a:p>
            <a:pPr lvl="0"/>
            <a:r>
              <a:rPr lang="en-GB" dirty="0"/>
              <a:t>Sub description Text</a:t>
            </a:r>
            <a:endParaRPr lang="en-US" dirty="0"/>
          </a:p>
        </p:txBody>
      </p:sp>
      <p:sp>
        <p:nvSpPr>
          <p:cNvPr id="37" name="Picture Placeholder 7">
            <a:extLst>
              <a:ext uri="{FF2B5EF4-FFF2-40B4-BE49-F238E27FC236}">
                <a16:creationId xmlns:a16="http://schemas.microsoft.com/office/drawing/2014/main" id="{4212EF96-FA99-194F-A5C5-86B5530986D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846841" y="2603435"/>
            <a:ext cx="2160000" cy="2261307"/>
          </a:xfrm>
          <a:prstGeom prst="rect">
            <a:avLst/>
          </a:prstGeom>
          <a:solidFill>
            <a:srgbClr val="B4B4BC"/>
          </a:solidFill>
          <a:effectLst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46B4904-27A0-3D41-9B73-5B02AC46615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66692" y="4317484"/>
            <a:ext cx="1756121" cy="216016"/>
          </a:xfrm>
        </p:spPr>
        <p:txBody>
          <a:bodyPr lIns="0" tIns="0" rIns="0" bIns="36000" anchor="b" anchorCtr="0"/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>
                <a:solidFill>
                  <a:schemeClr val="bg1"/>
                </a:solidFill>
              </a:defRPr>
            </a:lvl1pPr>
            <a:lvl2pPr marL="280987" indent="0">
              <a:buFontTx/>
              <a:buNone/>
              <a:defRPr/>
            </a:lvl2pPr>
            <a:lvl3pPr marL="574675" indent="0">
              <a:buFontTx/>
              <a:buNone/>
              <a:defRPr/>
            </a:lvl3pPr>
            <a:lvl4pPr marL="855663" indent="0">
              <a:buFontTx/>
              <a:buNone/>
              <a:defRPr/>
            </a:lvl4pPr>
            <a:lvl5pPr marL="1090613" indent="0">
              <a:buFontTx/>
              <a:buNone/>
              <a:defRPr/>
            </a:lvl5pPr>
          </a:lstStyle>
          <a:p>
            <a:pPr lvl="0"/>
            <a:r>
              <a:rPr lang="en-GB" dirty="0"/>
              <a:t>Leader</a:t>
            </a:r>
            <a:endParaRPr lang="en-US" dirty="0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B312469C-AAC4-BC41-8EC5-7DD10512912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066692" y="4538264"/>
            <a:ext cx="1756121" cy="166063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800" b="0">
                <a:solidFill>
                  <a:schemeClr val="bg1"/>
                </a:solidFill>
              </a:defRPr>
            </a:lvl1pPr>
            <a:lvl2pPr marL="280987" indent="0">
              <a:buFontTx/>
              <a:buNone/>
              <a:defRPr/>
            </a:lvl2pPr>
            <a:lvl3pPr marL="574675" indent="0">
              <a:buFontTx/>
              <a:buNone/>
              <a:defRPr/>
            </a:lvl3pPr>
            <a:lvl4pPr marL="855663" indent="0">
              <a:buFontTx/>
              <a:buNone/>
              <a:defRPr/>
            </a:lvl4pPr>
            <a:lvl5pPr marL="1090613" indent="0">
              <a:buFontTx/>
              <a:buNone/>
              <a:defRPr/>
            </a:lvl5pPr>
          </a:lstStyle>
          <a:p>
            <a:pPr lvl="0"/>
            <a:r>
              <a:rPr lang="en-GB" dirty="0"/>
              <a:t>Sub description Text</a:t>
            </a:r>
            <a:endParaRPr lang="en-US" dirty="0"/>
          </a:p>
        </p:txBody>
      </p:sp>
      <p:sp>
        <p:nvSpPr>
          <p:cNvPr id="40" name="Picture Placeholder 7">
            <a:extLst>
              <a:ext uri="{FF2B5EF4-FFF2-40B4-BE49-F238E27FC236}">
                <a16:creationId xmlns:a16="http://schemas.microsoft.com/office/drawing/2014/main" id="{6209BC6A-500E-464F-AE06-6A0492DE230A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846841" y="212900"/>
            <a:ext cx="2160000" cy="2260800"/>
          </a:xfrm>
          <a:prstGeom prst="rect">
            <a:avLst/>
          </a:prstGeom>
          <a:solidFill>
            <a:srgbClr val="00477B"/>
          </a:solidFill>
          <a:effectLst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8D132B81-E0E9-5349-B707-0C2E8D44751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066692" y="1676400"/>
            <a:ext cx="1756121" cy="466565"/>
          </a:xfrm>
        </p:spPr>
        <p:txBody>
          <a:bodyPr lIns="0" tIns="0" rIns="0" bIns="36000" anchor="b" anchorCtr="0"/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000" b="1">
                <a:solidFill>
                  <a:schemeClr val="bg1"/>
                </a:solidFill>
              </a:defRPr>
            </a:lvl1pPr>
            <a:lvl2pPr marL="280987" indent="0">
              <a:buFontTx/>
              <a:buNone/>
              <a:defRPr/>
            </a:lvl2pPr>
            <a:lvl3pPr marL="574675" indent="0">
              <a:buFontTx/>
              <a:buNone/>
              <a:defRPr/>
            </a:lvl3pPr>
            <a:lvl4pPr marL="855663" indent="0">
              <a:buFontTx/>
              <a:buNone/>
              <a:defRPr/>
            </a:lvl4pPr>
            <a:lvl5pPr marL="1090613" indent="0">
              <a:buFontTx/>
              <a:buNone/>
              <a:defRPr/>
            </a:lvl5pPr>
          </a:lstStyle>
          <a:p>
            <a:pPr lvl="0"/>
            <a:r>
              <a:rPr lang="en-GB" dirty="0"/>
              <a:t>Top10</a:t>
            </a:r>
            <a:endParaRPr lang="en-US" dirty="0"/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E5FF8C73-21B4-4647-ACD8-DA90953BEE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066692" y="2147729"/>
            <a:ext cx="1756122" cy="166063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800" b="0">
                <a:solidFill>
                  <a:schemeClr val="bg1"/>
                </a:solidFill>
              </a:defRPr>
            </a:lvl1pPr>
            <a:lvl2pPr marL="280987" indent="0">
              <a:buFontTx/>
              <a:buNone/>
              <a:defRPr/>
            </a:lvl2pPr>
            <a:lvl3pPr marL="574675" indent="0">
              <a:buFontTx/>
              <a:buNone/>
              <a:defRPr/>
            </a:lvl3pPr>
            <a:lvl4pPr marL="855663" indent="0">
              <a:buFontTx/>
              <a:buNone/>
              <a:defRPr/>
            </a:lvl4pPr>
            <a:lvl5pPr marL="1090613" indent="0">
              <a:buFontTx/>
              <a:buNone/>
              <a:defRPr/>
            </a:lvl5pPr>
          </a:lstStyle>
          <a:p>
            <a:pPr lvl="0"/>
            <a:r>
              <a:rPr lang="en-GB" dirty="0"/>
              <a:t>Sub description Text</a:t>
            </a:r>
            <a:endParaRPr lang="en-US" dirty="0"/>
          </a:p>
        </p:txBody>
      </p:sp>
      <p:sp>
        <p:nvSpPr>
          <p:cNvPr id="43" name="Picture Placeholder 7">
            <a:extLst>
              <a:ext uri="{FF2B5EF4-FFF2-40B4-BE49-F238E27FC236}">
                <a16:creationId xmlns:a16="http://schemas.microsoft.com/office/drawing/2014/main" id="{D9A3FAF5-7ADB-AB42-BBAD-3F4667C5D50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634537" y="212900"/>
            <a:ext cx="2159999" cy="1278182"/>
          </a:xfrm>
          <a:prstGeom prst="rect">
            <a:avLst/>
          </a:prstGeom>
          <a:solidFill>
            <a:schemeClr val="tx1"/>
          </a:solidFill>
          <a:effectLst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803544C-A283-E043-8014-CE8CB6F17EC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803114" y="727969"/>
            <a:ext cx="1651516" cy="431871"/>
          </a:xfrm>
        </p:spPr>
        <p:txBody>
          <a:bodyPr lIns="0" tIns="0" rIns="0" bIns="36000" anchor="b" anchorCtr="0"/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000" b="1">
                <a:solidFill>
                  <a:schemeClr val="bg1"/>
                </a:solidFill>
              </a:defRPr>
            </a:lvl1pPr>
            <a:lvl2pPr marL="280987" indent="0">
              <a:buFontTx/>
              <a:buNone/>
              <a:defRPr/>
            </a:lvl2pPr>
            <a:lvl3pPr marL="574675" indent="0">
              <a:buFontTx/>
              <a:buNone/>
              <a:defRPr/>
            </a:lvl3pPr>
            <a:lvl4pPr marL="855663" indent="0">
              <a:buFontTx/>
              <a:buNone/>
              <a:defRPr/>
            </a:lvl4pPr>
            <a:lvl5pPr marL="1090613" indent="0">
              <a:buFontTx/>
              <a:buNone/>
              <a:defRPr/>
            </a:lvl5pPr>
          </a:lstStyle>
          <a:p>
            <a:pPr lvl="0"/>
            <a:r>
              <a:rPr lang="en-GB" dirty="0"/>
              <a:t>8,000</a:t>
            </a:r>
            <a:endParaRPr lang="en-US" dirty="0"/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B74586BA-1FA2-364F-9156-C4EF6A869F6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803114" y="1164604"/>
            <a:ext cx="1651516" cy="166063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800" b="0">
                <a:solidFill>
                  <a:schemeClr val="bg1"/>
                </a:solidFill>
              </a:defRPr>
            </a:lvl1pPr>
            <a:lvl2pPr marL="280987" indent="0">
              <a:buFontTx/>
              <a:buNone/>
              <a:defRPr/>
            </a:lvl2pPr>
            <a:lvl3pPr marL="574675" indent="0">
              <a:buFontTx/>
              <a:buNone/>
              <a:defRPr/>
            </a:lvl3pPr>
            <a:lvl4pPr marL="855663" indent="0">
              <a:buFontTx/>
              <a:buNone/>
              <a:defRPr/>
            </a:lvl4pPr>
            <a:lvl5pPr marL="1090613" indent="0">
              <a:buFontTx/>
              <a:buNone/>
              <a:defRPr/>
            </a:lvl5pPr>
          </a:lstStyle>
          <a:p>
            <a:pPr lvl="0"/>
            <a:r>
              <a:rPr lang="en-GB" dirty="0"/>
              <a:t>Sub description Text</a:t>
            </a:r>
            <a:endParaRPr lang="en-US" dirty="0"/>
          </a:p>
        </p:txBody>
      </p:sp>
      <p:sp>
        <p:nvSpPr>
          <p:cNvPr id="46" name="Picture Placeholder 7">
            <a:extLst>
              <a:ext uri="{FF2B5EF4-FFF2-40B4-BE49-F238E27FC236}">
                <a16:creationId xmlns:a16="http://schemas.microsoft.com/office/drawing/2014/main" id="{258408AA-1FF6-684D-ADF1-1FC89A030C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3897931" y="3670175"/>
            <a:ext cx="1391801" cy="1197660"/>
          </a:xfrm>
          <a:prstGeom prst="rect">
            <a:avLst/>
          </a:prstGeom>
          <a:solidFill>
            <a:srgbClr val="001933"/>
          </a:solidFill>
          <a:effectLst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56549B1C-87A2-C74A-A7DD-42EE80A9619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066507" y="4326476"/>
            <a:ext cx="1162154" cy="210117"/>
          </a:xfrm>
        </p:spPr>
        <p:txBody>
          <a:bodyPr lIns="0" tIns="0" rIns="0" bIns="36000" anchor="b" anchorCtr="0"/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>
                <a:solidFill>
                  <a:schemeClr val="bg1"/>
                </a:solidFill>
              </a:defRPr>
            </a:lvl1pPr>
            <a:lvl2pPr marL="280987" indent="0">
              <a:buFontTx/>
              <a:buNone/>
              <a:defRPr/>
            </a:lvl2pPr>
            <a:lvl3pPr marL="574675" indent="0">
              <a:buFontTx/>
              <a:buNone/>
              <a:defRPr/>
            </a:lvl3pPr>
            <a:lvl4pPr marL="855663" indent="0">
              <a:buFontTx/>
              <a:buNone/>
              <a:defRPr/>
            </a:lvl4pPr>
            <a:lvl5pPr marL="1090613" indent="0">
              <a:buFontTx/>
              <a:buNone/>
              <a:defRPr/>
            </a:lvl5pPr>
          </a:lstStyle>
          <a:p>
            <a:pPr lvl="0"/>
            <a:r>
              <a:rPr lang="en-GB" dirty="0"/>
              <a:t>99.999%</a:t>
            </a:r>
            <a:endParaRPr lang="en-US" dirty="0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C7A65242-C118-5F49-8FDA-65F52C99DE9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066507" y="4541357"/>
            <a:ext cx="1162154" cy="166063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800" b="0">
                <a:solidFill>
                  <a:schemeClr val="bg1"/>
                </a:solidFill>
              </a:defRPr>
            </a:lvl1pPr>
            <a:lvl2pPr marL="280987" indent="0">
              <a:buFontTx/>
              <a:buNone/>
              <a:defRPr/>
            </a:lvl2pPr>
            <a:lvl3pPr marL="574675" indent="0">
              <a:buFontTx/>
              <a:buNone/>
              <a:defRPr/>
            </a:lvl3pPr>
            <a:lvl4pPr marL="855663" indent="0">
              <a:buFontTx/>
              <a:buNone/>
              <a:defRPr/>
            </a:lvl4pPr>
            <a:lvl5pPr marL="1090613" indent="0">
              <a:buFontTx/>
              <a:buNone/>
              <a:defRPr/>
            </a:lvl5pPr>
          </a:lstStyle>
          <a:p>
            <a:pPr lvl="0"/>
            <a:r>
              <a:rPr lang="en-GB" dirty="0"/>
              <a:t>Sub description Text</a:t>
            </a:r>
            <a:endParaRPr lang="en-US" dirty="0"/>
          </a:p>
        </p:txBody>
      </p:sp>
      <p:sp>
        <p:nvSpPr>
          <p:cNvPr id="49" name="Picture Placeholder 7">
            <a:extLst>
              <a:ext uri="{FF2B5EF4-FFF2-40B4-BE49-F238E27FC236}">
                <a16:creationId xmlns:a16="http://schemas.microsoft.com/office/drawing/2014/main" id="{F6643DF6-E0CF-C240-89EF-8440038FD05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5378830" y="3670175"/>
            <a:ext cx="1391801" cy="1197660"/>
          </a:xfrm>
          <a:prstGeom prst="rect">
            <a:avLst/>
          </a:prstGeom>
          <a:solidFill>
            <a:srgbClr val="001933"/>
          </a:solidFill>
          <a:effectLst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4AD36AF2-04DC-324A-8922-A1EC08F9AA4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547406" y="4326476"/>
            <a:ext cx="1162154" cy="210117"/>
          </a:xfrm>
        </p:spPr>
        <p:txBody>
          <a:bodyPr lIns="0" tIns="0" rIns="0" bIns="36000" anchor="b" anchorCtr="0"/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>
                <a:solidFill>
                  <a:schemeClr val="bg1"/>
                </a:solidFill>
              </a:defRPr>
            </a:lvl1pPr>
            <a:lvl2pPr marL="280987" indent="0">
              <a:buFontTx/>
              <a:buNone/>
              <a:defRPr/>
            </a:lvl2pPr>
            <a:lvl3pPr marL="574675" indent="0">
              <a:buFontTx/>
              <a:buNone/>
              <a:defRPr/>
            </a:lvl3pPr>
            <a:lvl4pPr marL="855663" indent="0">
              <a:buFontTx/>
              <a:buNone/>
              <a:defRPr/>
            </a:lvl4pPr>
            <a:lvl5pPr marL="1090613" indent="0">
              <a:buFontTx/>
              <a:buNone/>
              <a:defRPr/>
            </a:lvl5pPr>
          </a:lstStyle>
          <a:p>
            <a:pPr lvl="0"/>
            <a:r>
              <a:rPr lang="en-GB" dirty="0"/>
              <a:t>Add Stat</a:t>
            </a:r>
            <a:endParaRPr lang="en-US" dirty="0"/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E5F1C27B-E75F-B44E-BAE4-2E5EF9F0EF2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547406" y="4541357"/>
            <a:ext cx="1162154" cy="166063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800" b="0">
                <a:solidFill>
                  <a:schemeClr val="bg1"/>
                </a:solidFill>
              </a:defRPr>
            </a:lvl1pPr>
            <a:lvl2pPr marL="280987" indent="0">
              <a:buFontTx/>
              <a:buNone/>
              <a:defRPr/>
            </a:lvl2pPr>
            <a:lvl3pPr marL="574675" indent="0">
              <a:buFontTx/>
              <a:buNone/>
              <a:defRPr/>
            </a:lvl3pPr>
            <a:lvl4pPr marL="855663" indent="0">
              <a:buFontTx/>
              <a:buNone/>
              <a:defRPr/>
            </a:lvl4pPr>
            <a:lvl5pPr marL="1090613" indent="0">
              <a:buFontTx/>
              <a:buNone/>
              <a:defRPr/>
            </a:lvl5pPr>
          </a:lstStyle>
          <a:p>
            <a:pPr lvl="0"/>
            <a:r>
              <a:rPr lang="en-GB" dirty="0"/>
              <a:t>Sub description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73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CC66C97-F5EF-A34E-BFDF-60231EEDED8D}"/>
              </a:ext>
            </a:extLst>
          </p:cNvPr>
          <p:cNvSpPr/>
          <p:nvPr userDrawn="1"/>
        </p:nvSpPr>
        <p:spPr>
          <a:xfrm>
            <a:off x="0" y="0"/>
            <a:ext cx="9153144" cy="5157216"/>
          </a:xfrm>
          <a:prstGeom prst="rect">
            <a:avLst/>
          </a:prstGeom>
          <a:gradFill>
            <a:gsLst>
              <a:gs pos="0">
                <a:schemeClr val="accent2">
                  <a:lumMod val="42000"/>
                </a:schemeClr>
              </a:gs>
              <a:gs pos="9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Neue Haas Grotesk Text Pro" panose="020B0504020202020204" pitchFamily="34" charset="77"/>
            </a:endParaRPr>
          </a:p>
        </p:txBody>
      </p:sp>
      <p:sp>
        <p:nvSpPr>
          <p:cNvPr id="57" name="Title 1"/>
          <p:cNvSpPr>
            <a:spLocks noGrp="1"/>
          </p:cNvSpPr>
          <p:nvPr>
            <p:ph type="ctrTitle" hasCustomPrompt="1"/>
          </p:nvPr>
        </p:nvSpPr>
        <p:spPr>
          <a:xfrm>
            <a:off x="607715" y="1048425"/>
            <a:ext cx="6912232" cy="2497258"/>
          </a:xfrm>
          <a:prstGeom prst="rect">
            <a:avLst/>
          </a:prstGeom>
          <a:effectLst/>
        </p:spPr>
        <p:txBody>
          <a:bodyPr lIns="0" rIns="0" anchor="b" anchorCtr="0">
            <a:normAutofit/>
          </a:bodyPr>
          <a:lstStyle>
            <a:lvl1pPr>
              <a:lnSpc>
                <a:spcPct val="88000"/>
              </a:lnSpc>
              <a:defRPr sz="6000" b="1" i="0" cap="none" spc="-50" baseline="0">
                <a:solidFill>
                  <a:schemeClr val="bg1"/>
                </a:solidFill>
                <a:latin typeface="Neue Haas Grotesk Text Pro" panose="020B0504020202020204" pitchFamily="34" charset="77"/>
              </a:defRPr>
            </a:lvl1pPr>
          </a:lstStyle>
          <a:p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 on 3 Lines</a:t>
            </a:r>
            <a:br>
              <a:rPr lang="en-US" dirty="0"/>
            </a:br>
            <a:r>
              <a:rPr lang="en-US" dirty="0"/>
              <a:t>Bold 60pt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01928F-597D-EE45-ADA7-3D256ED9F2E3}"/>
              </a:ext>
            </a:extLst>
          </p:cNvPr>
          <p:cNvCxnSpPr>
            <a:cxnSpLocks/>
          </p:cNvCxnSpPr>
          <p:nvPr userDrawn="1"/>
        </p:nvCxnSpPr>
        <p:spPr>
          <a:xfrm flipH="1">
            <a:off x="634770" y="3581850"/>
            <a:ext cx="779002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">
            <a:extLst>
              <a:ext uri="{FF2B5EF4-FFF2-40B4-BE49-F238E27FC236}">
                <a16:creationId xmlns:a16="http://schemas.microsoft.com/office/drawing/2014/main" id="{321F759D-E4A5-F143-9D4F-DEB96063B40E}"/>
              </a:ext>
            </a:extLst>
          </p:cNvPr>
          <p:cNvSpPr txBox="1"/>
          <p:nvPr userDrawn="1"/>
        </p:nvSpPr>
        <p:spPr>
          <a:xfrm>
            <a:off x="7127505" y="4911221"/>
            <a:ext cx="1976823" cy="18466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0" kern="1200" dirty="0">
                <a:solidFill>
                  <a:schemeClr val="bg1">
                    <a:lumMod val="75000"/>
                  </a:schemeClr>
                </a:solidFill>
                <a:effectLst/>
                <a:latin typeface="Neue Haas Grotesk Text Pro" panose="020B0504020202020204" pitchFamily="34" charset="77"/>
                <a:ea typeface="+mn-ea"/>
                <a:cs typeface="+mn-cs"/>
              </a:rPr>
              <a:t>© Hitachi Vantara LLC 2024. All Rights Reserved.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1AF46A1C-3446-614F-91A4-BF8221DA6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4770" y="3843682"/>
            <a:ext cx="3544411" cy="246221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1600" b="1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74675" indent="0">
              <a:buNone/>
              <a:defRPr/>
            </a:lvl3pPr>
            <a:lvl4pPr marL="855663" indent="0">
              <a:buNone/>
              <a:defRPr/>
            </a:lvl4pPr>
            <a:lvl5pPr marL="1090613" indent="0">
              <a:buNone/>
              <a:defRPr/>
            </a:lvl5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0B5020BB-700C-2D4C-A089-3094495DD3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4770" y="4082875"/>
            <a:ext cx="3544411" cy="369332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120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74675" indent="0">
              <a:buNone/>
              <a:defRPr/>
            </a:lvl3pPr>
            <a:lvl4pPr marL="855663" indent="0">
              <a:buNone/>
              <a:defRPr/>
            </a:lvl4pPr>
            <a:lvl5pPr marL="1090613" indent="0">
              <a:buNone/>
              <a:defRPr/>
            </a:lvl5pPr>
          </a:lstStyle>
          <a:p>
            <a:pPr lvl="0"/>
            <a:r>
              <a:rPr lang="en-US" dirty="0"/>
              <a:t>Job Title, Department</a:t>
            </a:r>
            <a:br>
              <a:rPr lang="en-US" dirty="0"/>
            </a:br>
            <a:r>
              <a:rPr lang="en-US" dirty="0"/>
              <a:t>Month 2023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C1685DE-C497-892B-3951-2E18F75DE1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6802" y="0"/>
            <a:ext cx="1627198" cy="81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2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black grey gradient">
            <a:extLst>
              <a:ext uri="{FF2B5EF4-FFF2-40B4-BE49-F238E27FC236}">
                <a16:creationId xmlns:a16="http://schemas.microsoft.com/office/drawing/2014/main" id="{3095B0D2-2913-1E4A-92FF-FB612BDEB7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9144000" cy="5157216"/>
          </a:xfrm>
          <a:prstGeom prst="rect">
            <a:avLst/>
          </a:prstGeom>
        </p:spPr>
      </p:pic>
      <p:pic>
        <p:nvPicPr>
          <p:cNvPr id="4" name="Picture 3" descr="Two people looking at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ACB9411E-B230-124E-93D7-71DEED0CEC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2892" y="0"/>
            <a:ext cx="3199497" cy="5157216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02890FDD-E5D1-4099-9F8C-FDDC8845E06F}"/>
              </a:ext>
            </a:extLst>
          </p:cNvPr>
          <p:cNvSpPr/>
          <p:nvPr userDrawn="1"/>
        </p:nvSpPr>
        <p:spPr>
          <a:xfrm>
            <a:off x="5954049" y="0"/>
            <a:ext cx="3189951" cy="4917679"/>
          </a:xfrm>
          <a:prstGeom prst="rect">
            <a:avLst/>
          </a:prstGeom>
          <a:gradFill flip="none" rotWithShape="1">
            <a:gsLst>
              <a:gs pos="63000">
                <a:schemeClr val="tx2">
                  <a:alpha val="0"/>
                </a:schemeClr>
              </a:gs>
              <a:gs pos="100000">
                <a:schemeClr val="tx2">
                  <a:alpha val="99332"/>
                </a:schemeClr>
              </a:gs>
            </a:gsLst>
            <a:lin ang="17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Neue Haas Grotesk Text Pro" panose="020B0504020202020204" pitchFamily="34" charset="77"/>
            </a:endParaRPr>
          </a:p>
        </p:txBody>
      </p:sp>
      <p:sp>
        <p:nvSpPr>
          <p:cNvPr id="5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348" y="2803117"/>
            <a:ext cx="4286425" cy="307777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charset="2"/>
              <a:buNone/>
              <a:tabLst/>
              <a:defRPr sz="2000" b="0" i="0" cap="none" baseline="0">
                <a:solidFill>
                  <a:schemeClr val="bg1"/>
                </a:solidFill>
                <a:latin typeface="Neue Haas Grotesk Text Pro" panose="020B0504020202020204" pitchFamily="34" charset="7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placeholder 20pt Regular</a:t>
            </a:r>
          </a:p>
        </p:txBody>
      </p:sp>
      <p:sp>
        <p:nvSpPr>
          <p:cNvPr id="57" name="Title 1"/>
          <p:cNvSpPr>
            <a:spLocks noGrp="1"/>
          </p:cNvSpPr>
          <p:nvPr>
            <p:ph type="ctrTitle" hasCustomPrompt="1"/>
          </p:nvPr>
        </p:nvSpPr>
        <p:spPr>
          <a:xfrm>
            <a:off x="681348" y="725773"/>
            <a:ext cx="5148359" cy="2071294"/>
          </a:xfrm>
          <a:prstGeom prst="rect">
            <a:avLst/>
          </a:prstGeom>
          <a:effectLst/>
        </p:spPr>
        <p:txBody>
          <a:bodyPr lIns="0" rIns="0" anchor="b" anchorCtr="0">
            <a:noAutofit/>
          </a:bodyPr>
          <a:lstStyle>
            <a:lvl1pPr>
              <a:lnSpc>
                <a:spcPct val="90000"/>
              </a:lnSpc>
              <a:defRPr sz="4000" b="1" i="0" cap="none" baseline="0">
                <a:solidFill>
                  <a:schemeClr val="bg1"/>
                </a:solidFill>
                <a:latin typeface="Neue Haas Grotesk Text Pro" panose="020B0504020202020204" pitchFamily="34" charset="77"/>
              </a:defRPr>
            </a:lvl1pPr>
          </a:lstStyle>
          <a:p>
            <a:r>
              <a:rPr lang="en-US" dirty="0"/>
              <a:t>Section Title Slide Placeholder </a:t>
            </a:r>
          </a:p>
        </p:txBody>
      </p:sp>
      <p:sp>
        <p:nvSpPr>
          <p:cNvPr id="58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81348" y="3905309"/>
            <a:ext cx="3544411" cy="215444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1400" b="1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74675" indent="0">
              <a:buNone/>
              <a:defRPr/>
            </a:lvl3pPr>
            <a:lvl4pPr marL="855663" indent="0">
              <a:buNone/>
              <a:defRPr/>
            </a:lvl4pPr>
            <a:lvl5pPr marL="1090613" indent="0">
              <a:buNone/>
              <a:defRPr/>
            </a:lvl5pPr>
          </a:lstStyle>
          <a:p>
            <a:pPr lvl="0"/>
            <a:r>
              <a:rPr lang="en-US" dirty="0"/>
              <a:t>Optional Subtitle here 14pt Bold</a:t>
            </a:r>
          </a:p>
        </p:txBody>
      </p:sp>
      <p:sp>
        <p:nvSpPr>
          <p:cNvPr id="7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81348" y="4134651"/>
            <a:ext cx="3544411" cy="184666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120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74675" indent="0">
              <a:buNone/>
              <a:defRPr/>
            </a:lvl3pPr>
            <a:lvl4pPr marL="855663" indent="0">
              <a:buNone/>
              <a:defRPr/>
            </a:lvl4pPr>
            <a:lvl5pPr marL="1090613" indent="0">
              <a:buNone/>
              <a:defRPr/>
            </a:lvl5pPr>
          </a:lstStyle>
          <a:p>
            <a:pPr lvl="0"/>
            <a:r>
              <a:rPr lang="en-US" dirty="0"/>
              <a:t>Optional text here 12pt Regular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611" y="4915450"/>
            <a:ext cx="3161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11F478C-84AE-4601-9BE4-60468A3A6C06}" type="slidenum">
              <a:rPr lang="en-US" sz="800" b="0" i="0" smtClean="0">
                <a:solidFill>
                  <a:prstClr val="white">
                    <a:alpha val="50000"/>
                  </a:prstClr>
                </a:solidFill>
                <a:latin typeface="Neue Haas Grotesk Text Pro" panose="020B0504020202020204" pitchFamily="34" charset="77"/>
              </a:rPr>
              <a:pPr/>
              <a:t>‹#›</a:t>
            </a:fld>
            <a:endParaRPr lang="en-US" sz="800" b="0" i="0" dirty="0">
              <a:solidFill>
                <a:prstClr val="white">
                  <a:alpha val="50000"/>
                </a:prstClr>
              </a:solidFill>
              <a:latin typeface="Neue Haas Grotesk Text Pro" panose="020B0504020202020204" pitchFamily="34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F6F85EA-1CAA-F34C-8631-AB308554EFA3}"/>
              </a:ext>
            </a:extLst>
          </p:cNvPr>
          <p:cNvSpPr txBox="1"/>
          <p:nvPr userDrawn="1"/>
        </p:nvSpPr>
        <p:spPr>
          <a:xfrm>
            <a:off x="1611" y="4915450"/>
            <a:ext cx="3161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11F478C-84AE-4601-9BE4-60468A3A6C06}" type="slidenum">
              <a:rPr lang="en-US" sz="800" b="0" i="0" smtClean="0">
                <a:solidFill>
                  <a:prstClr val="white">
                    <a:alpha val="50000"/>
                  </a:prstClr>
                </a:solidFill>
                <a:latin typeface="Neue Haas Grotesk Text Pro" panose="020B0504020202020204" pitchFamily="34" charset="77"/>
              </a:rPr>
              <a:pPr/>
              <a:t>‹#›</a:t>
            </a:fld>
            <a:endParaRPr lang="en-US" sz="800" b="0" i="0" dirty="0">
              <a:solidFill>
                <a:prstClr val="white">
                  <a:alpha val="50000"/>
                </a:prstClr>
              </a:solidFill>
              <a:latin typeface="Neue Haas Grotesk Text Pro" panose="020B0504020202020204" pitchFamily="34" charset="7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7A76005-52C4-4175-98F3-A93E756F20FA}"/>
              </a:ext>
            </a:extLst>
          </p:cNvPr>
          <p:cNvSpPr txBox="1"/>
          <p:nvPr userDrawn="1"/>
        </p:nvSpPr>
        <p:spPr>
          <a:xfrm>
            <a:off x="7140328" y="4911221"/>
            <a:ext cx="196400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0" kern="1200" dirty="0">
                <a:solidFill>
                  <a:schemeClr val="bg1">
                    <a:lumMod val="95000"/>
                  </a:schemeClr>
                </a:solidFill>
                <a:latin typeface="Neue Haas Grotesk Text Pro" panose="020B0504020202020204" pitchFamily="34" charset="77"/>
                <a:ea typeface="+mn-ea"/>
                <a:cs typeface="+mn-cs"/>
              </a:rPr>
              <a:t>© Hitachi Vantara LLC 2024. All Rights Reserved.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4499D90-9D80-2A30-7D2A-77C4F59D042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8400" y="-1"/>
            <a:ext cx="1627198" cy="81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8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D8D4E5A3-9FF8-174B-B024-4CB426E86E5A}"/>
              </a:ext>
            </a:extLst>
          </p:cNvPr>
          <p:cNvSpPr/>
          <p:nvPr userDrawn="1"/>
        </p:nvSpPr>
        <p:spPr>
          <a:xfrm>
            <a:off x="0" y="0"/>
            <a:ext cx="9153144" cy="5157216"/>
          </a:xfrm>
          <a:prstGeom prst="rect">
            <a:avLst/>
          </a:prstGeom>
          <a:solidFill>
            <a:srgbClr val="B4B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Neue Haas Grotesk Text Pro" panose="020B0504020202020204" pitchFamily="34" charset="7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611" y="4915450"/>
            <a:ext cx="3161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11F478C-84AE-4601-9BE4-60468A3A6C06}" type="slidenum">
              <a:rPr lang="en-US" sz="800" b="0" i="0" smtClean="0">
                <a:solidFill>
                  <a:prstClr val="white">
                    <a:alpha val="50000"/>
                  </a:prstClr>
                </a:solidFill>
                <a:latin typeface="Neue Haas Grotesk Text Pro" panose="020B0504020202020204" pitchFamily="34" charset="77"/>
              </a:rPr>
              <a:pPr/>
              <a:t>‹#›</a:t>
            </a:fld>
            <a:endParaRPr lang="en-US" sz="800" b="0" i="0" dirty="0">
              <a:solidFill>
                <a:prstClr val="white">
                  <a:alpha val="50000"/>
                </a:prstClr>
              </a:solidFill>
              <a:latin typeface="Neue Haas Grotesk Text Pro" panose="020B0504020202020204" pitchFamily="34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F6F85EA-1CAA-F34C-8631-AB308554EFA3}"/>
              </a:ext>
            </a:extLst>
          </p:cNvPr>
          <p:cNvSpPr txBox="1"/>
          <p:nvPr userDrawn="1"/>
        </p:nvSpPr>
        <p:spPr>
          <a:xfrm>
            <a:off x="1611" y="4915450"/>
            <a:ext cx="3161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11F478C-84AE-4601-9BE4-60468A3A6C06}" type="slidenum">
              <a:rPr lang="en-US" sz="800" b="0" i="0" smtClean="0">
                <a:solidFill>
                  <a:schemeClr val="bg1">
                    <a:lumMod val="50000"/>
                  </a:schemeClr>
                </a:solidFill>
                <a:latin typeface="Neue Haas Grotesk Text Pro" panose="020B0504020202020204" pitchFamily="34" charset="77"/>
              </a:rPr>
              <a:pPr/>
              <a:t>‹#›</a:t>
            </a:fld>
            <a:endParaRPr lang="en-US" sz="800" b="0" i="0" dirty="0">
              <a:solidFill>
                <a:schemeClr val="bg1">
                  <a:lumMod val="50000"/>
                </a:schemeClr>
              </a:solidFill>
              <a:latin typeface="Neue Haas Grotesk Text Pro" panose="020B0504020202020204" pitchFamily="34" charset="77"/>
            </a:endParaRPr>
          </a:p>
        </p:txBody>
      </p:sp>
      <p:pic>
        <p:nvPicPr>
          <p:cNvPr id="3" name="Picture 2" descr="A high angle view of a city&#10;&#10;Description automatically generated with low confidence">
            <a:extLst>
              <a:ext uri="{FF2B5EF4-FFF2-40B4-BE49-F238E27FC236}">
                <a16:creationId xmlns:a16="http://schemas.microsoft.com/office/drawing/2014/main" id="{C31A5DA1-D97C-B14B-A1AD-9EB6A8AD26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5210" y="0"/>
            <a:ext cx="3197179" cy="5157216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261FBF55-7FF2-684D-9995-F81F8F234543}"/>
              </a:ext>
            </a:extLst>
          </p:cNvPr>
          <p:cNvSpPr/>
          <p:nvPr userDrawn="1"/>
        </p:nvSpPr>
        <p:spPr>
          <a:xfrm>
            <a:off x="5942621" y="0"/>
            <a:ext cx="3197179" cy="4917679"/>
          </a:xfrm>
          <a:prstGeom prst="rect">
            <a:avLst/>
          </a:prstGeom>
          <a:gradFill flip="none" rotWithShape="1">
            <a:gsLst>
              <a:gs pos="66000">
                <a:schemeClr val="tx2">
                  <a:alpha val="0"/>
                </a:schemeClr>
              </a:gs>
              <a:gs pos="86000">
                <a:schemeClr val="tx2">
                  <a:alpha val="69000"/>
                </a:schemeClr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Neue Haas Grotesk Text Pro" panose="020B0504020202020204" pitchFamily="34" charset="77"/>
            </a:endParaRPr>
          </a:p>
        </p:txBody>
      </p:sp>
      <p:sp>
        <p:nvSpPr>
          <p:cNvPr id="43" name="Footer">
            <a:extLst>
              <a:ext uri="{FF2B5EF4-FFF2-40B4-BE49-F238E27FC236}">
                <a16:creationId xmlns:a16="http://schemas.microsoft.com/office/drawing/2014/main" id="{F108DFB1-67A6-2644-9166-4B44C332FCA2}"/>
              </a:ext>
            </a:extLst>
          </p:cNvPr>
          <p:cNvSpPr txBox="1"/>
          <p:nvPr userDrawn="1"/>
        </p:nvSpPr>
        <p:spPr>
          <a:xfrm>
            <a:off x="7157962" y="4911221"/>
            <a:ext cx="1946366" cy="18466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0" kern="12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ue Haas Grotesk Text Pro" panose="020B0504020202020204" pitchFamily="34" charset="77"/>
                <a:ea typeface="+mn-ea"/>
                <a:cs typeface="+mn-cs"/>
              </a:rPr>
              <a:t>© Hitachi Vantara LLC 2024. All Rights Reserved.</a:t>
            </a: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9C4B8250-F2FE-B24F-B485-A21CF1A99DB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1348" y="2803117"/>
            <a:ext cx="4286425" cy="307777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charset="2"/>
              <a:buNone/>
              <a:tabLst/>
              <a:defRPr sz="2000" b="0" i="0" cap="none" baseline="0">
                <a:solidFill>
                  <a:schemeClr val="tx1"/>
                </a:solidFill>
                <a:latin typeface="Neue Haas Grotesk Text Pro" panose="020B0504020202020204" pitchFamily="34" charset="7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placeholder 20pt Regular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6CBF497B-3F7F-D04D-BE44-5057389683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1348" y="725773"/>
            <a:ext cx="5148359" cy="2071294"/>
          </a:xfrm>
          <a:prstGeom prst="rect">
            <a:avLst/>
          </a:prstGeom>
          <a:effectLst/>
        </p:spPr>
        <p:txBody>
          <a:bodyPr lIns="0" rIns="0" anchor="b" anchorCtr="0">
            <a:noAutofit/>
          </a:bodyPr>
          <a:lstStyle>
            <a:lvl1pPr>
              <a:lnSpc>
                <a:spcPct val="90000"/>
              </a:lnSpc>
              <a:defRPr sz="4000" b="1" i="0" cap="none" baseline="0">
                <a:solidFill>
                  <a:schemeClr val="bg1"/>
                </a:solidFill>
                <a:latin typeface="Neue Haas Grotesk Text Pro" panose="020B0504020202020204" pitchFamily="34" charset="77"/>
              </a:defRPr>
            </a:lvl1pPr>
          </a:lstStyle>
          <a:p>
            <a:r>
              <a:rPr lang="en-US" dirty="0"/>
              <a:t>Section Title Slide Placeholder </a:t>
            </a:r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67504A7-4A67-6540-BC18-B7EA1187F7A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1348" y="3905309"/>
            <a:ext cx="3544411" cy="215444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1400" b="1" baseline="0">
                <a:solidFill>
                  <a:schemeClr val="tx1"/>
                </a:solidFill>
              </a:defRPr>
            </a:lvl1pPr>
            <a:lvl2pPr marL="280987" indent="0">
              <a:buNone/>
              <a:defRPr/>
            </a:lvl2pPr>
            <a:lvl3pPr marL="574675" indent="0">
              <a:buNone/>
              <a:defRPr/>
            </a:lvl3pPr>
            <a:lvl4pPr marL="855663" indent="0">
              <a:buNone/>
              <a:defRPr/>
            </a:lvl4pPr>
            <a:lvl5pPr marL="1090613" indent="0">
              <a:buNone/>
              <a:defRPr/>
            </a:lvl5pPr>
          </a:lstStyle>
          <a:p>
            <a:pPr lvl="0"/>
            <a:r>
              <a:rPr lang="en-US" dirty="0"/>
              <a:t>Optional Subtitle here 14pt Bold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9F72D4FB-2700-8C41-8E06-BD6FC3A74F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1348" y="4134651"/>
            <a:ext cx="3544411" cy="184666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1200">
                <a:solidFill>
                  <a:schemeClr val="tx1"/>
                </a:solidFill>
              </a:defRPr>
            </a:lvl1pPr>
            <a:lvl2pPr marL="280987" indent="0">
              <a:buNone/>
              <a:defRPr/>
            </a:lvl2pPr>
            <a:lvl3pPr marL="574675" indent="0">
              <a:buNone/>
              <a:defRPr/>
            </a:lvl3pPr>
            <a:lvl4pPr marL="855663" indent="0">
              <a:buNone/>
              <a:defRPr/>
            </a:lvl4pPr>
            <a:lvl5pPr marL="1090613" indent="0">
              <a:buNone/>
              <a:defRPr/>
            </a:lvl5pPr>
          </a:lstStyle>
          <a:p>
            <a:pPr lvl="0"/>
            <a:r>
              <a:rPr lang="en-US" dirty="0"/>
              <a:t>Optional text here 12pt Regular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0D7C52C-892F-68C2-331E-52650B1A8BB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8400" y="-1"/>
            <a:ext cx="1627198" cy="81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66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1F64E7BF-A90A-D046-8CF7-57C6617BDD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31734" y="0"/>
            <a:ext cx="3212265" cy="515721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86272875-7CFB-E54E-A464-DFC119BD2050}"/>
              </a:ext>
            </a:extLst>
          </p:cNvPr>
          <p:cNvSpPr/>
          <p:nvPr userDrawn="1"/>
        </p:nvSpPr>
        <p:spPr>
          <a:xfrm>
            <a:off x="0" y="0"/>
            <a:ext cx="5955030" cy="5157216"/>
          </a:xfrm>
          <a:prstGeom prst="rect">
            <a:avLst/>
          </a:prstGeom>
          <a:gradFill>
            <a:gsLst>
              <a:gs pos="0">
                <a:schemeClr val="accent2">
                  <a:lumMod val="42000"/>
                </a:schemeClr>
              </a:gs>
              <a:gs pos="9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Neue Haas Grotesk Text Pro" panose="020B0504020202020204" pitchFamily="34" charset="7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611" y="4915450"/>
            <a:ext cx="3161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11F478C-84AE-4601-9BE4-60468A3A6C06}" type="slidenum">
              <a:rPr lang="en-US" sz="800" b="0" i="0" smtClean="0">
                <a:solidFill>
                  <a:prstClr val="white">
                    <a:alpha val="50000"/>
                  </a:prstClr>
                </a:solidFill>
                <a:latin typeface="Neue Haas Grotesk Text Pro" panose="020B0504020202020204" pitchFamily="34" charset="77"/>
              </a:rPr>
              <a:pPr/>
              <a:t>‹#›</a:t>
            </a:fld>
            <a:endParaRPr lang="en-US" sz="800" b="0" i="0" dirty="0">
              <a:solidFill>
                <a:prstClr val="white">
                  <a:alpha val="50000"/>
                </a:prstClr>
              </a:solidFill>
              <a:latin typeface="Neue Haas Grotesk Text Pro" panose="020B0504020202020204" pitchFamily="34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F6F85EA-1CAA-F34C-8631-AB308554EFA3}"/>
              </a:ext>
            </a:extLst>
          </p:cNvPr>
          <p:cNvSpPr txBox="1"/>
          <p:nvPr userDrawn="1"/>
        </p:nvSpPr>
        <p:spPr>
          <a:xfrm>
            <a:off x="1611" y="4915450"/>
            <a:ext cx="3161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11F478C-84AE-4601-9BE4-60468A3A6C06}" type="slidenum">
              <a:rPr lang="en-US" sz="800" b="0" i="0" smtClean="0">
                <a:solidFill>
                  <a:prstClr val="white">
                    <a:alpha val="50000"/>
                  </a:prstClr>
                </a:solidFill>
                <a:latin typeface="Neue Haas Grotesk Text Pro" panose="020B0504020202020204" pitchFamily="34" charset="77"/>
              </a:rPr>
              <a:pPr/>
              <a:t>‹#›</a:t>
            </a:fld>
            <a:endParaRPr lang="en-US" sz="800" b="0" i="0" dirty="0">
              <a:solidFill>
                <a:prstClr val="white">
                  <a:alpha val="50000"/>
                </a:prstClr>
              </a:solidFill>
              <a:latin typeface="Neue Haas Grotesk Text Pro" panose="020B0504020202020204" pitchFamily="34" charset="77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4A9F135-63EB-41DD-9D10-F093A1C6C474}"/>
              </a:ext>
            </a:extLst>
          </p:cNvPr>
          <p:cNvSpPr/>
          <p:nvPr userDrawn="1"/>
        </p:nvSpPr>
        <p:spPr>
          <a:xfrm>
            <a:off x="5954049" y="0"/>
            <a:ext cx="3188340" cy="5157216"/>
          </a:xfrm>
          <a:prstGeom prst="rect">
            <a:avLst/>
          </a:prstGeom>
          <a:gradFill flip="none" rotWithShape="1">
            <a:gsLst>
              <a:gs pos="62000">
                <a:schemeClr val="tx2">
                  <a:alpha val="0"/>
                </a:schemeClr>
              </a:gs>
              <a:gs pos="100000">
                <a:schemeClr val="tx2">
                  <a:alpha val="40922"/>
                </a:schemeClr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Neue Haas Grotesk Text Pro" panose="020B0504020202020204" pitchFamily="34" charset="7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F71123C-018F-4E44-BF40-3D8E854CE3C5}"/>
              </a:ext>
            </a:extLst>
          </p:cNvPr>
          <p:cNvSpPr txBox="1"/>
          <p:nvPr userDrawn="1"/>
        </p:nvSpPr>
        <p:spPr>
          <a:xfrm>
            <a:off x="7157962" y="4911221"/>
            <a:ext cx="194636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0" kern="1200" dirty="0">
                <a:solidFill>
                  <a:schemeClr val="bg1">
                    <a:lumMod val="95000"/>
                  </a:schemeClr>
                </a:solidFill>
                <a:latin typeface="Neue Haas Grotesk Text Pro" panose="020B0504020202020204" pitchFamily="34" charset="77"/>
                <a:ea typeface="+mn-ea"/>
                <a:cs typeface="+mn-cs"/>
              </a:rPr>
              <a:t>© Hitachi Vantara LLC 2024. All Rights Reserved.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2B8E7BD2-3B32-0A4A-ABDB-7E2799AA934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1348" y="2803117"/>
            <a:ext cx="4286425" cy="307777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charset="2"/>
              <a:buNone/>
              <a:tabLst/>
              <a:defRPr sz="2000" b="0" i="0" cap="none" baseline="0">
                <a:solidFill>
                  <a:schemeClr val="bg1"/>
                </a:solidFill>
                <a:latin typeface="Neue Haas Grotesk Text Pro" panose="020B0504020202020204" pitchFamily="34" charset="7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placeholder 20pt Regular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D242396F-1945-F44A-BE64-D05A3FB7668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1348" y="725773"/>
            <a:ext cx="5148359" cy="2071294"/>
          </a:xfrm>
          <a:prstGeom prst="rect">
            <a:avLst/>
          </a:prstGeom>
          <a:effectLst/>
        </p:spPr>
        <p:txBody>
          <a:bodyPr lIns="0" rIns="0" anchor="b" anchorCtr="0">
            <a:noAutofit/>
          </a:bodyPr>
          <a:lstStyle>
            <a:lvl1pPr>
              <a:lnSpc>
                <a:spcPct val="90000"/>
              </a:lnSpc>
              <a:defRPr sz="4000" b="1" i="0" cap="none" baseline="0">
                <a:solidFill>
                  <a:schemeClr val="bg1"/>
                </a:solidFill>
                <a:latin typeface="Neue Haas Grotesk Text Pro" panose="020B0504020202020204" pitchFamily="34" charset="77"/>
              </a:defRPr>
            </a:lvl1pPr>
          </a:lstStyle>
          <a:p>
            <a:r>
              <a:rPr lang="en-US" dirty="0"/>
              <a:t>Section Title Slide Placeholder </a:t>
            </a:r>
          </a:p>
        </p:txBody>
      </p:sp>
      <p:sp>
        <p:nvSpPr>
          <p:cNvPr id="69" name="Text Placeholder 6">
            <a:extLst>
              <a:ext uri="{FF2B5EF4-FFF2-40B4-BE49-F238E27FC236}">
                <a16:creationId xmlns:a16="http://schemas.microsoft.com/office/drawing/2014/main" id="{59F31F78-822A-454E-8AF0-5009AA4F73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1348" y="3905309"/>
            <a:ext cx="3544411" cy="215444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1400" b="1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74675" indent="0">
              <a:buNone/>
              <a:defRPr/>
            </a:lvl3pPr>
            <a:lvl4pPr marL="855663" indent="0">
              <a:buNone/>
              <a:defRPr/>
            </a:lvl4pPr>
            <a:lvl5pPr marL="1090613" indent="0">
              <a:buNone/>
              <a:defRPr/>
            </a:lvl5pPr>
          </a:lstStyle>
          <a:p>
            <a:pPr lvl="0"/>
            <a:r>
              <a:rPr lang="en-US" dirty="0"/>
              <a:t>Optional Subtitle here 14pt Bold</a:t>
            </a:r>
          </a:p>
        </p:txBody>
      </p:sp>
      <p:sp>
        <p:nvSpPr>
          <p:cNvPr id="72" name="Text Placeholder 8">
            <a:extLst>
              <a:ext uri="{FF2B5EF4-FFF2-40B4-BE49-F238E27FC236}">
                <a16:creationId xmlns:a16="http://schemas.microsoft.com/office/drawing/2014/main" id="{5F88184B-F7AD-634F-BD60-9D652B0F96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1348" y="4134651"/>
            <a:ext cx="3544411" cy="184666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120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74675" indent="0">
              <a:buNone/>
              <a:defRPr/>
            </a:lvl3pPr>
            <a:lvl4pPr marL="855663" indent="0">
              <a:buNone/>
              <a:defRPr/>
            </a:lvl4pPr>
            <a:lvl5pPr marL="1090613" indent="0">
              <a:buNone/>
              <a:defRPr/>
            </a:lvl5pPr>
          </a:lstStyle>
          <a:p>
            <a:pPr lvl="0"/>
            <a:r>
              <a:rPr lang="en-US" dirty="0"/>
              <a:t>Optional text here 12pt Regular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2BB817D-083C-9AC1-8AEE-CDCECC1DB1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6802" y="0"/>
            <a:ext cx="1627198" cy="81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73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black grey gradient">
            <a:extLst>
              <a:ext uri="{FF2B5EF4-FFF2-40B4-BE49-F238E27FC236}">
                <a16:creationId xmlns:a16="http://schemas.microsoft.com/office/drawing/2014/main" id="{F52260E3-062C-9D4B-8D84-FD84B3F517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611" y="4915450"/>
            <a:ext cx="3161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11F478C-84AE-4601-9BE4-60468A3A6C06}" type="slidenum">
              <a:rPr lang="en-US" sz="800" b="0" i="0" smtClean="0">
                <a:solidFill>
                  <a:prstClr val="white">
                    <a:alpha val="50000"/>
                  </a:prstClr>
                </a:solidFill>
                <a:latin typeface="Neue Haas Grotesk Text Pro" panose="020B0504020202020204" pitchFamily="34" charset="77"/>
              </a:rPr>
              <a:pPr/>
              <a:t>‹#›</a:t>
            </a:fld>
            <a:endParaRPr lang="en-US" sz="800" b="0" i="0" dirty="0">
              <a:solidFill>
                <a:prstClr val="white">
                  <a:alpha val="50000"/>
                </a:prstClr>
              </a:solidFill>
              <a:latin typeface="Neue Haas Grotesk Text Pro" panose="020B0504020202020204" pitchFamily="34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F6F85EA-1CAA-F34C-8631-AB308554EFA3}"/>
              </a:ext>
            </a:extLst>
          </p:cNvPr>
          <p:cNvSpPr txBox="1"/>
          <p:nvPr userDrawn="1"/>
        </p:nvSpPr>
        <p:spPr>
          <a:xfrm>
            <a:off x="1611" y="4915450"/>
            <a:ext cx="3161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11F478C-84AE-4601-9BE4-60468A3A6C06}" type="slidenum">
              <a:rPr lang="en-US" sz="800" b="0" i="0" smtClean="0">
                <a:solidFill>
                  <a:schemeClr val="bg1">
                    <a:lumMod val="50000"/>
                  </a:schemeClr>
                </a:solidFill>
                <a:latin typeface="Neue Haas Grotesk Text Pro" panose="020B0504020202020204" pitchFamily="34" charset="77"/>
              </a:rPr>
              <a:pPr/>
              <a:t>‹#›</a:t>
            </a:fld>
            <a:endParaRPr lang="en-US" sz="800" b="0" i="0" dirty="0">
              <a:solidFill>
                <a:schemeClr val="bg1">
                  <a:lumMod val="50000"/>
                </a:schemeClr>
              </a:solidFill>
              <a:latin typeface="Neue Haas Grotesk Text Pro" panose="020B0504020202020204" pitchFamily="34" charset="77"/>
            </a:endParaRPr>
          </a:p>
        </p:txBody>
      </p:sp>
      <p:pic>
        <p:nvPicPr>
          <p:cNvPr id="3" name="Picture 2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5C6DD302-5518-0547-B454-1CDB88ED2F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0430" y="-1"/>
            <a:ext cx="3193570" cy="5130895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4B15973D-08B4-314C-87E6-15A6895B7CBF}"/>
              </a:ext>
            </a:extLst>
          </p:cNvPr>
          <p:cNvSpPr/>
          <p:nvPr userDrawn="1"/>
        </p:nvSpPr>
        <p:spPr>
          <a:xfrm>
            <a:off x="5946511" y="0"/>
            <a:ext cx="3201108" cy="3905310"/>
          </a:xfrm>
          <a:prstGeom prst="rect">
            <a:avLst/>
          </a:prstGeom>
          <a:gradFill flip="none" rotWithShape="1">
            <a:gsLst>
              <a:gs pos="67000">
                <a:schemeClr val="tx2">
                  <a:alpha val="0"/>
                </a:schemeClr>
              </a:gs>
              <a:gs pos="99000">
                <a:schemeClr val="tx2">
                  <a:alpha val="79110"/>
                </a:schemeClr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Neue Haas Grotesk Text Pro" panose="020B0504020202020204" pitchFamily="34" charset="7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0698823-E4EF-7447-9049-DD8EA44A7D27}"/>
              </a:ext>
            </a:extLst>
          </p:cNvPr>
          <p:cNvSpPr txBox="1"/>
          <p:nvPr userDrawn="1"/>
        </p:nvSpPr>
        <p:spPr>
          <a:xfrm>
            <a:off x="7157962" y="4911221"/>
            <a:ext cx="194636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0" kern="1200" dirty="0">
                <a:solidFill>
                  <a:schemeClr val="bg1">
                    <a:lumMod val="95000"/>
                  </a:schemeClr>
                </a:solidFill>
                <a:latin typeface="Neue Haas Grotesk Text Pro" panose="020B0504020202020204" pitchFamily="34" charset="77"/>
                <a:ea typeface="+mn-ea"/>
                <a:cs typeface="+mn-cs"/>
              </a:rPr>
              <a:t>© Hitachi Vantara LLC 2024. All Rights Reserved.</a:t>
            </a: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6A8C2530-F64B-1642-AC15-2F5CB19455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1348" y="2803117"/>
            <a:ext cx="4286425" cy="307777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charset="2"/>
              <a:buNone/>
              <a:tabLst/>
              <a:defRPr sz="2000" b="0" i="0" cap="none" baseline="0">
                <a:solidFill>
                  <a:schemeClr val="bg1"/>
                </a:solidFill>
                <a:latin typeface="Neue Haas Grotesk Text Pro" panose="020B0504020202020204" pitchFamily="34" charset="7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placeholder 20pt Regular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E86FD07E-5AF0-7541-81B3-7D9F00C177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1348" y="725773"/>
            <a:ext cx="5148359" cy="2071294"/>
          </a:xfrm>
          <a:prstGeom prst="rect">
            <a:avLst/>
          </a:prstGeom>
          <a:effectLst/>
        </p:spPr>
        <p:txBody>
          <a:bodyPr lIns="0" rIns="0" anchor="b" anchorCtr="0">
            <a:noAutofit/>
          </a:bodyPr>
          <a:lstStyle>
            <a:lvl1pPr>
              <a:lnSpc>
                <a:spcPct val="90000"/>
              </a:lnSpc>
              <a:defRPr sz="4000" b="1" i="0" cap="none" baseline="0">
                <a:solidFill>
                  <a:schemeClr val="bg1"/>
                </a:solidFill>
                <a:latin typeface="Neue Haas Grotesk Text Pro" panose="020B0504020202020204" pitchFamily="34" charset="77"/>
              </a:defRPr>
            </a:lvl1pPr>
          </a:lstStyle>
          <a:p>
            <a:r>
              <a:rPr lang="en-US" dirty="0"/>
              <a:t>Section Title Slide Placeholder 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61C5F958-8577-EB43-AE33-FB8E0A2ECA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1348" y="3905309"/>
            <a:ext cx="3544411" cy="215444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1400" b="1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74675" indent="0">
              <a:buNone/>
              <a:defRPr/>
            </a:lvl3pPr>
            <a:lvl4pPr marL="855663" indent="0">
              <a:buNone/>
              <a:defRPr/>
            </a:lvl4pPr>
            <a:lvl5pPr marL="1090613" indent="0">
              <a:buNone/>
              <a:defRPr/>
            </a:lvl5pPr>
          </a:lstStyle>
          <a:p>
            <a:pPr lvl="0"/>
            <a:r>
              <a:rPr lang="en-US" dirty="0"/>
              <a:t>Optional Subtitle here 14pt Bold</a:t>
            </a:r>
          </a:p>
        </p:txBody>
      </p:sp>
      <p:sp>
        <p:nvSpPr>
          <p:cNvPr id="68" name="Text Placeholder 8">
            <a:extLst>
              <a:ext uri="{FF2B5EF4-FFF2-40B4-BE49-F238E27FC236}">
                <a16:creationId xmlns:a16="http://schemas.microsoft.com/office/drawing/2014/main" id="{53CE189D-850F-8E45-8E66-7E3614FEA1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1348" y="4134651"/>
            <a:ext cx="3544411" cy="184666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120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74675" indent="0">
              <a:buNone/>
              <a:defRPr/>
            </a:lvl3pPr>
            <a:lvl4pPr marL="855663" indent="0">
              <a:buNone/>
              <a:defRPr/>
            </a:lvl4pPr>
            <a:lvl5pPr marL="1090613" indent="0">
              <a:buNone/>
              <a:defRPr/>
            </a:lvl5pPr>
          </a:lstStyle>
          <a:p>
            <a:pPr lvl="0"/>
            <a:r>
              <a:rPr lang="en-US" dirty="0"/>
              <a:t>Optional text here 12pt Regular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C4DF571-247C-4E10-B06F-B1702225528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8400" y="-1"/>
            <a:ext cx="1627198" cy="81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69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E4A1A2BD-6A74-7546-8B2E-B54449241751}"/>
              </a:ext>
            </a:extLst>
          </p:cNvPr>
          <p:cNvSpPr/>
          <p:nvPr userDrawn="1"/>
        </p:nvSpPr>
        <p:spPr>
          <a:xfrm>
            <a:off x="0" y="0"/>
            <a:ext cx="9153144" cy="5157216"/>
          </a:xfrm>
          <a:prstGeom prst="rect">
            <a:avLst/>
          </a:prstGeom>
          <a:solidFill>
            <a:srgbClr val="B4B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Neue Haas Grotesk Text Pro" panose="020B0504020202020204" pitchFamily="34" charset="77"/>
            </a:endParaRPr>
          </a:p>
        </p:txBody>
      </p:sp>
      <p:pic>
        <p:nvPicPr>
          <p:cNvPr id="4" name="Picture 3" descr="A person looking at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B3E40909-A3FB-0A4B-8E30-D88ABD03EC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4049" y="0"/>
            <a:ext cx="3189951" cy="5157216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98204697-BC57-1745-9B9F-737893867867}"/>
              </a:ext>
            </a:extLst>
          </p:cNvPr>
          <p:cNvSpPr/>
          <p:nvPr userDrawn="1"/>
        </p:nvSpPr>
        <p:spPr>
          <a:xfrm>
            <a:off x="5954049" y="0"/>
            <a:ext cx="3189951" cy="4438650"/>
          </a:xfrm>
          <a:prstGeom prst="rect">
            <a:avLst/>
          </a:prstGeom>
          <a:gradFill flip="none" rotWithShape="1">
            <a:gsLst>
              <a:gs pos="71000">
                <a:schemeClr val="tx2">
                  <a:alpha val="0"/>
                </a:schemeClr>
              </a:gs>
              <a:gs pos="100000">
                <a:schemeClr val="tx2">
                  <a:alpha val="65000"/>
                </a:schemeClr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Neue Haas Grotesk Text Pro" panose="020B0504020202020204" pitchFamily="34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F6F85EA-1CAA-F34C-8631-AB308554EFA3}"/>
              </a:ext>
            </a:extLst>
          </p:cNvPr>
          <p:cNvSpPr txBox="1"/>
          <p:nvPr userDrawn="1"/>
        </p:nvSpPr>
        <p:spPr>
          <a:xfrm>
            <a:off x="1611" y="4915450"/>
            <a:ext cx="3161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11F478C-84AE-4601-9BE4-60468A3A6C06}" type="slidenum">
              <a:rPr lang="en-US" sz="800" b="0" i="0" smtClean="0">
                <a:solidFill>
                  <a:prstClr val="white">
                    <a:alpha val="50000"/>
                  </a:prstClr>
                </a:solidFill>
                <a:latin typeface="Neue Haas Grotesk Text Pro" panose="020B0504020202020204" pitchFamily="34" charset="77"/>
              </a:rPr>
              <a:pPr/>
              <a:t>‹#›</a:t>
            </a:fld>
            <a:endParaRPr lang="en-US" sz="800" b="0" i="0" dirty="0">
              <a:solidFill>
                <a:prstClr val="white">
                  <a:alpha val="50000"/>
                </a:prstClr>
              </a:solidFill>
              <a:latin typeface="Neue Haas Grotesk Text Pro" panose="020B0504020202020204" pitchFamily="34" charset="77"/>
            </a:endParaRPr>
          </a:p>
        </p:txBody>
      </p:sp>
      <p:sp>
        <p:nvSpPr>
          <p:cNvPr id="40" name="Footer">
            <a:extLst>
              <a:ext uri="{FF2B5EF4-FFF2-40B4-BE49-F238E27FC236}">
                <a16:creationId xmlns:a16="http://schemas.microsoft.com/office/drawing/2014/main" id="{411635A3-60DB-BC40-8F1D-9692EA50CF6F}"/>
              </a:ext>
            </a:extLst>
          </p:cNvPr>
          <p:cNvSpPr txBox="1"/>
          <p:nvPr userDrawn="1"/>
        </p:nvSpPr>
        <p:spPr>
          <a:xfrm>
            <a:off x="7156358" y="4911221"/>
            <a:ext cx="1947970" cy="18466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0" kern="12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ue Haas Grotesk Text Pro" panose="020B0504020202020204" pitchFamily="34" charset="77"/>
                <a:ea typeface="+mn-ea"/>
                <a:cs typeface="+mn-cs"/>
              </a:rPr>
              <a:t>© Hitachi Vantara LLC 2024. All Rights Reserved.</a:t>
            </a: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4CBECA70-7A69-7C4D-A404-B084FAA5B2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1348" y="2803117"/>
            <a:ext cx="4286425" cy="307777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charset="2"/>
              <a:buNone/>
              <a:tabLst/>
              <a:defRPr sz="2000" b="0" i="0" cap="none" baseline="0">
                <a:solidFill>
                  <a:schemeClr val="tx1"/>
                </a:solidFill>
                <a:latin typeface="Neue Haas Grotesk Text Pro" panose="020B0504020202020204" pitchFamily="34" charset="7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placeholder 20pt Regular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9935A9F9-2BFD-FE4C-B0C7-B958D9E858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1348" y="725773"/>
            <a:ext cx="5148359" cy="2071294"/>
          </a:xfrm>
          <a:prstGeom prst="rect">
            <a:avLst/>
          </a:prstGeom>
          <a:effectLst/>
        </p:spPr>
        <p:txBody>
          <a:bodyPr lIns="0" rIns="0" anchor="b" anchorCtr="0">
            <a:noAutofit/>
          </a:bodyPr>
          <a:lstStyle>
            <a:lvl1pPr>
              <a:lnSpc>
                <a:spcPct val="90000"/>
              </a:lnSpc>
              <a:defRPr sz="4000" b="1" i="0" cap="none" baseline="0">
                <a:solidFill>
                  <a:schemeClr val="bg1"/>
                </a:solidFill>
                <a:latin typeface="Neue Haas Grotesk Text Pro" panose="020B0504020202020204" pitchFamily="34" charset="77"/>
              </a:defRPr>
            </a:lvl1pPr>
          </a:lstStyle>
          <a:p>
            <a:r>
              <a:rPr lang="en-US" dirty="0"/>
              <a:t>Section Title Slide Placeholder </a:t>
            </a:r>
          </a:p>
        </p:txBody>
      </p: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2B33A0D8-E631-9F46-B069-10A09D0668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1348" y="3905309"/>
            <a:ext cx="3544411" cy="215444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1400" b="1" baseline="0">
                <a:solidFill>
                  <a:schemeClr val="tx1"/>
                </a:solidFill>
              </a:defRPr>
            </a:lvl1pPr>
            <a:lvl2pPr marL="280987" indent="0">
              <a:buNone/>
              <a:defRPr/>
            </a:lvl2pPr>
            <a:lvl3pPr marL="574675" indent="0">
              <a:buNone/>
              <a:defRPr/>
            </a:lvl3pPr>
            <a:lvl4pPr marL="855663" indent="0">
              <a:buNone/>
              <a:defRPr/>
            </a:lvl4pPr>
            <a:lvl5pPr marL="1090613" indent="0">
              <a:buNone/>
              <a:defRPr/>
            </a:lvl5pPr>
          </a:lstStyle>
          <a:p>
            <a:pPr lvl="0"/>
            <a:r>
              <a:rPr lang="en-US" dirty="0"/>
              <a:t>Optional Subtitle here 14pt Bold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79E4877C-4D42-FE4D-9710-DC8027F1FF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1348" y="4134651"/>
            <a:ext cx="3544411" cy="184666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1200">
                <a:solidFill>
                  <a:schemeClr val="tx1"/>
                </a:solidFill>
              </a:defRPr>
            </a:lvl1pPr>
            <a:lvl2pPr marL="280987" indent="0">
              <a:buNone/>
              <a:defRPr/>
            </a:lvl2pPr>
            <a:lvl3pPr marL="574675" indent="0">
              <a:buNone/>
              <a:defRPr/>
            </a:lvl3pPr>
            <a:lvl4pPr marL="855663" indent="0">
              <a:buNone/>
              <a:defRPr/>
            </a:lvl4pPr>
            <a:lvl5pPr marL="1090613" indent="0">
              <a:buNone/>
              <a:defRPr/>
            </a:lvl5pPr>
          </a:lstStyle>
          <a:p>
            <a:pPr lvl="0"/>
            <a:r>
              <a:rPr lang="en-US" dirty="0"/>
              <a:t>Optional text here 12pt Regular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F2963E3-76A2-BCA4-B9C4-758516E215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8400" y="-1"/>
            <a:ext cx="1627198" cy="81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4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7F02CF53-A4E5-B646-AE68-6C902E2837E6}"/>
              </a:ext>
            </a:extLst>
          </p:cNvPr>
          <p:cNvSpPr/>
          <p:nvPr userDrawn="1"/>
        </p:nvSpPr>
        <p:spPr>
          <a:xfrm rot="10800000">
            <a:off x="-1612" y="-2"/>
            <a:ext cx="9145599" cy="812802"/>
          </a:xfrm>
          <a:prstGeom prst="rect">
            <a:avLst/>
          </a:prstGeom>
          <a:solidFill>
            <a:schemeClr val="bg2">
              <a:alpha val="1993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TextBox 36"/>
          <p:cNvSpPr txBox="1"/>
          <p:nvPr/>
        </p:nvSpPr>
        <p:spPr>
          <a:xfrm>
            <a:off x="1611" y="4913335"/>
            <a:ext cx="3161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111F478C-84AE-4601-9BE4-60468A3A6C06}" type="slidenum">
              <a:rPr lang="en-US" sz="800" b="0" i="0" smtClean="0">
                <a:solidFill>
                  <a:schemeClr val="tx1">
                    <a:alpha val="50000"/>
                  </a:schemeClr>
                </a:solidFill>
                <a:latin typeface="Neue Haas Grotesk Text Pro" panose="020B0504020202020204" pitchFamily="34" charset="77"/>
              </a:rPr>
              <a:pPr algn="l"/>
              <a:t>‹#›</a:t>
            </a:fld>
            <a:endParaRPr lang="en-US" sz="800" b="0" i="0" dirty="0">
              <a:solidFill>
                <a:schemeClr val="tx1">
                  <a:alpha val="50000"/>
                </a:schemeClr>
              </a:solidFill>
              <a:latin typeface="Neue Haas Grotesk Text Pro" panose="020B0504020202020204" pitchFamily="34" charset="77"/>
            </a:endParaRPr>
          </a:p>
        </p:txBody>
      </p:sp>
      <p:sp>
        <p:nvSpPr>
          <p:cNvPr id="13" name="Text Placeholder 53"/>
          <p:cNvSpPr>
            <a:spLocks noGrp="1"/>
          </p:cNvSpPr>
          <p:nvPr>
            <p:ph type="body" idx="1"/>
          </p:nvPr>
        </p:nvSpPr>
        <p:spPr>
          <a:xfrm>
            <a:off x="264160" y="893235"/>
            <a:ext cx="8584006" cy="103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264160" y="53113"/>
            <a:ext cx="7051040" cy="732441"/>
          </a:xfrm>
          <a:prstGeom prst="rect">
            <a:avLst/>
          </a:prstGeom>
        </p:spPr>
        <p:txBody>
          <a:bodyPr vert="horz" lIns="72000" tIns="0" rIns="91440" bIns="0" rtlCol="0" anchor="ctr">
            <a:normAutofit/>
          </a:bodyPr>
          <a:lstStyle/>
          <a:p>
            <a:pPr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AEEDCA-9AEA-934A-9941-5F6114A67B61}"/>
              </a:ext>
            </a:extLst>
          </p:cNvPr>
          <p:cNvSpPr txBox="1"/>
          <p:nvPr userDrawn="1"/>
        </p:nvSpPr>
        <p:spPr>
          <a:xfrm>
            <a:off x="7157962" y="4911221"/>
            <a:ext cx="194636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0" kern="1200" dirty="0">
                <a:solidFill>
                  <a:schemeClr val="bg1">
                    <a:lumMod val="65000"/>
                  </a:schemeClr>
                </a:solidFill>
                <a:latin typeface="Neue Haas Grotesk Text Pro" panose="020B0504020202020204" pitchFamily="34" charset="77"/>
                <a:ea typeface="+mn-ea"/>
                <a:cs typeface="+mn-cs"/>
              </a:rPr>
              <a:t>© Hitachi Vantara LLC 2024. All Rights Reserved.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9BC8928-4992-BEE6-FEBC-5813411650EC}"/>
              </a:ext>
            </a:extLst>
          </p:cNvPr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7518400" y="-2"/>
            <a:ext cx="1627198" cy="81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590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  <p:sldLayoutId id="2147483932" r:id="rId2"/>
    <p:sldLayoutId id="2147483930" r:id="rId3"/>
    <p:sldLayoutId id="2147483933" r:id="rId4"/>
    <p:sldLayoutId id="2147483896" r:id="rId5"/>
    <p:sldLayoutId id="2147483904" r:id="rId6"/>
    <p:sldLayoutId id="2147483897" r:id="rId7"/>
    <p:sldLayoutId id="2147483879" r:id="rId8"/>
    <p:sldLayoutId id="2147483877" r:id="rId9"/>
    <p:sldLayoutId id="2147483898" r:id="rId10"/>
    <p:sldLayoutId id="2147483839" r:id="rId11"/>
    <p:sldLayoutId id="2147483909" r:id="rId12"/>
    <p:sldLayoutId id="2147483833" r:id="rId13"/>
    <p:sldLayoutId id="2147483924" r:id="rId14"/>
    <p:sldLayoutId id="2147483925" r:id="rId15"/>
    <p:sldLayoutId id="2147483935" r:id="rId16"/>
    <p:sldLayoutId id="2147483919" r:id="rId17"/>
    <p:sldLayoutId id="2147483863" r:id="rId18"/>
    <p:sldLayoutId id="2147483912" r:id="rId19"/>
    <p:sldLayoutId id="2147483911" r:id="rId20"/>
    <p:sldLayoutId id="2147483926" r:id="rId21"/>
    <p:sldLayoutId id="2147483922" r:id="rId22"/>
    <p:sldLayoutId id="2147483910" r:id="rId23"/>
    <p:sldLayoutId id="2147483937" r:id="rId24"/>
    <p:sldLayoutId id="2147483923" r:id="rId25"/>
    <p:sldLayoutId id="2147483920" r:id="rId26"/>
    <p:sldLayoutId id="2147483921" r:id="rId27"/>
    <p:sldLayoutId id="2147483914" r:id="rId28"/>
    <p:sldLayoutId id="2147483887" r:id="rId29"/>
    <p:sldLayoutId id="2147483936" r:id="rId30"/>
    <p:sldLayoutId id="2147483907" r:id="rId31"/>
    <p:sldLayoutId id="2147483905" r:id="rId32"/>
    <p:sldLayoutId id="2147483931" r:id="rId33"/>
    <p:sldLayoutId id="2147483908" r:id="rId34"/>
    <p:sldLayoutId id="2147483913" r:id="rId35"/>
    <p:sldLayoutId id="2147483915" r:id="rId36"/>
    <p:sldLayoutId id="2147483916" r:id="rId3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2200" b="1" i="0" kern="1200" cap="none" dirty="0" smtClean="0">
          <a:solidFill>
            <a:schemeClr val="tx1"/>
          </a:solidFill>
          <a:latin typeface="Neue Haas Grotesk Text Pro" panose="020B0504020202020204" pitchFamily="34" charset="77"/>
          <a:ea typeface="+mj-ea"/>
          <a:cs typeface="+mj-cs"/>
        </a:defRPr>
      </a:lvl1pPr>
    </p:titleStyle>
    <p:bodyStyle>
      <a:lvl1pPr marL="252000" indent="-108000" algn="l" defTabSz="914400" rtl="0" eaLnBrk="1" latinLnBrk="0" hangingPunct="1">
        <a:lnSpc>
          <a:spcPct val="100000"/>
        </a:lnSpc>
        <a:spcBef>
          <a:spcPts val="0"/>
        </a:spcBef>
        <a:spcAft>
          <a:spcPts val="200"/>
        </a:spcAft>
        <a:buClr>
          <a:schemeClr val="accent2"/>
        </a:buClr>
        <a:buFont typeface="Arial" panose="020B0604020202020204" pitchFamily="34" charset="0"/>
        <a:buChar char="•"/>
        <a:defRPr lang="en-US" sz="1600" b="0" i="0" kern="1200" dirty="0" smtClean="0">
          <a:solidFill>
            <a:schemeClr val="tx1"/>
          </a:solidFill>
          <a:latin typeface="Neue Haas Grotesk Text Pro" panose="020B0504020202020204" pitchFamily="34" charset="77"/>
          <a:ea typeface="+mn-ea"/>
          <a:cs typeface="+mn-cs"/>
        </a:defRPr>
      </a:lvl1pPr>
      <a:lvl2pPr marL="360000" indent="-108000" algn="l" defTabSz="914400" rtl="0" eaLnBrk="1" latinLnBrk="0" hangingPunct="1">
        <a:lnSpc>
          <a:spcPct val="95000"/>
        </a:lnSpc>
        <a:spcBef>
          <a:spcPts val="0"/>
        </a:spcBef>
        <a:spcAft>
          <a:spcPts val="400"/>
        </a:spcAft>
        <a:buClr>
          <a:schemeClr val="accent2"/>
        </a:buClr>
        <a:buFont typeface="Arial" panose="020B0604020202020204" pitchFamily="34" charset="0"/>
        <a:buChar char="•"/>
        <a:defRPr lang="en-US" sz="1300" b="0" i="0" kern="1200" dirty="0" smtClean="0">
          <a:solidFill>
            <a:schemeClr val="tx1"/>
          </a:solidFill>
          <a:latin typeface="Neue Haas Grotesk Text Pro" panose="020B0504020202020204" pitchFamily="34" charset="77"/>
          <a:ea typeface="+mn-ea"/>
          <a:cs typeface="+mn-cs"/>
        </a:defRPr>
      </a:lvl2pPr>
      <a:lvl3pPr marL="468000" indent="-108000" algn="l" defTabSz="914400" rtl="0" eaLnBrk="1" latinLnBrk="0" hangingPunct="1">
        <a:lnSpc>
          <a:spcPct val="95000"/>
        </a:lnSpc>
        <a:spcBef>
          <a:spcPts val="0"/>
        </a:spcBef>
        <a:spcAft>
          <a:spcPts val="500"/>
        </a:spcAft>
        <a:buClr>
          <a:schemeClr val="accent2"/>
        </a:buClr>
        <a:buFont typeface="Arial" panose="020B0604020202020204" pitchFamily="34" charset="0"/>
        <a:buChar char="•"/>
        <a:defRPr lang="en-US" sz="900" b="0" i="0" kern="1200" dirty="0" smtClean="0">
          <a:solidFill>
            <a:schemeClr val="tx1"/>
          </a:solidFill>
          <a:latin typeface="Neue Haas Grotesk Text Pro" panose="020B0504020202020204" pitchFamily="34" charset="77"/>
          <a:ea typeface="+mn-ea"/>
          <a:cs typeface="+mn-cs"/>
        </a:defRPr>
      </a:lvl3pPr>
      <a:lvl4pPr marL="576000" indent="-108000" algn="l" defTabSz="914400" rtl="0" eaLnBrk="1" latinLnBrk="0" hangingPunct="1">
        <a:lnSpc>
          <a:spcPct val="95000"/>
        </a:lnSpc>
        <a:spcBef>
          <a:spcPts val="0"/>
        </a:spcBef>
        <a:spcAft>
          <a:spcPts val="500"/>
        </a:spcAft>
        <a:buClr>
          <a:schemeClr val="accent2"/>
        </a:buClr>
        <a:buFont typeface="Arial" panose="020B0604020202020204" pitchFamily="34" charset="0"/>
        <a:buChar char="•"/>
        <a:defRPr lang="en-US" sz="800" b="0" i="0" kern="1200" dirty="0" smtClean="0">
          <a:solidFill>
            <a:schemeClr val="tx1"/>
          </a:solidFill>
          <a:latin typeface="Neue Haas Grotesk Text Pro" panose="020B0504020202020204" pitchFamily="34" charset="77"/>
          <a:ea typeface="+mn-ea"/>
          <a:cs typeface="+mn-cs"/>
        </a:defRPr>
      </a:lvl4pPr>
      <a:lvl5pPr marL="684000" indent="-108000" algn="l" defTabSz="914400" rtl="0" eaLnBrk="1" latinLnBrk="0" hangingPunct="1">
        <a:lnSpc>
          <a:spcPct val="95000"/>
        </a:lnSpc>
        <a:spcBef>
          <a:spcPts val="0"/>
        </a:spcBef>
        <a:spcAft>
          <a:spcPts val="500"/>
        </a:spcAft>
        <a:buClr>
          <a:schemeClr val="accent2"/>
        </a:buClr>
        <a:buFont typeface="Arial" panose="020B0604020202020204" pitchFamily="34" charset="0"/>
        <a:buChar char="•"/>
        <a:defRPr lang="en-US" sz="800" b="0" i="0" kern="1200" dirty="0">
          <a:solidFill>
            <a:schemeClr val="tx1"/>
          </a:solidFill>
          <a:latin typeface="Neue Haas Grotesk Tex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0.png"/><Relationship Id="rId4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lorful background with a swirl of color&#10;&#10;Description automatically generated with medium confidence">
            <a:extLst>
              <a:ext uri="{FF2B5EF4-FFF2-40B4-BE49-F238E27FC236}">
                <a16:creationId xmlns:a16="http://schemas.microsoft.com/office/drawing/2014/main" id="{3D5A788A-B9E0-76B3-B8C0-2A4A34C689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295" y="0"/>
            <a:ext cx="9158589" cy="51435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71D324D-722C-44AA-C06A-D509AF8406A0}"/>
              </a:ext>
            </a:extLst>
          </p:cNvPr>
          <p:cNvSpPr/>
          <p:nvPr/>
        </p:nvSpPr>
        <p:spPr>
          <a:xfrm rot="10800000">
            <a:off x="-7298" y="-5"/>
            <a:ext cx="9158589" cy="5143503"/>
          </a:xfrm>
          <a:prstGeom prst="rect">
            <a:avLst/>
          </a:prstGeom>
          <a:gradFill flip="none" rotWithShape="1">
            <a:gsLst>
              <a:gs pos="28000">
                <a:schemeClr val="accent2">
                  <a:alpha val="87182"/>
                </a:schemeClr>
              </a:gs>
              <a:gs pos="79000">
                <a:srgbClr val="BD1ECB">
                  <a:alpha val="31000"/>
                </a:srgbClr>
              </a:gs>
              <a:gs pos="100000">
                <a:srgbClr val="3B44AF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Neue Haas Grotesk Text Pro" panose="020B0504020202020204" pitchFamily="34" charset="77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48DE164-0CEC-44A7-4E31-2156C59CABD1}"/>
              </a:ext>
            </a:extLst>
          </p:cNvPr>
          <p:cNvSpPr txBox="1">
            <a:spLocks/>
          </p:cNvSpPr>
          <p:nvPr/>
        </p:nvSpPr>
        <p:spPr>
          <a:xfrm>
            <a:off x="527173" y="1065654"/>
            <a:ext cx="6912232" cy="3064036"/>
          </a:xfrm>
          <a:prstGeom prst="rect">
            <a:avLst/>
          </a:prstGeom>
          <a:effectLst/>
        </p:spPr>
        <p:txBody>
          <a:bodyPr lIns="0" rIns="0" anchor="t" anchorCtr="0">
            <a:normAutofit/>
          </a:bodyPr>
          <a:lstStyle>
            <a:lvl1pPr algn="l" defTabSz="914400" rtl="0" eaLnBrk="1" latinLnBrk="0" hangingPunct="1">
              <a:lnSpc>
                <a:spcPct val="88000"/>
              </a:lnSpc>
              <a:spcBef>
                <a:spcPct val="0"/>
              </a:spcBef>
              <a:buNone/>
              <a:defRPr lang="en-US" sz="6000" b="1" i="0" kern="1200" cap="none" spc="-50" baseline="0">
                <a:solidFill>
                  <a:schemeClr val="bg1"/>
                </a:solidFill>
                <a:effectLst>
                  <a:glow rad="101600">
                    <a:schemeClr val="bg2">
                      <a:lumMod val="50000"/>
                      <a:alpha val="12000"/>
                    </a:schemeClr>
                  </a:glow>
                </a:effectLst>
                <a:latin typeface="Neue Haas Grotesk Text Pro" panose="020B0504020202020204" pitchFamily="34" charset="77"/>
                <a:ea typeface="+mj-ea"/>
                <a:cs typeface="+mj-cs"/>
              </a:defRPr>
            </a:lvl1pPr>
          </a:lstStyle>
          <a:p>
            <a:r>
              <a:rPr lang="en-US" sz="4400" dirty="0"/>
              <a:t>    </a:t>
            </a:r>
          </a:p>
          <a:p>
            <a:r>
              <a:rPr lang="en-US" sz="6600" dirty="0"/>
              <a:t> Tapasya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F4C59CD-6076-C55D-3A7E-2E772E3CFE96}"/>
              </a:ext>
            </a:extLst>
          </p:cNvPr>
          <p:cNvSpPr txBox="1">
            <a:spLocks/>
          </p:cNvSpPr>
          <p:nvPr/>
        </p:nvSpPr>
        <p:spPr>
          <a:xfrm>
            <a:off x="791956" y="3760360"/>
            <a:ext cx="3544411" cy="246221"/>
          </a:xfrm>
          <a:prstGeom prst="rect">
            <a:avLst/>
          </a:prstGeom>
          <a:effectLst>
            <a:glow rad="63500">
              <a:schemeClr val="accent2">
                <a:lumMod val="75000"/>
                <a:alpha val="71760"/>
              </a:schemeClr>
            </a:glow>
          </a:effectLst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2"/>
              </a:buClr>
              <a:buFont typeface="Arial" panose="020B0604020202020204" pitchFamily="34" charset="0"/>
              <a:buNone/>
              <a:defRPr lang="en-US" sz="1600" b="1" i="0" kern="1200" baseline="0">
                <a:solidFill>
                  <a:schemeClr val="bg1"/>
                </a:solidFill>
                <a:latin typeface="Neue Haas Grotesk Text Pro" panose="020B0504020202020204" pitchFamily="34" charset="77"/>
                <a:ea typeface="+mn-ea"/>
                <a:cs typeface="+mn-cs"/>
              </a:defRPr>
            </a:lvl1pPr>
            <a:lvl2pPr marL="280987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lang="en-US" sz="1300" b="0" i="0" kern="1200">
                <a:solidFill>
                  <a:schemeClr val="tx1"/>
                </a:solidFill>
                <a:latin typeface="Neue Haas Grotesk Text Pro" panose="020B0504020202020204" pitchFamily="34" charset="77"/>
                <a:ea typeface="+mn-ea"/>
                <a:cs typeface="+mn-cs"/>
              </a:defRPr>
            </a:lvl2pPr>
            <a:lvl3pPr marL="574675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500"/>
              </a:spcAft>
              <a:buClr>
                <a:schemeClr val="accent2"/>
              </a:buClr>
              <a:buFont typeface="Arial" panose="020B0604020202020204" pitchFamily="34" charset="0"/>
              <a:buNone/>
              <a:defRPr lang="en-US" sz="900" b="0" i="0" kern="1200">
                <a:solidFill>
                  <a:schemeClr val="tx1"/>
                </a:solidFill>
                <a:latin typeface="Neue Haas Grotesk Text Pro" panose="020B0504020202020204" pitchFamily="34" charset="77"/>
                <a:ea typeface="+mn-ea"/>
                <a:cs typeface="+mn-cs"/>
              </a:defRPr>
            </a:lvl3pPr>
            <a:lvl4pPr marL="855663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500"/>
              </a:spcAft>
              <a:buClr>
                <a:schemeClr val="accent2"/>
              </a:buClr>
              <a:buFont typeface="Arial" panose="020B0604020202020204" pitchFamily="34" charset="0"/>
              <a:buNone/>
              <a:defRPr lang="en-US" sz="800" b="0" i="0" kern="1200">
                <a:solidFill>
                  <a:schemeClr val="tx1"/>
                </a:solidFill>
                <a:latin typeface="Neue Haas Grotesk Text Pro" panose="020B0504020202020204" pitchFamily="34" charset="77"/>
                <a:ea typeface="+mn-ea"/>
                <a:cs typeface="+mn-cs"/>
              </a:defRPr>
            </a:lvl4pPr>
            <a:lvl5pPr marL="1090613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500"/>
              </a:spcAft>
              <a:buClr>
                <a:schemeClr val="accent2"/>
              </a:buClr>
              <a:buFont typeface="Arial" panose="020B0604020202020204" pitchFamily="34" charset="0"/>
              <a:buNone/>
              <a:defRPr lang="en-US" sz="800" b="0" i="0" kern="1200">
                <a:solidFill>
                  <a:schemeClr val="tx1"/>
                </a:solidFill>
                <a:latin typeface="Neue Haas Grotesk Tex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 EDP Team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EF8759AA-6E4A-D299-6134-EB4B0450C206}"/>
              </a:ext>
            </a:extLst>
          </p:cNvPr>
          <p:cNvSpPr txBox="1">
            <a:spLocks/>
          </p:cNvSpPr>
          <p:nvPr/>
        </p:nvSpPr>
        <p:spPr>
          <a:xfrm>
            <a:off x="791956" y="4034577"/>
            <a:ext cx="3544411" cy="184666"/>
          </a:xfrm>
          <a:prstGeom prst="rect">
            <a:avLst/>
          </a:prstGeom>
          <a:effectLst>
            <a:glow rad="63500">
              <a:schemeClr val="accent2">
                <a:lumMod val="75000"/>
                <a:alpha val="71760"/>
              </a:schemeClr>
            </a:glow>
          </a:effectLst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2"/>
              </a:buClr>
              <a:buFont typeface="Arial" panose="020B0604020202020204" pitchFamily="34" charset="0"/>
              <a:buNone/>
              <a:defRPr lang="en-US" sz="1200" b="0" i="0" kern="1200">
                <a:solidFill>
                  <a:schemeClr val="bg1"/>
                </a:solidFill>
                <a:latin typeface="Neue Haas Grotesk Text Pro" panose="020B0504020202020204" pitchFamily="34" charset="77"/>
                <a:ea typeface="+mn-ea"/>
                <a:cs typeface="+mn-cs"/>
              </a:defRPr>
            </a:lvl1pPr>
            <a:lvl2pPr marL="280987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lang="en-US" sz="1300" b="0" i="0" kern="1200">
                <a:solidFill>
                  <a:schemeClr val="tx1"/>
                </a:solidFill>
                <a:latin typeface="Neue Haas Grotesk Text Pro" panose="020B0504020202020204" pitchFamily="34" charset="77"/>
                <a:ea typeface="+mn-ea"/>
                <a:cs typeface="+mn-cs"/>
              </a:defRPr>
            </a:lvl2pPr>
            <a:lvl3pPr marL="574675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500"/>
              </a:spcAft>
              <a:buClr>
                <a:schemeClr val="accent2"/>
              </a:buClr>
              <a:buFont typeface="Arial" panose="020B0604020202020204" pitchFamily="34" charset="0"/>
              <a:buNone/>
              <a:defRPr lang="en-US" sz="900" b="0" i="0" kern="1200">
                <a:solidFill>
                  <a:schemeClr val="tx1"/>
                </a:solidFill>
                <a:latin typeface="Neue Haas Grotesk Text Pro" panose="020B0504020202020204" pitchFamily="34" charset="77"/>
                <a:ea typeface="+mn-ea"/>
                <a:cs typeface="+mn-cs"/>
              </a:defRPr>
            </a:lvl3pPr>
            <a:lvl4pPr marL="855663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500"/>
              </a:spcAft>
              <a:buClr>
                <a:schemeClr val="accent2"/>
              </a:buClr>
              <a:buFont typeface="Arial" panose="020B0604020202020204" pitchFamily="34" charset="0"/>
              <a:buNone/>
              <a:defRPr lang="en-US" sz="800" b="0" i="0" kern="1200">
                <a:solidFill>
                  <a:schemeClr val="tx1"/>
                </a:solidFill>
                <a:latin typeface="Neue Haas Grotesk Text Pro" panose="020B0504020202020204" pitchFamily="34" charset="77"/>
                <a:ea typeface="+mn-ea"/>
                <a:cs typeface="+mn-cs"/>
              </a:defRPr>
            </a:lvl4pPr>
            <a:lvl5pPr marL="1090613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500"/>
              </a:spcAft>
              <a:buClr>
                <a:schemeClr val="accent2"/>
              </a:buClr>
              <a:buFont typeface="Arial" panose="020B0604020202020204" pitchFamily="34" charset="0"/>
              <a:buNone/>
              <a:defRPr lang="en-US" sz="800" b="0" i="0" kern="1200">
                <a:solidFill>
                  <a:schemeClr val="tx1"/>
                </a:solidFill>
                <a:latin typeface="Neue Haas Grotesk Tex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 Data &amp; Analytics Organization </a:t>
            </a:r>
          </a:p>
          <a:p>
            <a:r>
              <a:rPr lang="en-US" dirty="0"/>
              <a:t>  24 Jan 2024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BDC40C8-9771-E5D1-8B5A-FFCD0A449D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6802" y="0"/>
            <a:ext cx="1627198" cy="813599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CD161260-A594-10F3-DEAE-CD3C9F8D95A5}"/>
              </a:ext>
            </a:extLst>
          </p:cNvPr>
          <p:cNvSpPr txBox="1"/>
          <p:nvPr/>
        </p:nvSpPr>
        <p:spPr>
          <a:xfrm>
            <a:off x="7127505" y="4911221"/>
            <a:ext cx="1976823" cy="18466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0" kern="1200" dirty="0">
                <a:solidFill>
                  <a:schemeClr val="bg1">
                    <a:alpha val="61938"/>
                  </a:schemeClr>
                </a:solidFill>
                <a:effectLst/>
                <a:latin typeface="Neue Haas Grotesk Text Pro" panose="020B0504020202020204" pitchFamily="34" charset="77"/>
                <a:ea typeface="+mn-ea"/>
                <a:cs typeface="+mn-cs"/>
              </a:rPr>
              <a:t>© Hitachi Vantara LLC 2024. All Rights Reserved.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D8BD71F9-3F30-F27F-441F-20D86694C601}"/>
              </a:ext>
            </a:extLst>
          </p:cNvPr>
          <p:cNvSpPr txBox="1">
            <a:spLocks/>
          </p:cNvSpPr>
          <p:nvPr/>
        </p:nvSpPr>
        <p:spPr>
          <a:xfrm>
            <a:off x="791956" y="1136919"/>
            <a:ext cx="1603384" cy="259675"/>
          </a:xfrm>
          <a:prstGeom prst="roundRect">
            <a:avLst>
              <a:gd name="adj" fmla="val 50000"/>
            </a:avLst>
          </a:prstGeom>
          <a:ln w="15875">
            <a:solidFill>
              <a:schemeClr val="bg1"/>
            </a:solidFill>
          </a:ln>
        </p:spPr>
        <p:txBody>
          <a:bodyPr wrap="none" lIns="144000" rIns="14400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None/>
              <a:defRPr lang="en-US" sz="1200" b="0" i="0" kern="1200">
                <a:solidFill>
                  <a:schemeClr val="bg1"/>
                </a:solidFill>
                <a:latin typeface="Neue Haas Grotesk Text Pro" panose="020B0504020202020204" pitchFamily="34" charset="77"/>
                <a:ea typeface="+mn-ea"/>
                <a:cs typeface="+mn-cs"/>
              </a:defRPr>
            </a:lvl1pPr>
            <a:lvl2pPr marL="25200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lang="en-US" sz="1300" b="1" i="0" kern="1200">
                <a:solidFill>
                  <a:schemeClr val="bg1"/>
                </a:solidFill>
                <a:latin typeface="Neue Haas Grotesk Text Pro" panose="020B0504020202020204" pitchFamily="34" charset="77"/>
                <a:ea typeface="+mn-ea"/>
                <a:cs typeface="+mn-cs"/>
              </a:defRPr>
            </a:lvl2pPr>
            <a:lvl3pPr marL="36000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500"/>
              </a:spcAft>
              <a:buClr>
                <a:schemeClr val="accent2"/>
              </a:buClr>
              <a:buFont typeface="Arial" panose="020B0604020202020204" pitchFamily="34" charset="0"/>
              <a:buNone/>
              <a:defRPr lang="en-US" sz="900" b="1" i="0" kern="1200">
                <a:solidFill>
                  <a:schemeClr val="bg1"/>
                </a:solidFill>
                <a:latin typeface="Neue Haas Grotesk Text Pro" panose="020B0504020202020204" pitchFamily="34" charset="77"/>
                <a:ea typeface="+mn-ea"/>
                <a:cs typeface="+mn-cs"/>
              </a:defRPr>
            </a:lvl3pPr>
            <a:lvl4pPr marL="46800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500"/>
              </a:spcAft>
              <a:buClr>
                <a:schemeClr val="accent2"/>
              </a:buClr>
              <a:buFont typeface="Arial" panose="020B0604020202020204" pitchFamily="34" charset="0"/>
              <a:buNone/>
              <a:defRPr lang="en-US" sz="800" b="1" i="0" kern="1200">
                <a:solidFill>
                  <a:schemeClr val="bg1"/>
                </a:solidFill>
                <a:latin typeface="Neue Haas Grotesk Text Pro" panose="020B0504020202020204" pitchFamily="34" charset="77"/>
                <a:ea typeface="+mn-ea"/>
                <a:cs typeface="+mn-cs"/>
              </a:defRPr>
            </a:lvl4pPr>
            <a:lvl5pPr marL="57600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500"/>
              </a:spcAft>
              <a:buClr>
                <a:schemeClr val="accent2"/>
              </a:buClr>
              <a:buFont typeface="Arial" panose="020B0604020202020204" pitchFamily="34" charset="0"/>
              <a:buNone/>
              <a:defRPr lang="en-US" sz="800" b="1" i="0" kern="1200">
                <a:solidFill>
                  <a:schemeClr val="bg1"/>
                </a:solidFill>
                <a:latin typeface="Neue Haas Grotesk Tex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Hackathon FY23 </a:t>
            </a:r>
          </a:p>
        </p:txBody>
      </p:sp>
    </p:spTree>
    <p:extLst>
      <p:ext uri="{BB962C8B-B14F-4D97-AF65-F5344CB8AC3E}">
        <p14:creationId xmlns:p14="http://schemas.microsoft.com/office/powerpoint/2010/main" val="324997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HV Logo" hidden="1">
            <a:extLst>
              <a:ext uri="{FF2B5EF4-FFF2-40B4-BE49-F238E27FC236}">
                <a16:creationId xmlns:a16="http://schemas.microsoft.com/office/drawing/2014/main" id="{D5E36B94-70B4-5E18-1510-66CCF58D98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7773757" y="309400"/>
            <a:ext cx="1120643" cy="1636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- Tapasya</a:t>
            </a:r>
            <a:endParaRPr lang="en-US" b="0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9305CD0-A63C-FD4B-98F2-E0ED78104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75247" y="1276519"/>
            <a:ext cx="6967721" cy="3446810"/>
            <a:chOff x="3843499" y="3719582"/>
            <a:chExt cx="16665619" cy="8244192"/>
          </a:xfrm>
          <a:solidFill>
            <a:schemeClr val="tx1">
              <a:lumMod val="40000"/>
              <a:lumOff val="60000"/>
            </a:schemeClr>
          </a:solidFill>
        </p:grpSpPr>
        <p:sp>
          <p:nvSpPr>
            <p:cNvPr id="83" name="Freeform 781">
              <a:extLst>
                <a:ext uri="{FF2B5EF4-FFF2-40B4-BE49-F238E27FC236}">
                  <a16:creationId xmlns:a16="http://schemas.microsoft.com/office/drawing/2014/main" id="{5914EC02-A8BE-5E46-AF61-AAB438A3221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8027" y="3757809"/>
              <a:ext cx="85988" cy="38227"/>
            </a:xfrm>
            <a:custGeom>
              <a:avLst/>
              <a:gdLst>
                <a:gd name="T0" fmla="*/ 4 w 9"/>
                <a:gd name="T1" fmla="*/ 3 h 4"/>
                <a:gd name="T2" fmla="*/ 1 w 9"/>
                <a:gd name="T3" fmla="*/ 2 h 4"/>
                <a:gd name="T4" fmla="*/ 5 w 9"/>
                <a:gd name="T5" fmla="*/ 2 h 4"/>
                <a:gd name="T6" fmla="*/ 0 w 9"/>
                <a:gd name="T7" fmla="*/ 0 h 4"/>
                <a:gd name="T8" fmla="*/ 9 w 9"/>
                <a:gd name="T9" fmla="*/ 2 h 4"/>
                <a:gd name="T10" fmla="*/ 5 w 9"/>
                <a:gd name="T11" fmla="*/ 2 h 4"/>
                <a:gd name="T12" fmla="*/ 4 w 9"/>
                <a:gd name="T13" fmla="*/ 3 h 4"/>
                <a:gd name="T14" fmla="*/ 4 w 9"/>
                <a:gd name="T1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4">
                  <a:moveTo>
                    <a:pt x="4" y="3"/>
                  </a:moveTo>
                  <a:cubicBezTo>
                    <a:pt x="4" y="3"/>
                    <a:pt x="1" y="2"/>
                    <a:pt x="1" y="2"/>
                  </a:cubicBezTo>
                  <a:cubicBezTo>
                    <a:pt x="1" y="2"/>
                    <a:pt x="4" y="2"/>
                    <a:pt x="5" y="2"/>
                  </a:cubicBezTo>
                  <a:cubicBezTo>
                    <a:pt x="3" y="1"/>
                    <a:pt x="1" y="2"/>
                    <a:pt x="0" y="0"/>
                  </a:cubicBezTo>
                  <a:cubicBezTo>
                    <a:pt x="1" y="1"/>
                    <a:pt x="8" y="0"/>
                    <a:pt x="9" y="2"/>
                  </a:cubicBezTo>
                  <a:cubicBezTo>
                    <a:pt x="9" y="2"/>
                    <a:pt x="6" y="2"/>
                    <a:pt x="5" y="2"/>
                  </a:cubicBezTo>
                  <a:cubicBezTo>
                    <a:pt x="5" y="2"/>
                    <a:pt x="7" y="4"/>
                    <a:pt x="4" y="3"/>
                  </a:cubicBezTo>
                  <a:cubicBezTo>
                    <a:pt x="3" y="3"/>
                    <a:pt x="6" y="4"/>
                    <a:pt x="4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86" name="Freeform 403">
              <a:extLst>
                <a:ext uri="{FF2B5EF4-FFF2-40B4-BE49-F238E27FC236}">
                  <a16:creationId xmlns:a16="http://schemas.microsoft.com/office/drawing/2014/main" id="{74991659-DC69-3543-943C-FFCFA0FCD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59435" y="9558687"/>
              <a:ext cx="1904460" cy="1423937"/>
            </a:xfrm>
            <a:custGeom>
              <a:avLst/>
              <a:gdLst>
                <a:gd name="T0" fmla="*/ 96 w 204"/>
                <a:gd name="T1" fmla="*/ 3 h 152"/>
                <a:gd name="T2" fmla="*/ 97 w 204"/>
                <a:gd name="T3" fmla="*/ 7 h 152"/>
                <a:gd name="T4" fmla="*/ 86 w 204"/>
                <a:gd name="T5" fmla="*/ 13 h 152"/>
                <a:gd name="T6" fmla="*/ 76 w 204"/>
                <a:gd name="T7" fmla="*/ 24 h 152"/>
                <a:gd name="T8" fmla="*/ 71 w 204"/>
                <a:gd name="T9" fmla="*/ 15 h 152"/>
                <a:gd name="T10" fmla="*/ 65 w 204"/>
                <a:gd name="T11" fmla="*/ 19 h 152"/>
                <a:gd name="T12" fmla="*/ 62 w 204"/>
                <a:gd name="T13" fmla="*/ 22 h 152"/>
                <a:gd name="T14" fmla="*/ 59 w 204"/>
                <a:gd name="T15" fmla="*/ 26 h 152"/>
                <a:gd name="T16" fmla="*/ 55 w 204"/>
                <a:gd name="T17" fmla="*/ 33 h 152"/>
                <a:gd name="T18" fmla="*/ 51 w 204"/>
                <a:gd name="T19" fmla="*/ 30 h 152"/>
                <a:gd name="T20" fmla="*/ 47 w 204"/>
                <a:gd name="T21" fmla="*/ 38 h 152"/>
                <a:gd name="T22" fmla="*/ 24 w 204"/>
                <a:gd name="T23" fmla="*/ 50 h 152"/>
                <a:gd name="T24" fmla="*/ 7 w 204"/>
                <a:gd name="T25" fmla="*/ 60 h 152"/>
                <a:gd name="T26" fmla="*/ 3 w 204"/>
                <a:gd name="T27" fmla="*/ 68 h 152"/>
                <a:gd name="T28" fmla="*/ 4 w 204"/>
                <a:gd name="T29" fmla="*/ 82 h 152"/>
                <a:gd name="T30" fmla="*/ 7 w 204"/>
                <a:gd name="T31" fmla="*/ 91 h 152"/>
                <a:gd name="T32" fmla="*/ 13 w 204"/>
                <a:gd name="T33" fmla="*/ 106 h 152"/>
                <a:gd name="T34" fmla="*/ 11 w 204"/>
                <a:gd name="T35" fmla="*/ 121 h 152"/>
                <a:gd name="T36" fmla="*/ 30 w 204"/>
                <a:gd name="T37" fmla="*/ 125 h 152"/>
                <a:gd name="T38" fmla="*/ 54 w 204"/>
                <a:gd name="T39" fmla="*/ 121 h 152"/>
                <a:gd name="T40" fmla="*/ 73 w 204"/>
                <a:gd name="T41" fmla="*/ 112 h 152"/>
                <a:gd name="T42" fmla="*/ 96 w 204"/>
                <a:gd name="T43" fmla="*/ 111 h 152"/>
                <a:gd name="T44" fmla="*/ 111 w 204"/>
                <a:gd name="T45" fmla="*/ 121 h 152"/>
                <a:gd name="T46" fmla="*/ 116 w 204"/>
                <a:gd name="T47" fmla="*/ 125 h 152"/>
                <a:gd name="T48" fmla="*/ 125 w 204"/>
                <a:gd name="T49" fmla="*/ 120 h 152"/>
                <a:gd name="T50" fmla="*/ 122 w 204"/>
                <a:gd name="T51" fmla="*/ 129 h 152"/>
                <a:gd name="T52" fmla="*/ 131 w 204"/>
                <a:gd name="T53" fmla="*/ 132 h 152"/>
                <a:gd name="T54" fmla="*/ 145 w 204"/>
                <a:gd name="T55" fmla="*/ 147 h 152"/>
                <a:gd name="T56" fmla="*/ 161 w 204"/>
                <a:gd name="T57" fmla="*/ 145 h 152"/>
                <a:gd name="T58" fmla="*/ 165 w 204"/>
                <a:gd name="T59" fmla="*/ 149 h 152"/>
                <a:gd name="T60" fmla="*/ 174 w 204"/>
                <a:gd name="T61" fmla="*/ 145 h 152"/>
                <a:gd name="T62" fmla="*/ 194 w 204"/>
                <a:gd name="T63" fmla="*/ 118 h 152"/>
                <a:gd name="T64" fmla="*/ 200 w 204"/>
                <a:gd name="T65" fmla="*/ 108 h 152"/>
                <a:gd name="T66" fmla="*/ 202 w 204"/>
                <a:gd name="T67" fmla="*/ 96 h 152"/>
                <a:gd name="T68" fmla="*/ 201 w 204"/>
                <a:gd name="T69" fmla="*/ 83 h 152"/>
                <a:gd name="T70" fmla="*/ 196 w 204"/>
                <a:gd name="T71" fmla="*/ 70 h 152"/>
                <a:gd name="T72" fmla="*/ 184 w 204"/>
                <a:gd name="T73" fmla="*/ 59 h 152"/>
                <a:gd name="T74" fmla="*/ 180 w 204"/>
                <a:gd name="T75" fmla="*/ 50 h 152"/>
                <a:gd name="T76" fmla="*/ 166 w 204"/>
                <a:gd name="T77" fmla="*/ 36 h 152"/>
                <a:gd name="T78" fmla="*/ 161 w 204"/>
                <a:gd name="T79" fmla="*/ 20 h 152"/>
                <a:gd name="T80" fmla="*/ 152 w 204"/>
                <a:gd name="T81" fmla="*/ 8 h 152"/>
                <a:gd name="T82" fmla="*/ 145 w 204"/>
                <a:gd name="T83" fmla="*/ 6 h 152"/>
                <a:gd name="T84" fmla="*/ 143 w 204"/>
                <a:gd name="T85" fmla="*/ 16 h 152"/>
                <a:gd name="T86" fmla="*/ 130 w 204"/>
                <a:gd name="T87" fmla="*/ 31 h 152"/>
                <a:gd name="T88" fmla="*/ 115 w 204"/>
                <a:gd name="T89" fmla="*/ 17 h 152"/>
                <a:gd name="T90" fmla="*/ 118 w 204"/>
                <a:gd name="T91" fmla="*/ 11 h 152"/>
                <a:gd name="T92" fmla="*/ 117 w 204"/>
                <a:gd name="T93" fmla="*/ 8 h 152"/>
                <a:gd name="T94" fmla="*/ 109 w 204"/>
                <a:gd name="T95" fmla="*/ 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4" h="152">
                  <a:moveTo>
                    <a:pt x="101" y="4"/>
                  </a:moveTo>
                  <a:cubicBezTo>
                    <a:pt x="99" y="4"/>
                    <a:pt x="98" y="2"/>
                    <a:pt x="96" y="2"/>
                  </a:cubicBezTo>
                  <a:cubicBezTo>
                    <a:pt x="95" y="1"/>
                    <a:pt x="95" y="2"/>
                    <a:pt x="96" y="3"/>
                  </a:cubicBezTo>
                  <a:cubicBezTo>
                    <a:pt x="96" y="4"/>
                    <a:pt x="98" y="3"/>
                    <a:pt x="98" y="3"/>
                  </a:cubicBezTo>
                  <a:cubicBezTo>
                    <a:pt x="99" y="4"/>
                    <a:pt x="98" y="6"/>
                    <a:pt x="99" y="6"/>
                  </a:cubicBezTo>
                  <a:cubicBezTo>
                    <a:pt x="99" y="7"/>
                    <a:pt x="98" y="7"/>
                    <a:pt x="97" y="7"/>
                  </a:cubicBezTo>
                  <a:cubicBezTo>
                    <a:pt x="96" y="8"/>
                    <a:pt x="95" y="8"/>
                    <a:pt x="94" y="8"/>
                  </a:cubicBezTo>
                  <a:cubicBezTo>
                    <a:pt x="92" y="7"/>
                    <a:pt x="92" y="8"/>
                    <a:pt x="90" y="8"/>
                  </a:cubicBezTo>
                  <a:cubicBezTo>
                    <a:pt x="87" y="9"/>
                    <a:pt x="88" y="12"/>
                    <a:pt x="86" y="13"/>
                  </a:cubicBezTo>
                  <a:cubicBezTo>
                    <a:pt x="84" y="15"/>
                    <a:pt x="83" y="18"/>
                    <a:pt x="84" y="20"/>
                  </a:cubicBezTo>
                  <a:cubicBezTo>
                    <a:pt x="86" y="23"/>
                    <a:pt x="81" y="21"/>
                    <a:pt x="80" y="21"/>
                  </a:cubicBezTo>
                  <a:cubicBezTo>
                    <a:pt x="79" y="21"/>
                    <a:pt x="76" y="24"/>
                    <a:pt x="76" y="24"/>
                  </a:cubicBezTo>
                  <a:cubicBezTo>
                    <a:pt x="76" y="24"/>
                    <a:pt x="75" y="19"/>
                    <a:pt x="74" y="18"/>
                  </a:cubicBezTo>
                  <a:cubicBezTo>
                    <a:pt x="74" y="17"/>
                    <a:pt x="73" y="17"/>
                    <a:pt x="72" y="17"/>
                  </a:cubicBezTo>
                  <a:cubicBezTo>
                    <a:pt x="71" y="16"/>
                    <a:pt x="71" y="16"/>
                    <a:pt x="71" y="15"/>
                  </a:cubicBezTo>
                  <a:cubicBezTo>
                    <a:pt x="70" y="14"/>
                    <a:pt x="70" y="16"/>
                    <a:pt x="70" y="17"/>
                  </a:cubicBezTo>
                  <a:cubicBezTo>
                    <a:pt x="69" y="17"/>
                    <a:pt x="68" y="17"/>
                    <a:pt x="68" y="16"/>
                  </a:cubicBezTo>
                  <a:cubicBezTo>
                    <a:pt x="66" y="16"/>
                    <a:pt x="67" y="20"/>
                    <a:pt x="65" y="19"/>
                  </a:cubicBezTo>
                  <a:cubicBezTo>
                    <a:pt x="65" y="19"/>
                    <a:pt x="64" y="18"/>
                    <a:pt x="64" y="18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0" y="18"/>
                    <a:pt x="62" y="22"/>
                    <a:pt x="62" y="22"/>
                  </a:cubicBezTo>
                  <a:cubicBezTo>
                    <a:pt x="62" y="22"/>
                    <a:pt x="60" y="22"/>
                    <a:pt x="60" y="22"/>
                  </a:cubicBezTo>
                  <a:cubicBezTo>
                    <a:pt x="60" y="23"/>
                    <a:pt x="61" y="23"/>
                    <a:pt x="61" y="23"/>
                  </a:cubicBezTo>
                  <a:cubicBezTo>
                    <a:pt x="60" y="25"/>
                    <a:pt x="59" y="23"/>
                    <a:pt x="59" y="26"/>
                  </a:cubicBezTo>
                  <a:cubicBezTo>
                    <a:pt x="59" y="27"/>
                    <a:pt x="60" y="27"/>
                    <a:pt x="60" y="28"/>
                  </a:cubicBezTo>
                  <a:cubicBezTo>
                    <a:pt x="60" y="30"/>
                    <a:pt x="53" y="26"/>
                    <a:pt x="53" y="29"/>
                  </a:cubicBezTo>
                  <a:cubicBezTo>
                    <a:pt x="53" y="30"/>
                    <a:pt x="57" y="32"/>
                    <a:pt x="55" y="33"/>
                  </a:cubicBezTo>
                  <a:cubicBezTo>
                    <a:pt x="54" y="33"/>
                    <a:pt x="54" y="32"/>
                    <a:pt x="54" y="33"/>
                  </a:cubicBezTo>
                  <a:cubicBezTo>
                    <a:pt x="53" y="34"/>
                    <a:pt x="53" y="34"/>
                    <a:pt x="52" y="33"/>
                  </a:cubicBezTo>
                  <a:cubicBezTo>
                    <a:pt x="51" y="33"/>
                    <a:pt x="52" y="31"/>
                    <a:pt x="51" y="30"/>
                  </a:cubicBezTo>
                  <a:cubicBezTo>
                    <a:pt x="50" y="28"/>
                    <a:pt x="48" y="32"/>
                    <a:pt x="47" y="33"/>
                  </a:cubicBezTo>
                  <a:cubicBezTo>
                    <a:pt x="47" y="34"/>
                    <a:pt x="46" y="35"/>
                    <a:pt x="46" y="36"/>
                  </a:cubicBezTo>
                  <a:cubicBezTo>
                    <a:pt x="46" y="36"/>
                    <a:pt x="47" y="37"/>
                    <a:pt x="47" y="38"/>
                  </a:cubicBezTo>
                  <a:cubicBezTo>
                    <a:pt x="47" y="38"/>
                    <a:pt x="45" y="40"/>
                    <a:pt x="44" y="41"/>
                  </a:cubicBezTo>
                  <a:cubicBezTo>
                    <a:pt x="41" y="44"/>
                    <a:pt x="38" y="46"/>
                    <a:pt x="34" y="47"/>
                  </a:cubicBezTo>
                  <a:cubicBezTo>
                    <a:pt x="31" y="47"/>
                    <a:pt x="28" y="49"/>
                    <a:pt x="24" y="50"/>
                  </a:cubicBezTo>
                  <a:cubicBezTo>
                    <a:pt x="21" y="51"/>
                    <a:pt x="18" y="51"/>
                    <a:pt x="15" y="53"/>
                  </a:cubicBezTo>
                  <a:cubicBezTo>
                    <a:pt x="13" y="55"/>
                    <a:pt x="12" y="55"/>
                    <a:pt x="10" y="56"/>
                  </a:cubicBezTo>
                  <a:cubicBezTo>
                    <a:pt x="9" y="57"/>
                    <a:pt x="7" y="60"/>
                    <a:pt x="7" y="60"/>
                  </a:cubicBezTo>
                  <a:cubicBezTo>
                    <a:pt x="6" y="60"/>
                    <a:pt x="7" y="57"/>
                    <a:pt x="7" y="56"/>
                  </a:cubicBezTo>
                  <a:cubicBezTo>
                    <a:pt x="5" y="56"/>
                    <a:pt x="4" y="61"/>
                    <a:pt x="4" y="61"/>
                  </a:cubicBezTo>
                  <a:cubicBezTo>
                    <a:pt x="5" y="64"/>
                    <a:pt x="3" y="65"/>
                    <a:pt x="3" y="68"/>
                  </a:cubicBezTo>
                  <a:cubicBezTo>
                    <a:pt x="3" y="69"/>
                    <a:pt x="8" y="80"/>
                    <a:pt x="6" y="81"/>
                  </a:cubicBezTo>
                  <a:cubicBezTo>
                    <a:pt x="6" y="81"/>
                    <a:pt x="3" y="77"/>
                    <a:pt x="3" y="77"/>
                  </a:cubicBezTo>
                  <a:cubicBezTo>
                    <a:pt x="3" y="78"/>
                    <a:pt x="6" y="81"/>
                    <a:pt x="4" y="82"/>
                  </a:cubicBezTo>
                  <a:cubicBezTo>
                    <a:pt x="2" y="82"/>
                    <a:pt x="2" y="77"/>
                    <a:pt x="0" y="77"/>
                  </a:cubicBezTo>
                  <a:cubicBezTo>
                    <a:pt x="0" y="77"/>
                    <a:pt x="6" y="85"/>
                    <a:pt x="6" y="86"/>
                  </a:cubicBezTo>
                  <a:cubicBezTo>
                    <a:pt x="7" y="87"/>
                    <a:pt x="6" y="89"/>
                    <a:pt x="7" y="91"/>
                  </a:cubicBezTo>
                  <a:cubicBezTo>
                    <a:pt x="8" y="93"/>
                    <a:pt x="9" y="94"/>
                    <a:pt x="10" y="96"/>
                  </a:cubicBezTo>
                  <a:cubicBezTo>
                    <a:pt x="11" y="97"/>
                    <a:pt x="11" y="100"/>
                    <a:pt x="11" y="101"/>
                  </a:cubicBezTo>
                  <a:cubicBezTo>
                    <a:pt x="11" y="103"/>
                    <a:pt x="12" y="105"/>
                    <a:pt x="13" y="106"/>
                  </a:cubicBezTo>
                  <a:cubicBezTo>
                    <a:pt x="14" y="109"/>
                    <a:pt x="14" y="110"/>
                    <a:pt x="14" y="113"/>
                  </a:cubicBezTo>
                  <a:cubicBezTo>
                    <a:pt x="14" y="114"/>
                    <a:pt x="14" y="119"/>
                    <a:pt x="14" y="119"/>
                  </a:cubicBezTo>
                  <a:cubicBezTo>
                    <a:pt x="13" y="120"/>
                    <a:pt x="12" y="120"/>
                    <a:pt x="11" y="121"/>
                  </a:cubicBezTo>
                  <a:cubicBezTo>
                    <a:pt x="10" y="124"/>
                    <a:pt x="12" y="124"/>
                    <a:pt x="13" y="125"/>
                  </a:cubicBezTo>
                  <a:cubicBezTo>
                    <a:pt x="17" y="127"/>
                    <a:pt x="20" y="129"/>
                    <a:pt x="25" y="128"/>
                  </a:cubicBezTo>
                  <a:cubicBezTo>
                    <a:pt x="27" y="127"/>
                    <a:pt x="29" y="126"/>
                    <a:pt x="30" y="125"/>
                  </a:cubicBezTo>
                  <a:cubicBezTo>
                    <a:pt x="33" y="124"/>
                    <a:pt x="32" y="125"/>
                    <a:pt x="33" y="123"/>
                  </a:cubicBezTo>
                  <a:cubicBezTo>
                    <a:pt x="35" y="121"/>
                    <a:pt x="42" y="121"/>
                    <a:pt x="44" y="122"/>
                  </a:cubicBezTo>
                  <a:cubicBezTo>
                    <a:pt x="47" y="122"/>
                    <a:pt x="52" y="124"/>
                    <a:pt x="54" y="121"/>
                  </a:cubicBezTo>
                  <a:cubicBezTo>
                    <a:pt x="55" y="120"/>
                    <a:pt x="55" y="118"/>
                    <a:pt x="57" y="117"/>
                  </a:cubicBezTo>
                  <a:cubicBezTo>
                    <a:pt x="59" y="116"/>
                    <a:pt x="61" y="115"/>
                    <a:pt x="63" y="114"/>
                  </a:cubicBezTo>
                  <a:cubicBezTo>
                    <a:pt x="66" y="112"/>
                    <a:pt x="70" y="114"/>
                    <a:pt x="73" y="112"/>
                  </a:cubicBezTo>
                  <a:cubicBezTo>
                    <a:pt x="78" y="110"/>
                    <a:pt x="82" y="110"/>
                    <a:pt x="88" y="109"/>
                  </a:cubicBezTo>
                  <a:cubicBezTo>
                    <a:pt x="89" y="109"/>
                    <a:pt x="90" y="108"/>
                    <a:pt x="92" y="108"/>
                  </a:cubicBezTo>
                  <a:cubicBezTo>
                    <a:pt x="93" y="109"/>
                    <a:pt x="95" y="110"/>
                    <a:pt x="96" y="111"/>
                  </a:cubicBezTo>
                  <a:cubicBezTo>
                    <a:pt x="97" y="111"/>
                    <a:pt x="107" y="113"/>
                    <a:pt x="107" y="114"/>
                  </a:cubicBezTo>
                  <a:cubicBezTo>
                    <a:pt x="106" y="115"/>
                    <a:pt x="105" y="118"/>
                    <a:pt x="107" y="117"/>
                  </a:cubicBezTo>
                  <a:cubicBezTo>
                    <a:pt x="108" y="117"/>
                    <a:pt x="110" y="120"/>
                    <a:pt x="111" y="121"/>
                  </a:cubicBezTo>
                  <a:cubicBezTo>
                    <a:pt x="112" y="122"/>
                    <a:pt x="112" y="123"/>
                    <a:pt x="112" y="125"/>
                  </a:cubicBezTo>
                  <a:cubicBezTo>
                    <a:pt x="113" y="126"/>
                    <a:pt x="115" y="128"/>
                    <a:pt x="115" y="128"/>
                  </a:cubicBezTo>
                  <a:cubicBezTo>
                    <a:pt x="115" y="127"/>
                    <a:pt x="114" y="126"/>
                    <a:pt x="116" y="125"/>
                  </a:cubicBezTo>
                  <a:cubicBezTo>
                    <a:pt x="117" y="124"/>
                    <a:pt x="118" y="123"/>
                    <a:pt x="120" y="122"/>
                  </a:cubicBezTo>
                  <a:cubicBezTo>
                    <a:pt x="121" y="121"/>
                    <a:pt x="126" y="116"/>
                    <a:pt x="125" y="115"/>
                  </a:cubicBezTo>
                  <a:cubicBezTo>
                    <a:pt x="126" y="117"/>
                    <a:pt x="125" y="118"/>
                    <a:pt x="125" y="120"/>
                  </a:cubicBezTo>
                  <a:cubicBezTo>
                    <a:pt x="126" y="121"/>
                    <a:pt x="124" y="122"/>
                    <a:pt x="124" y="122"/>
                  </a:cubicBezTo>
                  <a:cubicBezTo>
                    <a:pt x="123" y="124"/>
                    <a:pt x="123" y="125"/>
                    <a:pt x="123" y="126"/>
                  </a:cubicBezTo>
                  <a:cubicBezTo>
                    <a:pt x="123" y="128"/>
                    <a:pt x="119" y="129"/>
                    <a:pt x="122" y="129"/>
                  </a:cubicBezTo>
                  <a:cubicBezTo>
                    <a:pt x="126" y="129"/>
                    <a:pt x="124" y="125"/>
                    <a:pt x="125" y="123"/>
                  </a:cubicBezTo>
                  <a:cubicBezTo>
                    <a:pt x="125" y="123"/>
                    <a:pt x="129" y="127"/>
                    <a:pt x="128" y="129"/>
                  </a:cubicBezTo>
                  <a:cubicBezTo>
                    <a:pt x="125" y="133"/>
                    <a:pt x="129" y="130"/>
                    <a:pt x="131" y="132"/>
                  </a:cubicBezTo>
                  <a:cubicBezTo>
                    <a:pt x="134" y="135"/>
                    <a:pt x="134" y="136"/>
                    <a:pt x="134" y="139"/>
                  </a:cubicBezTo>
                  <a:cubicBezTo>
                    <a:pt x="133" y="142"/>
                    <a:pt x="137" y="145"/>
                    <a:pt x="139" y="145"/>
                  </a:cubicBezTo>
                  <a:cubicBezTo>
                    <a:pt x="141" y="146"/>
                    <a:pt x="143" y="147"/>
                    <a:pt x="145" y="147"/>
                  </a:cubicBezTo>
                  <a:cubicBezTo>
                    <a:pt x="147" y="147"/>
                    <a:pt x="151" y="152"/>
                    <a:pt x="153" y="151"/>
                  </a:cubicBezTo>
                  <a:cubicBezTo>
                    <a:pt x="155" y="150"/>
                    <a:pt x="157" y="149"/>
                    <a:pt x="158" y="147"/>
                  </a:cubicBezTo>
                  <a:cubicBezTo>
                    <a:pt x="158" y="147"/>
                    <a:pt x="160" y="144"/>
                    <a:pt x="161" y="145"/>
                  </a:cubicBezTo>
                  <a:cubicBezTo>
                    <a:pt x="161" y="146"/>
                    <a:pt x="159" y="147"/>
                    <a:pt x="160" y="148"/>
                  </a:cubicBezTo>
                  <a:cubicBezTo>
                    <a:pt x="161" y="149"/>
                    <a:pt x="161" y="146"/>
                    <a:pt x="162" y="146"/>
                  </a:cubicBezTo>
                  <a:cubicBezTo>
                    <a:pt x="162" y="146"/>
                    <a:pt x="164" y="149"/>
                    <a:pt x="165" y="149"/>
                  </a:cubicBezTo>
                  <a:cubicBezTo>
                    <a:pt x="165" y="150"/>
                    <a:pt x="167" y="152"/>
                    <a:pt x="168" y="152"/>
                  </a:cubicBezTo>
                  <a:cubicBezTo>
                    <a:pt x="167" y="152"/>
                    <a:pt x="170" y="149"/>
                    <a:pt x="170" y="149"/>
                  </a:cubicBezTo>
                  <a:cubicBezTo>
                    <a:pt x="172" y="148"/>
                    <a:pt x="173" y="146"/>
                    <a:pt x="174" y="145"/>
                  </a:cubicBezTo>
                  <a:cubicBezTo>
                    <a:pt x="177" y="144"/>
                    <a:pt x="185" y="146"/>
                    <a:pt x="185" y="142"/>
                  </a:cubicBezTo>
                  <a:cubicBezTo>
                    <a:pt x="186" y="137"/>
                    <a:pt x="187" y="134"/>
                    <a:pt x="188" y="130"/>
                  </a:cubicBezTo>
                  <a:cubicBezTo>
                    <a:pt x="190" y="126"/>
                    <a:pt x="191" y="122"/>
                    <a:pt x="194" y="118"/>
                  </a:cubicBezTo>
                  <a:cubicBezTo>
                    <a:pt x="195" y="117"/>
                    <a:pt x="197" y="116"/>
                    <a:pt x="198" y="114"/>
                  </a:cubicBezTo>
                  <a:cubicBezTo>
                    <a:pt x="198" y="113"/>
                    <a:pt x="198" y="113"/>
                    <a:pt x="198" y="112"/>
                  </a:cubicBezTo>
                  <a:cubicBezTo>
                    <a:pt x="199" y="111"/>
                    <a:pt x="200" y="110"/>
                    <a:pt x="200" y="108"/>
                  </a:cubicBezTo>
                  <a:cubicBezTo>
                    <a:pt x="201" y="106"/>
                    <a:pt x="200" y="104"/>
                    <a:pt x="201" y="102"/>
                  </a:cubicBezTo>
                  <a:cubicBezTo>
                    <a:pt x="201" y="101"/>
                    <a:pt x="202" y="100"/>
                    <a:pt x="202" y="99"/>
                  </a:cubicBezTo>
                  <a:cubicBezTo>
                    <a:pt x="203" y="98"/>
                    <a:pt x="201" y="97"/>
                    <a:pt x="202" y="96"/>
                  </a:cubicBezTo>
                  <a:cubicBezTo>
                    <a:pt x="203" y="95"/>
                    <a:pt x="204" y="92"/>
                    <a:pt x="203" y="91"/>
                  </a:cubicBezTo>
                  <a:cubicBezTo>
                    <a:pt x="203" y="89"/>
                    <a:pt x="202" y="88"/>
                    <a:pt x="202" y="87"/>
                  </a:cubicBezTo>
                  <a:cubicBezTo>
                    <a:pt x="201" y="86"/>
                    <a:pt x="201" y="84"/>
                    <a:pt x="201" y="83"/>
                  </a:cubicBezTo>
                  <a:cubicBezTo>
                    <a:pt x="200" y="79"/>
                    <a:pt x="203" y="77"/>
                    <a:pt x="202" y="73"/>
                  </a:cubicBezTo>
                  <a:cubicBezTo>
                    <a:pt x="202" y="74"/>
                    <a:pt x="201" y="76"/>
                    <a:pt x="200" y="76"/>
                  </a:cubicBezTo>
                  <a:cubicBezTo>
                    <a:pt x="198" y="76"/>
                    <a:pt x="197" y="72"/>
                    <a:pt x="196" y="70"/>
                  </a:cubicBezTo>
                  <a:cubicBezTo>
                    <a:pt x="194" y="67"/>
                    <a:pt x="190" y="67"/>
                    <a:pt x="190" y="62"/>
                  </a:cubicBezTo>
                  <a:cubicBezTo>
                    <a:pt x="189" y="60"/>
                    <a:pt x="188" y="60"/>
                    <a:pt x="187" y="59"/>
                  </a:cubicBezTo>
                  <a:cubicBezTo>
                    <a:pt x="185" y="58"/>
                    <a:pt x="185" y="61"/>
                    <a:pt x="184" y="59"/>
                  </a:cubicBezTo>
                  <a:cubicBezTo>
                    <a:pt x="184" y="56"/>
                    <a:pt x="183" y="55"/>
                    <a:pt x="181" y="53"/>
                  </a:cubicBezTo>
                  <a:cubicBezTo>
                    <a:pt x="181" y="53"/>
                    <a:pt x="180" y="52"/>
                    <a:pt x="180" y="51"/>
                  </a:cubicBezTo>
                  <a:cubicBezTo>
                    <a:pt x="179" y="51"/>
                    <a:pt x="180" y="49"/>
                    <a:pt x="180" y="50"/>
                  </a:cubicBezTo>
                  <a:cubicBezTo>
                    <a:pt x="178" y="48"/>
                    <a:pt x="176" y="47"/>
                    <a:pt x="174" y="46"/>
                  </a:cubicBezTo>
                  <a:cubicBezTo>
                    <a:pt x="172" y="44"/>
                    <a:pt x="169" y="45"/>
                    <a:pt x="168" y="43"/>
                  </a:cubicBezTo>
                  <a:cubicBezTo>
                    <a:pt x="166" y="41"/>
                    <a:pt x="167" y="37"/>
                    <a:pt x="166" y="36"/>
                  </a:cubicBezTo>
                  <a:cubicBezTo>
                    <a:pt x="166" y="34"/>
                    <a:pt x="166" y="32"/>
                    <a:pt x="165" y="31"/>
                  </a:cubicBezTo>
                  <a:cubicBezTo>
                    <a:pt x="164" y="30"/>
                    <a:pt x="163" y="30"/>
                    <a:pt x="163" y="28"/>
                  </a:cubicBezTo>
                  <a:cubicBezTo>
                    <a:pt x="163" y="26"/>
                    <a:pt x="163" y="23"/>
                    <a:pt x="161" y="20"/>
                  </a:cubicBezTo>
                  <a:cubicBezTo>
                    <a:pt x="160" y="20"/>
                    <a:pt x="158" y="17"/>
                    <a:pt x="158" y="18"/>
                  </a:cubicBezTo>
                  <a:cubicBezTo>
                    <a:pt x="156" y="18"/>
                    <a:pt x="156" y="19"/>
                    <a:pt x="155" y="17"/>
                  </a:cubicBezTo>
                  <a:cubicBezTo>
                    <a:pt x="153" y="15"/>
                    <a:pt x="154" y="11"/>
                    <a:pt x="152" y="8"/>
                  </a:cubicBezTo>
                  <a:cubicBezTo>
                    <a:pt x="152" y="7"/>
                    <a:pt x="148" y="0"/>
                    <a:pt x="148" y="0"/>
                  </a:cubicBezTo>
                  <a:cubicBezTo>
                    <a:pt x="147" y="0"/>
                    <a:pt x="147" y="2"/>
                    <a:pt x="147" y="3"/>
                  </a:cubicBezTo>
                  <a:cubicBezTo>
                    <a:pt x="147" y="4"/>
                    <a:pt x="146" y="5"/>
                    <a:pt x="145" y="6"/>
                  </a:cubicBezTo>
                  <a:cubicBezTo>
                    <a:pt x="145" y="6"/>
                    <a:pt x="143" y="8"/>
                    <a:pt x="144" y="9"/>
                  </a:cubicBezTo>
                  <a:cubicBezTo>
                    <a:pt x="144" y="9"/>
                    <a:pt x="146" y="9"/>
                    <a:pt x="145" y="10"/>
                  </a:cubicBezTo>
                  <a:cubicBezTo>
                    <a:pt x="144" y="10"/>
                    <a:pt x="143" y="15"/>
                    <a:pt x="143" y="16"/>
                  </a:cubicBezTo>
                  <a:cubicBezTo>
                    <a:pt x="144" y="18"/>
                    <a:pt x="144" y="20"/>
                    <a:pt x="144" y="22"/>
                  </a:cubicBezTo>
                  <a:cubicBezTo>
                    <a:pt x="143" y="26"/>
                    <a:pt x="143" y="36"/>
                    <a:pt x="137" y="36"/>
                  </a:cubicBezTo>
                  <a:cubicBezTo>
                    <a:pt x="133" y="36"/>
                    <a:pt x="133" y="32"/>
                    <a:pt x="130" y="31"/>
                  </a:cubicBezTo>
                  <a:cubicBezTo>
                    <a:pt x="128" y="30"/>
                    <a:pt x="126" y="30"/>
                    <a:pt x="124" y="28"/>
                  </a:cubicBezTo>
                  <a:cubicBezTo>
                    <a:pt x="123" y="27"/>
                    <a:pt x="112" y="21"/>
                    <a:pt x="113" y="20"/>
                  </a:cubicBezTo>
                  <a:cubicBezTo>
                    <a:pt x="113" y="19"/>
                    <a:pt x="114" y="18"/>
                    <a:pt x="115" y="17"/>
                  </a:cubicBezTo>
                  <a:cubicBezTo>
                    <a:pt x="115" y="16"/>
                    <a:pt x="117" y="16"/>
                    <a:pt x="117" y="15"/>
                  </a:cubicBezTo>
                  <a:cubicBezTo>
                    <a:pt x="117" y="15"/>
                    <a:pt x="116" y="14"/>
                    <a:pt x="116" y="13"/>
                  </a:cubicBezTo>
                  <a:cubicBezTo>
                    <a:pt x="117" y="12"/>
                    <a:pt x="117" y="12"/>
                    <a:pt x="118" y="11"/>
                  </a:cubicBezTo>
                  <a:cubicBezTo>
                    <a:pt x="118" y="10"/>
                    <a:pt x="120" y="9"/>
                    <a:pt x="121" y="8"/>
                  </a:cubicBezTo>
                  <a:cubicBezTo>
                    <a:pt x="121" y="7"/>
                    <a:pt x="119" y="5"/>
                    <a:pt x="118" y="6"/>
                  </a:cubicBezTo>
                  <a:cubicBezTo>
                    <a:pt x="118" y="6"/>
                    <a:pt x="117" y="8"/>
                    <a:pt x="117" y="8"/>
                  </a:cubicBezTo>
                  <a:cubicBezTo>
                    <a:pt x="116" y="7"/>
                    <a:pt x="116" y="7"/>
                    <a:pt x="115" y="6"/>
                  </a:cubicBezTo>
                  <a:cubicBezTo>
                    <a:pt x="115" y="5"/>
                    <a:pt x="113" y="7"/>
                    <a:pt x="112" y="7"/>
                  </a:cubicBezTo>
                  <a:cubicBezTo>
                    <a:pt x="111" y="8"/>
                    <a:pt x="110" y="7"/>
                    <a:pt x="109" y="7"/>
                  </a:cubicBezTo>
                  <a:cubicBezTo>
                    <a:pt x="107" y="6"/>
                    <a:pt x="104" y="5"/>
                    <a:pt x="101" y="4"/>
                  </a:cubicBezTo>
                  <a:cubicBezTo>
                    <a:pt x="99" y="4"/>
                    <a:pt x="103" y="5"/>
                    <a:pt x="10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87" name="Freeform 404">
              <a:extLst>
                <a:ext uri="{FF2B5EF4-FFF2-40B4-BE49-F238E27FC236}">
                  <a16:creationId xmlns:a16="http://schemas.microsoft.com/office/drawing/2014/main" id="{A1FB1B19-34CD-0243-9638-F00BB7650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6754" y="5927165"/>
              <a:ext cx="372610" cy="563840"/>
            </a:xfrm>
            <a:custGeom>
              <a:avLst/>
              <a:gdLst>
                <a:gd name="T0" fmla="*/ 7 w 40"/>
                <a:gd name="T1" fmla="*/ 0 h 60"/>
                <a:gd name="T2" fmla="*/ 4 w 40"/>
                <a:gd name="T3" fmla="*/ 3 h 60"/>
                <a:gd name="T4" fmla="*/ 2 w 40"/>
                <a:gd name="T5" fmla="*/ 8 h 60"/>
                <a:gd name="T6" fmla="*/ 5 w 40"/>
                <a:gd name="T7" fmla="*/ 14 h 60"/>
                <a:gd name="T8" fmla="*/ 3 w 40"/>
                <a:gd name="T9" fmla="*/ 18 h 60"/>
                <a:gd name="T10" fmla="*/ 3 w 40"/>
                <a:gd name="T11" fmla="*/ 19 h 60"/>
                <a:gd name="T12" fmla="*/ 2 w 40"/>
                <a:gd name="T13" fmla="*/ 23 h 60"/>
                <a:gd name="T14" fmla="*/ 5 w 40"/>
                <a:gd name="T15" fmla="*/ 23 h 60"/>
                <a:gd name="T16" fmla="*/ 7 w 40"/>
                <a:gd name="T17" fmla="*/ 19 h 60"/>
                <a:gd name="T18" fmla="*/ 7 w 40"/>
                <a:gd name="T19" fmla="*/ 23 h 60"/>
                <a:gd name="T20" fmla="*/ 11 w 40"/>
                <a:gd name="T21" fmla="*/ 27 h 60"/>
                <a:gd name="T22" fmla="*/ 14 w 40"/>
                <a:gd name="T23" fmla="*/ 30 h 60"/>
                <a:gd name="T24" fmla="*/ 16 w 40"/>
                <a:gd name="T25" fmla="*/ 36 h 60"/>
                <a:gd name="T26" fmla="*/ 8 w 40"/>
                <a:gd name="T27" fmla="*/ 39 h 60"/>
                <a:gd name="T28" fmla="*/ 9 w 40"/>
                <a:gd name="T29" fmla="*/ 42 h 60"/>
                <a:gd name="T30" fmla="*/ 5 w 40"/>
                <a:gd name="T31" fmla="*/ 47 h 60"/>
                <a:gd name="T32" fmla="*/ 9 w 40"/>
                <a:gd name="T33" fmla="*/ 48 h 60"/>
                <a:gd name="T34" fmla="*/ 18 w 40"/>
                <a:gd name="T35" fmla="*/ 48 h 60"/>
                <a:gd name="T36" fmla="*/ 10 w 40"/>
                <a:gd name="T37" fmla="*/ 52 h 60"/>
                <a:gd name="T38" fmla="*/ 7 w 40"/>
                <a:gd name="T39" fmla="*/ 55 h 60"/>
                <a:gd name="T40" fmla="*/ 3 w 40"/>
                <a:gd name="T41" fmla="*/ 59 h 60"/>
                <a:gd name="T42" fmla="*/ 5 w 40"/>
                <a:gd name="T43" fmla="*/ 60 h 60"/>
                <a:gd name="T44" fmla="*/ 12 w 40"/>
                <a:gd name="T45" fmla="*/ 57 h 60"/>
                <a:gd name="T46" fmla="*/ 19 w 40"/>
                <a:gd name="T47" fmla="*/ 55 h 60"/>
                <a:gd name="T48" fmla="*/ 27 w 40"/>
                <a:gd name="T49" fmla="*/ 54 h 60"/>
                <a:gd name="T50" fmla="*/ 38 w 40"/>
                <a:gd name="T51" fmla="*/ 51 h 60"/>
                <a:gd name="T52" fmla="*/ 38 w 40"/>
                <a:gd name="T53" fmla="*/ 46 h 60"/>
                <a:gd name="T54" fmla="*/ 32 w 40"/>
                <a:gd name="T55" fmla="*/ 41 h 60"/>
                <a:gd name="T56" fmla="*/ 31 w 40"/>
                <a:gd name="T57" fmla="*/ 36 h 60"/>
                <a:gd name="T58" fmla="*/ 30 w 40"/>
                <a:gd name="T59" fmla="*/ 34 h 60"/>
                <a:gd name="T60" fmla="*/ 23 w 40"/>
                <a:gd name="T61" fmla="*/ 25 h 60"/>
                <a:gd name="T62" fmla="*/ 12 w 40"/>
                <a:gd name="T63" fmla="*/ 18 h 60"/>
                <a:gd name="T64" fmla="*/ 14 w 40"/>
                <a:gd name="T65" fmla="*/ 16 h 60"/>
                <a:gd name="T66" fmla="*/ 21 w 40"/>
                <a:gd name="T67" fmla="*/ 8 h 60"/>
                <a:gd name="T68" fmla="*/ 9 w 40"/>
                <a:gd name="T69" fmla="*/ 7 h 60"/>
                <a:gd name="T70" fmla="*/ 9 w 40"/>
                <a:gd name="T71" fmla="*/ 6 h 60"/>
                <a:gd name="T72" fmla="*/ 15 w 40"/>
                <a:gd name="T7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0" h="60">
                  <a:moveTo>
                    <a:pt x="15" y="0"/>
                  </a:moveTo>
                  <a:cubicBezTo>
                    <a:pt x="12" y="0"/>
                    <a:pt x="10" y="1"/>
                    <a:pt x="7" y="0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6" y="3"/>
                    <a:pt x="5" y="2"/>
                    <a:pt x="4" y="3"/>
                  </a:cubicBezTo>
                  <a:cubicBezTo>
                    <a:pt x="5" y="2"/>
                    <a:pt x="5" y="4"/>
                    <a:pt x="5" y="4"/>
                  </a:cubicBezTo>
                  <a:cubicBezTo>
                    <a:pt x="4" y="6"/>
                    <a:pt x="1" y="5"/>
                    <a:pt x="2" y="8"/>
                  </a:cubicBezTo>
                  <a:cubicBezTo>
                    <a:pt x="4" y="10"/>
                    <a:pt x="3" y="11"/>
                    <a:pt x="2" y="13"/>
                  </a:cubicBezTo>
                  <a:cubicBezTo>
                    <a:pt x="2" y="15"/>
                    <a:pt x="4" y="15"/>
                    <a:pt x="5" y="14"/>
                  </a:cubicBezTo>
                  <a:cubicBezTo>
                    <a:pt x="4" y="15"/>
                    <a:pt x="5" y="15"/>
                    <a:pt x="5" y="16"/>
                  </a:cubicBezTo>
                  <a:cubicBezTo>
                    <a:pt x="5" y="15"/>
                    <a:pt x="3" y="18"/>
                    <a:pt x="3" y="18"/>
                  </a:cubicBezTo>
                  <a:cubicBezTo>
                    <a:pt x="2" y="18"/>
                    <a:pt x="0" y="18"/>
                    <a:pt x="0" y="20"/>
                  </a:cubicBezTo>
                  <a:cubicBezTo>
                    <a:pt x="1" y="20"/>
                    <a:pt x="2" y="18"/>
                    <a:pt x="3" y="19"/>
                  </a:cubicBezTo>
                  <a:cubicBezTo>
                    <a:pt x="3" y="20"/>
                    <a:pt x="3" y="21"/>
                    <a:pt x="3" y="21"/>
                  </a:cubicBezTo>
                  <a:cubicBezTo>
                    <a:pt x="2" y="22"/>
                    <a:pt x="2" y="23"/>
                    <a:pt x="2" y="23"/>
                  </a:cubicBezTo>
                  <a:cubicBezTo>
                    <a:pt x="2" y="24"/>
                    <a:pt x="3" y="22"/>
                    <a:pt x="4" y="22"/>
                  </a:cubicBezTo>
                  <a:cubicBezTo>
                    <a:pt x="4" y="21"/>
                    <a:pt x="5" y="23"/>
                    <a:pt x="5" y="23"/>
                  </a:cubicBezTo>
                  <a:cubicBezTo>
                    <a:pt x="6" y="23"/>
                    <a:pt x="5" y="19"/>
                    <a:pt x="4" y="19"/>
                  </a:cubicBezTo>
                  <a:cubicBezTo>
                    <a:pt x="5" y="19"/>
                    <a:pt x="7" y="20"/>
                    <a:pt x="7" y="19"/>
                  </a:cubicBezTo>
                  <a:cubicBezTo>
                    <a:pt x="7" y="19"/>
                    <a:pt x="6" y="20"/>
                    <a:pt x="6" y="20"/>
                  </a:cubicBezTo>
                  <a:cubicBezTo>
                    <a:pt x="6" y="21"/>
                    <a:pt x="7" y="22"/>
                    <a:pt x="7" y="23"/>
                  </a:cubicBezTo>
                  <a:cubicBezTo>
                    <a:pt x="7" y="24"/>
                    <a:pt x="4" y="27"/>
                    <a:pt x="7" y="27"/>
                  </a:cubicBezTo>
                  <a:cubicBezTo>
                    <a:pt x="7" y="27"/>
                    <a:pt x="10" y="27"/>
                    <a:pt x="11" y="27"/>
                  </a:cubicBezTo>
                  <a:cubicBezTo>
                    <a:pt x="12" y="26"/>
                    <a:pt x="15" y="26"/>
                    <a:pt x="15" y="26"/>
                  </a:cubicBezTo>
                  <a:cubicBezTo>
                    <a:pt x="14" y="28"/>
                    <a:pt x="13" y="28"/>
                    <a:pt x="14" y="30"/>
                  </a:cubicBezTo>
                  <a:cubicBezTo>
                    <a:pt x="15" y="33"/>
                    <a:pt x="15" y="31"/>
                    <a:pt x="16" y="32"/>
                  </a:cubicBezTo>
                  <a:cubicBezTo>
                    <a:pt x="16" y="33"/>
                    <a:pt x="15" y="35"/>
                    <a:pt x="16" y="36"/>
                  </a:cubicBezTo>
                  <a:cubicBezTo>
                    <a:pt x="17" y="38"/>
                    <a:pt x="14" y="38"/>
                    <a:pt x="13" y="38"/>
                  </a:cubicBezTo>
                  <a:cubicBezTo>
                    <a:pt x="11" y="39"/>
                    <a:pt x="10" y="37"/>
                    <a:pt x="8" y="39"/>
                  </a:cubicBezTo>
                  <a:cubicBezTo>
                    <a:pt x="7" y="41"/>
                    <a:pt x="12" y="40"/>
                    <a:pt x="11" y="41"/>
                  </a:cubicBezTo>
                  <a:cubicBezTo>
                    <a:pt x="11" y="41"/>
                    <a:pt x="9" y="42"/>
                    <a:pt x="9" y="42"/>
                  </a:cubicBezTo>
                  <a:cubicBezTo>
                    <a:pt x="9" y="43"/>
                    <a:pt x="10" y="43"/>
                    <a:pt x="9" y="44"/>
                  </a:cubicBezTo>
                  <a:cubicBezTo>
                    <a:pt x="8" y="45"/>
                    <a:pt x="7" y="46"/>
                    <a:pt x="5" y="47"/>
                  </a:cubicBezTo>
                  <a:cubicBezTo>
                    <a:pt x="4" y="48"/>
                    <a:pt x="6" y="49"/>
                    <a:pt x="6" y="49"/>
                  </a:cubicBezTo>
                  <a:cubicBezTo>
                    <a:pt x="7" y="49"/>
                    <a:pt x="9" y="48"/>
                    <a:pt x="9" y="48"/>
                  </a:cubicBezTo>
                  <a:cubicBezTo>
                    <a:pt x="9" y="49"/>
                    <a:pt x="12" y="49"/>
                    <a:pt x="13" y="50"/>
                  </a:cubicBezTo>
                  <a:cubicBezTo>
                    <a:pt x="15" y="50"/>
                    <a:pt x="17" y="48"/>
                    <a:pt x="18" y="48"/>
                  </a:cubicBezTo>
                  <a:cubicBezTo>
                    <a:pt x="18" y="48"/>
                    <a:pt x="16" y="53"/>
                    <a:pt x="13" y="52"/>
                  </a:cubicBezTo>
                  <a:cubicBezTo>
                    <a:pt x="12" y="51"/>
                    <a:pt x="11" y="52"/>
                    <a:pt x="10" y="52"/>
                  </a:cubicBezTo>
                  <a:cubicBezTo>
                    <a:pt x="8" y="52"/>
                    <a:pt x="9" y="51"/>
                    <a:pt x="8" y="51"/>
                  </a:cubicBezTo>
                  <a:cubicBezTo>
                    <a:pt x="8" y="51"/>
                    <a:pt x="8" y="54"/>
                    <a:pt x="7" y="55"/>
                  </a:cubicBezTo>
                  <a:cubicBezTo>
                    <a:pt x="7" y="55"/>
                    <a:pt x="6" y="56"/>
                    <a:pt x="5" y="57"/>
                  </a:cubicBezTo>
                  <a:cubicBezTo>
                    <a:pt x="5" y="57"/>
                    <a:pt x="3" y="58"/>
                    <a:pt x="3" y="59"/>
                  </a:cubicBezTo>
                  <a:cubicBezTo>
                    <a:pt x="3" y="59"/>
                    <a:pt x="5" y="59"/>
                    <a:pt x="5" y="59"/>
                  </a:cubicBezTo>
                  <a:cubicBezTo>
                    <a:pt x="5" y="59"/>
                    <a:pt x="4" y="59"/>
                    <a:pt x="5" y="60"/>
                  </a:cubicBezTo>
                  <a:cubicBezTo>
                    <a:pt x="5" y="60"/>
                    <a:pt x="7" y="57"/>
                    <a:pt x="8" y="57"/>
                  </a:cubicBezTo>
                  <a:cubicBezTo>
                    <a:pt x="9" y="57"/>
                    <a:pt x="11" y="58"/>
                    <a:pt x="12" y="57"/>
                  </a:cubicBezTo>
                  <a:cubicBezTo>
                    <a:pt x="14" y="57"/>
                    <a:pt x="13" y="55"/>
                    <a:pt x="15" y="55"/>
                  </a:cubicBezTo>
                  <a:cubicBezTo>
                    <a:pt x="16" y="54"/>
                    <a:pt x="17" y="55"/>
                    <a:pt x="19" y="55"/>
                  </a:cubicBezTo>
                  <a:cubicBezTo>
                    <a:pt x="20" y="56"/>
                    <a:pt x="21" y="54"/>
                    <a:pt x="23" y="55"/>
                  </a:cubicBezTo>
                  <a:cubicBezTo>
                    <a:pt x="24" y="56"/>
                    <a:pt x="26" y="55"/>
                    <a:pt x="27" y="54"/>
                  </a:cubicBezTo>
                  <a:cubicBezTo>
                    <a:pt x="29" y="54"/>
                    <a:pt x="32" y="54"/>
                    <a:pt x="34" y="54"/>
                  </a:cubicBezTo>
                  <a:cubicBezTo>
                    <a:pt x="34" y="54"/>
                    <a:pt x="38" y="51"/>
                    <a:pt x="38" y="51"/>
                  </a:cubicBezTo>
                  <a:cubicBezTo>
                    <a:pt x="37" y="50"/>
                    <a:pt x="33" y="51"/>
                    <a:pt x="33" y="50"/>
                  </a:cubicBezTo>
                  <a:cubicBezTo>
                    <a:pt x="33" y="49"/>
                    <a:pt x="37" y="46"/>
                    <a:pt x="38" y="46"/>
                  </a:cubicBezTo>
                  <a:cubicBezTo>
                    <a:pt x="39" y="44"/>
                    <a:pt x="40" y="40"/>
                    <a:pt x="36" y="40"/>
                  </a:cubicBezTo>
                  <a:cubicBezTo>
                    <a:pt x="35" y="40"/>
                    <a:pt x="33" y="41"/>
                    <a:pt x="32" y="41"/>
                  </a:cubicBezTo>
                  <a:cubicBezTo>
                    <a:pt x="30" y="40"/>
                    <a:pt x="32" y="40"/>
                    <a:pt x="32" y="39"/>
                  </a:cubicBezTo>
                  <a:cubicBezTo>
                    <a:pt x="32" y="38"/>
                    <a:pt x="32" y="37"/>
                    <a:pt x="31" y="36"/>
                  </a:cubicBezTo>
                  <a:cubicBezTo>
                    <a:pt x="31" y="36"/>
                    <a:pt x="27" y="35"/>
                    <a:pt x="28" y="34"/>
                  </a:cubicBezTo>
                  <a:cubicBezTo>
                    <a:pt x="28" y="34"/>
                    <a:pt x="30" y="35"/>
                    <a:pt x="30" y="34"/>
                  </a:cubicBezTo>
                  <a:cubicBezTo>
                    <a:pt x="31" y="33"/>
                    <a:pt x="30" y="32"/>
                    <a:pt x="29" y="31"/>
                  </a:cubicBezTo>
                  <a:cubicBezTo>
                    <a:pt x="26" y="29"/>
                    <a:pt x="25" y="29"/>
                    <a:pt x="23" y="25"/>
                  </a:cubicBezTo>
                  <a:cubicBezTo>
                    <a:pt x="22" y="23"/>
                    <a:pt x="21" y="21"/>
                    <a:pt x="18" y="19"/>
                  </a:cubicBezTo>
                  <a:cubicBezTo>
                    <a:pt x="17" y="18"/>
                    <a:pt x="13" y="20"/>
                    <a:pt x="12" y="18"/>
                  </a:cubicBezTo>
                  <a:cubicBezTo>
                    <a:pt x="12" y="18"/>
                    <a:pt x="18" y="17"/>
                    <a:pt x="17" y="16"/>
                  </a:cubicBezTo>
                  <a:cubicBezTo>
                    <a:pt x="17" y="16"/>
                    <a:pt x="15" y="17"/>
                    <a:pt x="14" y="16"/>
                  </a:cubicBezTo>
                  <a:cubicBezTo>
                    <a:pt x="14" y="16"/>
                    <a:pt x="18" y="15"/>
                    <a:pt x="18" y="15"/>
                  </a:cubicBezTo>
                  <a:cubicBezTo>
                    <a:pt x="19" y="14"/>
                    <a:pt x="22" y="9"/>
                    <a:pt x="21" y="8"/>
                  </a:cubicBezTo>
                  <a:cubicBezTo>
                    <a:pt x="20" y="6"/>
                    <a:pt x="17" y="6"/>
                    <a:pt x="15" y="6"/>
                  </a:cubicBezTo>
                  <a:cubicBezTo>
                    <a:pt x="14" y="7"/>
                    <a:pt x="9" y="7"/>
                    <a:pt x="9" y="7"/>
                  </a:cubicBezTo>
                  <a:cubicBezTo>
                    <a:pt x="9" y="7"/>
                    <a:pt x="11" y="6"/>
                    <a:pt x="11" y="6"/>
                  </a:cubicBezTo>
                  <a:cubicBezTo>
                    <a:pt x="11" y="6"/>
                    <a:pt x="9" y="5"/>
                    <a:pt x="9" y="6"/>
                  </a:cubicBezTo>
                  <a:cubicBezTo>
                    <a:pt x="9" y="5"/>
                    <a:pt x="18" y="1"/>
                    <a:pt x="15" y="0"/>
                  </a:cubicBezTo>
                  <a:cubicBezTo>
                    <a:pt x="14" y="0"/>
                    <a:pt x="17" y="1"/>
                    <a:pt x="15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88" name="Freeform 405">
              <a:extLst>
                <a:ext uri="{FF2B5EF4-FFF2-40B4-BE49-F238E27FC236}">
                  <a16:creationId xmlns:a16="http://schemas.microsoft.com/office/drawing/2014/main" id="{8C123E86-F5B5-144F-8DAA-607917FFD9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6434" y="5337841"/>
              <a:ext cx="503186" cy="245289"/>
            </a:xfrm>
            <a:custGeom>
              <a:avLst/>
              <a:gdLst>
                <a:gd name="T0" fmla="*/ 53 w 54"/>
                <a:gd name="T1" fmla="*/ 10 h 26"/>
                <a:gd name="T2" fmla="*/ 49 w 54"/>
                <a:gd name="T3" fmla="*/ 9 h 26"/>
                <a:gd name="T4" fmla="*/ 50 w 54"/>
                <a:gd name="T5" fmla="*/ 8 h 26"/>
                <a:gd name="T6" fmla="*/ 48 w 54"/>
                <a:gd name="T7" fmla="*/ 7 h 26"/>
                <a:gd name="T8" fmla="*/ 49 w 54"/>
                <a:gd name="T9" fmla="*/ 6 h 26"/>
                <a:gd name="T10" fmla="*/ 46 w 54"/>
                <a:gd name="T11" fmla="*/ 5 h 26"/>
                <a:gd name="T12" fmla="*/ 48 w 54"/>
                <a:gd name="T13" fmla="*/ 3 h 26"/>
                <a:gd name="T14" fmla="*/ 43 w 54"/>
                <a:gd name="T15" fmla="*/ 3 h 26"/>
                <a:gd name="T16" fmla="*/ 39 w 54"/>
                <a:gd name="T17" fmla="*/ 1 h 26"/>
                <a:gd name="T18" fmla="*/ 39 w 54"/>
                <a:gd name="T19" fmla="*/ 4 h 26"/>
                <a:gd name="T20" fmla="*/ 36 w 54"/>
                <a:gd name="T21" fmla="*/ 5 h 26"/>
                <a:gd name="T22" fmla="*/ 32 w 54"/>
                <a:gd name="T23" fmla="*/ 5 h 26"/>
                <a:gd name="T24" fmla="*/ 32 w 54"/>
                <a:gd name="T25" fmla="*/ 9 h 26"/>
                <a:gd name="T26" fmla="*/ 26 w 54"/>
                <a:gd name="T27" fmla="*/ 5 h 26"/>
                <a:gd name="T28" fmla="*/ 25 w 54"/>
                <a:gd name="T29" fmla="*/ 8 h 26"/>
                <a:gd name="T30" fmla="*/ 21 w 54"/>
                <a:gd name="T31" fmla="*/ 5 h 26"/>
                <a:gd name="T32" fmla="*/ 21 w 54"/>
                <a:gd name="T33" fmla="*/ 9 h 26"/>
                <a:gd name="T34" fmla="*/ 19 w 54"/>
                <a:gd name="T35" fmla="*/ 9 h 26"/>
                <a:gd name="T36" fmla="*/ 17 w 54"/>
                <a:gd name="T37" fmla="*/ 12 h 26"/>
                <a:gd name="T38" fmla="*/ 14 w 54"/>
                <a:gd name="T39" fmla="*/ 8 h 26"/>
                <a:gd name="T40" fmla="*/ 16 w 54"/>
                <a:gd name="T41" fmla="*/ 8 h 26"/>
                <a:gd name="T42" fmla="*/ 14 w 54"/>
                <a:gd name="T43" fmla="*/ 5 h 26"/>
                <a:gd name="T44" fmla="*/ 7 w 54"/>
                <a:gd name="T45" fmla="*/ 2 h 26"/>
                <a:gd name="T46" fmla="*/ 9 w 54"/>
                <a:gd name="T47" fmla="*/ 4 h 26"/>
                <a:gd name="T48" fmla="*/ 8 w 54"/>
                <a:gd name="T49" fmla="*/ 4 h 26"/>
                <a:gd name="T50" fmla="*/ 10 w 54"/>
                <a:gd name="T51" fmla="*/ 8 h 26"/>
                <a:gd name="T52" fmla="*/ 5 w 54"/>
                <a:gd name="T53" fmla="*/ 6 h 26"/>
                <a:gd name="T54" fmla="*/ 3 w 54"/>
                <a:gd name="T55" fmla="*/ 6 h 26"/>
                <a:gd name="T56" fmla="*/ 5 w 54"/>
                <a:gd name="T57" fmla="*/ 7 h 26"/>
                <a:gd name="T58" fmla="*/ 5 w 54"/>
                <a:gd name="T59" fmla="*/ 8 h 26"/>
                <a:gd name="T60" fmla="*/ 2 w 54"/>
                <a:gd name="T61" fmla="*/ 7 h 26"/>
                <a:gd name="T62" fmla="*/ 1 w 54"/>
                <a:gd name="T63" fmla="*/ 9 h 26"/>
                <a:gd name="T64" fmla="*/ 8 w 54"/>
                <a:gd name="T65" fmla="*/ 10 h 26"/>
                <a:gd name="T66" fmla="*/ 13 w 54"/>
                <a:gd name="T67" fmla="*/ 11 h 26"/>
                <a:gd name="T68" fmla="*/ 11 w 54"/>
                <a:gd name="T69" fmla="*/ 12 h 26"/>
                <a:gd name="T70" fmla="*/ 12 w 54"/>
                <a:gd name="T71" fmla="*/ 13 h 26"/>
                <a:gd name="T72" fmla="*/ 8 w 54"/>
                <a:gd name="T73" fmla="*/ 14 h 26"/>
                <a:gd name="T74" fmla="*/ 3 w 54"/>
                <a:gd name="T75" fmla="*/ 15 h 26"/>
                <a:gd name="T76" fmla="*/ 10 w 54"/>
                <a:gd name="T77" fmla="*/ 16 h 26"/>
                <a:gd name="T78" fmla="*/ 12 w 54"/>
                <a:gd name="T79" fmla="*/ 18 h 26"/>
                <a:gd name="T80" fmla="*/ 15 w 54"/>
                <a:gd name="T81" fmla="*/ 17 h 26"/>
                <a:gd name="T82" fmla="*/ 13 w 54"/>
                <a:gd name="T83" fmla="*/ 18 h 26"/>
                <a:gd name="T84" fmla="*/ 15 w 54"/>
                <a:gd name="T85" fmla="*/ 18 h 26"/>
                <a:gd name="T86" fmla="*/ 10 w 54"/>
                <a:gd name="T87" fmla="*/ 23 h 26"/>
                <a:gd name="T88" fmla="*/ 15 w 54"/>
                <a:gd name="T89" fmla="*/ 23 h 26"/>
                <a:gd name="T90" fmla="*/ 21 w 54"/>
                <a:gd name="T91" fmla="*/ 24 h 26"/>
                <a:gd name="T92" fmla="*/ 20 w 54"/>
                <a:gd name="T93" fmla="*/ 24 h 26"/>
                <a:gd name="T94" fmla="*/ 22 w 54"/>
                <a:gd name="T95" fmla="*/ 25 h 26"/>
                <a:gd name="T96" fmla="*/ 29 w 54"/>
                <a:gd name="T97" fmla="*/ 26 h 26"/>
                <a:gd name="T98" fmla="*/ 33 w 54"/>
                <a:gd name="T99" fmla="*/ 25 h 26"/>
                <a:gd name="T100" fmla="*/ 39 w 54"/>
                <a:gd name="T101" fmla="*/ 23 h 26"/>
                <a:gd name="T102" fmla="*/ 46 w 54"/>
                <a:gd name="T103" fmla="*/ 19 h 26"/>
                <a:gd name="T104" fmla="*/ 52 w 54"/>
                <a:gd name="T105" fmla="*/ 16 h 26"/>
                <a:gd name="T106" fmla="*/ 52 w 54"/>
                <a:gd name="T107" fmla="*/ 14 h 26"/>
                <a:gd name="T108" fmla="*/ 54 w 54"/>
                <a:gd name="T109" fmla="*/ 13 h 26"/>
                <a:gd name="T110" fmla="*/ 52 w 54"/>
                <a:gd name="T111" fmla="*/ 12 h 26"/>
                <a:gd name="T112" fmla="*/ 53 w 54"/>
                <a:gd name="T113" fmla="*/ 10 h 26"/>
                <a:gd name="T114" fmla="*/ 53 w 54"/>
                <a:gd name="T115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" h="26">
                  <a:moveTo>
                    <a:pt x="53" y="10"/>
                  </a:moveTo>
                  <a:cubicBezTo>
                    <a:pt x="53" y="10"/>
                    <a:pt x="49" y="9"/>
                    <a:pt x="49" y="9"/>
                  </a:cubicBezTo>
                  <a:cubicBezTo>
                    <a:pt x="49" y="9"/>
                    <a:pt x="50" y="8"/>
                    <a:pt x="50" y="8"/>
                  </a:cubicBezTo>
                  <a:cubicBezTo>
                    <a:pt x="49" y="8"/>
                    <a:pt x="47" y="8"/>
                    <a:pt x="48" y="7"/>
                  </a:cubicBezTo>
                  <a:cubicBezTo>
                    <a:pt x="48" y="7"/>
                    <a:pt x="49" y="6"/>
                    <a:pt x="49" y="6"/>
                  </a:cubicBezTo>
                  <a:cubicBezTo>
                    <a:pt x="48" y="5"/>
                    <a:pt x="46" y="5"/>
                    <a:pt x="46" y="5"/>
                  </a:cubicBezTo>
                  <a:cubicBezTo>
                    <a:pt x="46" y="4"/>
                    <a:pt x="48" y="3"/>
                    <a:pt x="48" y="3"/>
                  </a:cubicBezTo>
                  <a:cubicBezTo>
                    <a:pt x="48" y="3"/>
                    <a:pt x="44" y="4"/>
                    <a:pt x="43" y="3"/>
                  </a:cubicBezTo>
                  <a:cubicBezTo>
                    <a:pt x="42" y="2"/>
                    <a:pt x="41" y="1"/>
                    <a:pt x="39" y="1"/>
                  </a:cubicBezTo>
                  <a:cubicBezTo>
                    <a:pt x="38" y="1"/>
                    <a:pt x="40" y="3"/>
                    <a:pt x="39" y="4"/>
                  </a:cubicBezTo>
                  <a:cubicBezTo>
                    <a:pt x="38" y="5"/>
                    <a:pt x="37" y="4"/>
                    <a:pt x="36" y="5"/>
                  </a:cubicBezTo>
                  <a:cubicBezTo>
                    <a:pt x="35" y="6"/>
                    <a:pt x="34" y="5"/>
                    <a:pt x="32" y="5"/>
                  </a:cubicBezTo>
                  <a:cubicBezTo>
                    <a:pt x="30" y="4"/>
                    <a:pt x="33" y="8"/>
                    <a:pt x="32" y="9"/>
                  </a:cubicBezTo>
                  <a:cubicBezTo>
                    <a:pt x="32" y="9"/>
                    <a:pt x="28" y="2"/>
                    <a:pt x="26" y="5"/>
                  </a:cubicBezTo>
                  <a:cubicBezTo>
                    <a:pt x="25" y="5"/>
                    <a:pt x="26" y="7"/>
                    <a:pt x="25" y="8"/>
                  </a:cubicBezTo>
                  <a:cubicBezTo>
                    <a:pt x="25" y="9"/>
                    <a:pt x="22" y="5"/>
                    <a:pt x="21" y="5"/>
                  </a:cubicBezTo>
                  <a:cubicBezTo>
                    <a:pt x="20" y="5"/>
                    <a:pt x="23" y="9"/>
                    <a:pt x="21" y="9"/>
                  </a:cubicBezTo>
                  <a:cubicBezTo>
                    <a:pt x="20" y="9"/>
                    <a:pt x="20" y="9"/>
                    <a:pt x="19" y="9"/>
                  </a:cubicBezTo>
                  <a:cubicBezTo>
                    <a:pt x="18" y="9"/>
                    <a:pt x="17" y="11"/>
                    <a:pt x="17" y="12"/>
                  </a:cubicBezTo>
                  <a:cubicBezTo>
                    <a:pt x="17" y="11"/>
                    <a:pt x="14" y="9"/>
                    <a:pt x="14" y="8"/>
                  </a:cubicBezTo>
                  <a:cubicBezTo>
                    <a:pt x="14" y="8"/>
                    <a:pt x="16" y="8"/>
                    <a:pt x="16" y="8"/>
                  </a:cubicBezTo>
                  <a:cubicBezTo>
                    <a:pt x="16" y="7"/>
                    <a:pt x="14" y="5"/>
                    <a:pt x="14" y="5"/>
                  </a:cubicBezTo>
                  <a:cubicBezTo>
                    <a:pt x="13" y="5"/>
                    <a:pt x="8" y="0"/>
                    <a:pt x="7" y="2"/>
                  </a:cubicBezTo>
                  <a:cubicBezTo>
                    <a:pt x="7" y="3"/>
                    <a:pt x="10" y="3"/>
                    <a:pt x="9" y="4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10" y="3"/>
                    <a:pt x="11" y="7"/>
                    <a:pt x="10" y="8"/>
                  </a:cubicBezTo>
                  <a:cubicBezTo>
                    <a:pt x="10" y="8"/>
                    <a:pt x="2" y="1"/>
                    <a:pt x="5" y="6"/>
                  </a:cubicBezTo>
                  <a:cubicBezTo>
                    <a:pt x="5" y="6"/>
                    <a:pt x="3" y="6"/>
                    <a:pt x="3" y="6"/>
                  </a:cubicBezTo>
                  <a:cubicBezTo>
                    <a:pt x="3" y="7"/>
                    <a:pt x="5" y="7"/>
                    <a:pt x="5" y="7"/>
                  </a:cubicBezTo>
                  <a:cubicBezTo>
                    <a:pt x="5" y="6"/>
                    <a:pt x="5" y="8"/>
                    <a:pt x="5" y="8"/>
                  </a:cubicBezTo>
                  <a:cubicBezTo>
                    <a:pt x="5" y="8"/>
                    <a:pt x="3" y="7"/>
                    <a:pt x="2" y="7"/>
                  </a:cubicBezTo>
                  <a:cubicBezTo>
                    <a:pt x="3" y="7"/>
                    <a:pt x="0" y="10"/>
                    <a:pt x="1" y="9"/>
                  </a:cubicBezTo>
                  <a:cubicBezTo>
                    <a:pt x="0" y="11"/>
                    <a:pt x="8" y="10"/>
                    <a:pt x="8" y="10"/>
                  </a:cubicBezTo>
                  <a:cubicBezTo>
                    <a:pt x="9" y="10"/>
                    <a:pt x="13" y="11"/>
                    <a:pt x="13" y="11"/>
                  </a:cubicBezTo>
                  <a:cubicBezTo>
                    <a:pt x="12" y="11"/>
                    <a:pt x="11" y="11"/>
                    <a:pt x="11" y="12"/>
                  </a:cubicBezTo>
                  <a:cubicBezTo>
                    <a:pt x="11" y="12"/>
                    <a:pt x="12" y="13"/>
                    <a:pt x="12" y="13"/>
                  </a:cubicBezTo>
                  <a:cubicBezTo>
                    <a:pt x="11" y="14"/>
                    <a:pt x="9" y="14"/>
                    <a:pt x="8" y="14"/>
                  </a:cubicBezTo>
                  <a:cubicBezTo>
                    <a:pt x="8" y="14"/>
                    <a:pt x="2" y="15"/>
                    <a:pt x="3" y="15"/>
                  </a:cubicBezTo>
                  <a:cubicBezTo>
                    <a:pt x="5" y="16"/>
                    <a:pt x="8" y="15"/>
                    <a:pt x="10" y="16"/>
                  </a:cubicBezTo>
                  <a:cubicBezTo>
                    <a:pt x="11" y="17"/>
                    <a:pt x="11" y="18"/>
                    <a:pt x="12" y="18"/>
                  </a:cubicBezTo>
                  <a:cubicBezTo>
                    <a:pt x="12" y="18"/>
                    <a:pt x="14" y="17"/>
                    <a:pt x="15" y="17"/>
                  </a:cubicBezTo>
                  <a:cubicBezTo>
                    <a:pt x="14" y="17"/>
                    <a:pt x="13" y="18"/>
                    <a:pt x="13" y="18"/>
                  </a:cubicBezTo>
                  <a:cubicBezTo>
                    <a:pt x="13" y="19"/>
                    <a:pt x="15" y="18"/>
                    <a:pt x="15" y="18"/>
                  </a:cubicBezTo>
                  <a:cubicBezTo>
                    <a:pt x="16" y="19"/>
                    <a:pt x="8" y="23"/>
                    <a:pt x="10" y="23"/>
                  </a:cubicBezTo>
                  <a:cubicBezTo>
                    <a:pt x="12" y="24"/>
                    <a:pt x="14" y="23"/>
                    <a:pt x="15" y="23"/>
                  </a:cubicBezTo>
                  <a:cubicBezTo>
                    <a:pt x="17" y="23"/>
                    <a:pt x="19" y="23"/>
                    <a:pt x="21" y="24"/>
                  </a:cubicBezTo>
                  <a:cubicBezTo>
                    <a:pt x="20" y="23"/>
                    <a:pt x="20" y="24"/>
                    <a:pt x="20" y="24"/>
                  </a:cubicBezTo>
                  <a:cubicBezTo>
                    <a:pt x="21" y="25"/>
                    <a:pt x="22" y="25"/>
                    <a:pt x="22" y="25"/>
                  </a:cubicBezTo>
                  <a:cubicBezTo>
                    <a:pt x="24" y="26"/>
                    <a:pt x="27" y="26"/>
                    <a:pt x="29" y="26"/>
                  </a:cubicBezTo>
                  <a:cubicBezTo>
                    <a:pt x="31" y="26"/>
                    <a:pt x="31" y="25"/>
                    <a:pt x="33" y="25"/>
                  </a:cubicBezTo>
                  <a:cubicBezTo>
                    <a:pt x="35" y="24"/>
                    <a:pt x="37" y="24"/>
                    <a:pt x="39" y="23"/>
                  </a:cubicBezTo>
                  <a:cubicBezTo>
                    <a:pt x="42" y="21"/>
                    <a:pt x="43" y="20"/>
                    <a:pt x="46" y="19"/>
                  </a:cubicBezTo>
                  <a:cubicBezTo>
                    <a:pt x="48" y="19"/>
                    <a:pt x="49" y="16"/>
                    <a:pt x="52" y="16"/>
                  </a:cubicBezTo>
                  <a:cubicBezTo>
                    <a:pt x="52" y="15"/>
                    <a:pt x="53" y="15"/>
                    <a:pt x="52" y="14"/>
                  </a:cubicBezTo>
                  <a:cubicBezTo>
                    <a:pt x="51" y="13"/>
                    <a:pt x="53" y="13"/>
                    <a:pt x="54" y="13"/>
                  </a:cubicBezTo>
                  <a:cubicBezTo>
                    <a:pt x="54" y="13"/>
                    <a:pt x="52" y="12"/>
                    <a:pt x="52" y="12"/>
                  </a:cubicBezTo>
                  <a:cubicBezTo>
                    <a:pt x="52" y="11"/>
                    <a:pt x="54" y="10"/>
                    <a:pt x="53" y="10"/>
                  </a:cubicBezTo>
                  <a:cubicBezTo>
                    <a:pt x="51" y="9"/>
                    <a:pt x="54" y="10"/>
                    <a:pt x="53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89" name="Freeform 406">
              <a:extLst>
                <a:ext uri="{FF2B5EF4-FFF2-40B4-BE49-F238E27FC236}">
                  <a16:creationId xmlns:a16="http://schemas.microsoft.com/office/drawing/2014/main" id="{D6448A20-C835-CB43-869A-44A7B2D4B8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85545" y="4439516"/>
              <a:ext cx="840765" cy="579771"/>
            </a:xfrm>
            <a:custGeom>
              <a:avLst/>
              <a:gdLst>
                <a:gd name="T0" fmla="*/ 77 w 90"/>
                <a:gd name="T1" fmla="*/ 2 h 62"/>
                <a:gd name="T2" fmla="*/ 66 w 90"/>
                <a:gd name="T3" fmla="*/ 6 h 62"/>
                <a:gd name="T4" fmla="*/ 51 w 90"/>
                <a:gd name="T5" fmla="*/ 8 h 62"/>
                <a:gd name="T6" fmla="*/ 48 w 90"/>
                <a:gd name="T7" fmla="*/ 9 h 62"/>
                <a:gd name="T8" fmla="*/ 39 w 90"/>
                <a:gd name="T9" fmla="*/ 11 h 62"/>
                <a:gd name="T10" fmla="*/ 32 w 90"/>
                <a:gd name="T11" fmla="*/ 14 h 62"/>
                <a:gd name="T12" fmla="*/ 26 w 90"/>
                <a:gd name="T13" fmla="*/ 19 h 62"/>
                <a:gd name="T14" fmla="*/ 26 w 90"/>
                <a:gd name="T15" fmla="*/ 21 h 62"/>
                <a:gd name="T16" fmla="*/ 27 w 90"/>
                <a:gd name="T17" fmla="*/ 23 h 62"/>
                <a:gd name="T18" fmla="*/ 23 w 90"/>
                <a:gd name="T19" fmla="*/ 25 h 62"/>
                <a:gd name="T20" fmla="*/ 21 w 90"/>
                <a:gd name="T21" fmla="*/ 28 h 62"/>
                <a:gd name="T22" fmla="*/ 21 w 90"/>
                <a:gd name="T23" fmla="*/ 29 h 62"/>
                <a:gd name="T24" fmla="*/ 14 w 90"/>
                <a:gd name="T25" fmla="*/ 31 h 62"/>
                <a:gd name="T26" fmla="*/ 19 w 90"/>
                <a:gd name="T27" fmla="*/ 34 h 62"/>
                <a:gd name="T28" fmla="*/ 9 w 90"/>
                <a:gd name="T29" fmla="*/ 38 h 62"/>
                <a:gd name="T30" fmla="*/ 6 w 90"/>
                <a:gd name="T31" fmla="*/ 41 h 62"/>
                <a:gd name="T32" fmla="*/ 5 w 90"/>
                <a:gd name="T33" fmla="*/ 47 h 62"/>
                <a:gd name="T34" fmla="*/ 4 w 90"/>
                <a:gd name="T35" fmla="*/ 53 h 62"/>
                <a:gd name="T36" fmla="*/ 12 w 90"/>
                <a:gd name="T37" fmla="*/ 55 h 62"/>
                <a:gd name="T38" fmla="*/ 12 w 90"/>
                <a:gd name="T39" fmla="*/ 56 h 62"/>
                <a:gd name="T40" fmla="*/ 16 w 90"/>
                <a:gd name="T41" fmla="*/ 62 h 62"/>
                <a:gd name="T42" fmla="*/ 26 w 90"/>
                <a:gd name="T43" fmla="*/ 61 h 62"/>
                <a:gd name="T44" fmla="*/ 26 w 90"/>
                <a:gd name="T45" fmla="*/ 59 h 62"/>
                <a:gd name="T46" fmla="*/ 20 w 90"/>
                <a:gd name="T47" fmla="*/ 48 h 62"/>
                <a:gd name="T48" fmla="*/ 20 w 90"/>
                <a:gd name="T49" fmla="*/ 42 h 62"/>
                <a:gd name="T50" fmla="*/ 22 w 90"/>
                <a:gd name="T51" fmla="*/ 40 h 62"/>
                <a:gd name="T52" fmla="*/ 21 w 90"/>
                <a:gd name="T53" fmla="*/ 36 h 62"/>
                <a:gd name="T54" fmla="*/ 27 w 90"/>
                <a:gd name="T55" fmla="*/ 34 h 62"/>
                <a:gd name="T56" fmla="*/ 27 w 90"/>
                <a:gd name="T57" fmla="*/ 32 h 62"/>
                <a:gd name="T58" fmla="*/ 32 w 90"/>
                <a:gd name="T59" fmla="*/ 31 h 62"/>
                <a:gd name="T60" fmla="*/ 35 w 90"/>
                <a:gd name="T61" fmla="*/ 29 h 62"/>
                <a:gd name="T62" fmla="*/ 35 w 90"/>
                <a:gd name="T63" fmla="*/ 26 h 62"/>
                <a:gd name="T64" fmla="*/ 42 w 90"/>
                <a:gd name="T65" fmla="*/ 24 h 62"/>
                <a:gd name="T66" fmla="*/ 45 w 90"/>
                <a:gd name="T67" fmla="*/ 22 h 62"/>
                <a:gd name="T68" fmla="*/ 58 w 90"/>
                <a:gd name="T69" fmla="*/ 15 h 62"/>
                <a:gd name="T70" fmla="*/ 81 w 90"/>
                <a:gd name="T71" fmla="*/ 8 h 62"/>
                <a:gd name="T72" fmla="*/ 84 w 90"/>
                <a:gd name="T73" fmla="*/ 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62">
                  <a:moveTo>
                    <a:pt x="84" y="1"/>
                  </a:moveTo>
                  <a:cubicBezTo>
                    <a:pt x="81" y="1"/>
                    <a:pt x="80" y="0"/>
                    <a:pt x="77" y="2"/>
                  </a:cubicBezTo>
                  <a:cubicBezTo>
                    <a:pt x="76" y="2"/>
                    <a:pt x="72" y="3"/>
                    <a:pt x="73" y="4"/>
                  </a:cubicBezTo>
                  <a:cubicBezTo>
                    <a:pt x="72" y="4"/>
                    <a:pt x="68" y="6"/>
                    <a:pt x="66" y="6"/>
                  </a:cubicBezTo>
                  <a:cubicBezTo>
                    <a:pt x="64" y="6"/>
                    <a:pt x="61" y="7"/>
                    <a:pt x="59" y="8"/>
                  </a:cubicBezTo>
                  <a:cubicBezTo>
                    <a:pt x="56" y="8"/>
                    <a:pt x="54" y="8"/>
                    <a:pt x="51" y="8"/>
                  </a:cubicBezTo>
                  <a:cubicBezTo>
                    <a:pt x="51" y="8"/>
                    <a:pt x="45" y="8"/>
                    <a:pt x="46" y="9"/>
                  </a:cubicBezTo>
                  <a:cubicBezTo>
                    <a:pt x="46" y="9"/>
                    <a:pt x="48" y="9"/>
                    <a:pt x="48" y="9"/>
                  </a:cubicBezTo>
                  <a:cubicBezTo>
                    <a:pt x="47" y="10"/>
                    <a:pt x="45" y="10"/>
                    <a:pt x="44" y="11"/>
                  </a:cubicBezTo>
                  <a:cubicBezTo>
                    <a:pt x="43" y="11"/>
                    <a:pt x="41" y="11"/>
                    <a:pt x="39" y="11"/>
                  </a:cubicBezTo>
                  <a:cubicBezTo>
                    <a:pt x="38" y="11"/>
                    <a:pt x="38" y="11"/>
                    <a:pt x="36" y="12"/>
                  </a:cubicBezTo>
                  <a:cubicBezTo>
                    <a:pt x="35" y="15"/>
                    <a:pt x="34" y="14"/>
                    <a:pt x="32" y="14"/>
                  </a:cubicBezTo>
                  <a:cubicBezTo>
                    <a:pt x="30" y="15"/>
                    <a:pt x="31" y="17"/>
                    <a:pt x="28" y="17"/>
                  </a:cubicBezTo>
                  <a:cubicBezTo>
                    <a:pt x="26" y="17"/>
                    <a:pt x="27" y="19"/>
                    <a:pt x="26" y="19"/>
                  </a:cubicBezTo>
                  <a:cubicBezTo>
                    <a:pt x="25" y="20"/>
                    <a:pt x="22" y="18"/>
                    <a:pt x="23" y="19"/>
                  </a:cubicBezTo>
                  <a:cubicBezTo>
                    <a:pt x="23" y="20"/>
                    <a:pt x="26" y="21"/>
                    <a:pt x="26" y="21"/>
                  </a:cubicBezTo>
                  <a:cubicBezTo>
                    <a:pt x="26" y="21"/>
                    <a:pt x="22" y="22"/>
                    <a:pt x="22" y="22"/>
                  </a:cubicBezTo>
                  <a:cubicBezTo>
                    <a:pt x="22" y="23"/>
                    <a:pt x="27" y="23"/>
                    <a:pt x="27" y="23"/>
                  </a:cubicBezTo>
                  <a:cubicBezTo>
                    <a:pt x="27" y="24"/>
                    <a:pt x="20" y="24"/>
                    <a:pt x="21" y="25"/>
                  </a:cubicBezTo>
                  <a:cubicBezTo>
                    <a:pt x="21" y="24"/>
                    <a:pt x="23" y="25"/>
                    <a:pt x="23" y="25"/>
                  </a:cubicBezTo>
                  <a:cubicBezTo>
                    <a:pt x="21" y="26"/>
                    <a:pt x="20" y="25"/>
                    <a:pt x="20" y="26"/>
                  </a:cubicBezTo>
                  <a:cubicBezTo>
                    <a:pt x="19" y="27"/>
                    <a:pt x="21" y="28"/>
                    <a:pt x="21" y="28"/>
                  </a:cubicBezTo>
                  <a:cubicBezTo>
                    <a:pt x="20" y="28"/>
                    <a:pt x="19" y="28"/>
                    <a:pt x="18" y="28"/>
                  </a:cubicBezTo>
                  <a:cubicBezTo>
                    <a:pt x="18" y="28"/>
                    <a:pt x="20" y="29"/>
                    <a:pt x="21" y="29"/>
                  </a:cubicBezTo>
                  <a:cubicBezTo>
                    <a:pt x="19" y="29"/>
                    <a:pt x="18" y="29"/>
                    <a:pt x="17" y="30"/>
                  </a:cubicBezTo>
                  <a:cubicBezTo>
                    <a:pt x="16" y="31"/>
                    <a:pt x="15" y="31"/>
                    <a:pt x="14" y="31"/>
                  </a:cubicBezTo>
                  <a:cubicBezTo>
                    <a:pt x="12" y="32"/>
                    <a:pt x="12" y="33"/>
                    <a:pt x="14" y="33"/>
                  </a:cubicBezTo>
                  <a:cubicBezTo>
                    <a:pt x="15" y="33"/>
                    <a:pt x="18" y="34"/>
                    <a:pt x="19" y="34"/>
                  </a:cubicBezTo>
                  <a:cubicBezTo>
                    <a:pt x="17" y="35"/>
                    <a:pt x="15" y="33"/>
                    <a:pt x="15" y="36"/>
                  </a:cubicBezTo>
                  <a:cubicBezTo>
                    <a:pt x="15" y="37"/>
                    <a:pt x="10" y="37"/>
                    <a:pt x="9" y="38"/>
                  </a:cubicBezTo>
                  <a:cubicBezTo>
                    <a:pt x="8" y="39"/>
                    <a:pt x="9" y="39"/>
                    <a:pt x="9" y="40"/>
                  </a:cubicBezTo>
                  <a:cubicBezTo>
                    <a:pt x="9" y="40"/>
                    <a:pt x="6" y="41"/>
                    <a:pt x="6" y="41"/>
                  </a:cubicBezTo>
                  <a:cubicBezTo>
                    <a:pt x="2" y="42"/>
                    <a:pt x="7" y="42"/>
                    <a:pt x="7" y="43"/>
                  </a:cubicBezTo>
                  <a:cubicBezTo>
                    <a:pt x="8" y="44"/>
                    <a:pt x="5" y="47"/>
                    <a:pt x="5" y="47"/>
                  </a:cubicBezTo>
                  <a:cubicBezTo>
                    <a:pt x="3" y="49"/>
                    <a:pt x="0" y="47"/>
                    <a:pt x="0" y="51"/>
                  </a:cubicBezTo>
                  <a:cubicBezTo>
                    <a:pt x="0" y="55"/>
                    <a:pt x="2" y="53"/>
                    <a:pt x="4" y="53"/>
                  </a:cubicBezTo>
                  <a:cubicBezTo>
                    <a:pt x="6" y="54"/>
                    <a:pt x="7" y="55"/>
                    <a:pt x="9" y="54"/>
                  </a:cubicBezTo>
                  <a:cubicBezTo>
                    <a:pt x="9" y="54"/>
                    <a:pt x="11" y="56"/>
                    <a:pt x="12" y="55"/>
                  </a:cubicBezTo>
                  <a:cubicBezTo>
                    <a:pt x="12" y="55"/>
                    <a:pt x="10" y="55"/>
                    <a:pt x="10" y="56"/>
                  </a:cubicBezTo>
                  <a:cubicBezTo>
                    <a:pt x="11" y="56"/>
                    <a:pt x="12" y="56"/>
                    <a:pt x="12" y="56"/>
                  </a:cubicBezTo>
                  <a:cubicBezTo>
                    <a:pt x="12" y="56"/>
                    <a:pt x="10" y="60"/>
                    <a:pt x="10" y="60"/>
                  </a:cubicBezTo>
                  <a:cubicBezTo>
                    <a:pt x="12" y="61"/>
                    <a:pt x="14" y="61"/>
                    <a:pt x="16" y="62"/>
                  </a:cubicBezTo>
                  <a:cubicBezTo>
                    <a:pt x="19" y="62"/>
                    <a:pt x="20" y="62"/>
                    <a:pt x="23" y="62"/>
                  </a:cubicBezTo>
                  <a:cubicBezTo>
                    <a:pt x="24" y="61"/>
                    <a:pt x="25" y="61"/>
                    <a:pt x="26" y="61"/>
                  </a:cubicBezTo>
                  <a:cubicBezTo>
                    <a:pt x="27" y="62"/>
                    <a:pt x="28" y="62"/>
                    <a:pt x="30" y="62"/>
                  </a:cubicBezTo>
                  <a:cubicBezTo>
                    <a:pt x="31" y="62"/>
                    <a:pt x="27" y="59"/>
                    <a:pt x="26" y="59"/>
                  </a:cubicBezTo>
                  <a:cubicBezTo>
                    <a:pt x="24" y="57"/>
                    <a:pt x="23" y="55"/>
                    <a:pt x="22" y="53"/>
                  </a:cubicBezTo>
                  <a:cubicBezTo>
                    <a:pt x="20" y="51"/>
                    <a:pt x="21" y="50"/>
                    <a:pt x="20" y="48"/>
                  </a:cubicBezTo>
                  <a:cubicBezTo>
                    <a:pt x="19" y="45"/>
                    <a:pt x="18" y="45"/>
                    <a:pt x="20" y="43"/>
                  </a:cubicBezTo>
                  <a:cubicBezTo>
                    <a:pt x="21" y="43"/>
                    <a:pt x="20" y="43"/>
                    <a:pt x="20" y="42"/>
                  </a:cubicBezTo>
                  <a:cubicBezTo>
                    <a:pt x="21" y="41"/>
                    <a:pt x="24" y="42"/>
                    <a:pt x="24" y="41"/>
                  </a:cubicBezTo>
                  <a:cubicBezTo>
                    <a:pt x="24" y="41"/>
                    <a:pt x="22" y="40"/>
                    <a:pt x="22" y="40"/>
                  </a:cubicBezTo>
                  <a:cubicBezTo>
                    <a:pt x="23" y="39"/>
                    <a:pt x="26" y="40"/>
                    <a:pt x="26" y="39"/>
                  </a:cubicBezTo>
                  <a:cubicBezTo>
                    <a:pt x="26" y="38"/>
                    <a:pt x="21" y="37"/>
                    <a:pt x="21" y="36"/>
                  </a:cubicBezTo>
                  <a:cubicBezTo>
                    <a:pt x="21" y="36"/>
                    <a:pt x="29" y="37"/>
                    <a:pt x="29" y="37"/>
                  </a:cubicBezTo>
                  <a:cubicBezTo>
                    <a:pt x="29" y="36"/>
                    <a:pt x="27" y="35"/>
                    <a:pt x="27" y="34"/>
                  </a:cubicBezTo>
                  <a:cubicBezTo>
                    <a:pt x="27" y="33"/>
                    <a:pt x="30" y="35"/>
                    <a:pt x="31" y="34"/>
                  </a:cubicBezTo>
                  <a:cubicBezTo>
                    <a:pt x="31" y="33"/>
                    <a:pt x="27" y="31"/>
                    <a:pt x="27" y="32"/>
                  </a:cubicBezTo>
                  <a:cubicBezTo>
                    <a:pt x="27" y="31"/>
                    <a:pt x="31" y="33"/>
                    <a:pt x="32" y="32"/>
                  </a:cubicBezTo>
                  <a:cubicBezTo>
                    <a:pt x="32" y="32"/>
                    <a:pt x="33" y="31"/>
                    <a:pt x="32" y="31"/>
                  </a:cubicBezTo>
                  <a:cubicBezTo>
                    <a:pt x="32" y="31"/>
                    <a:pt x="30" y="29"/>
                    <a:pt x="30" y="29"/>
                  </a:cubicBezTo>
                  <a:cubicBezTo>
                    <a:pt x="32" y="29"/>
                    <a:pt x="33" y="30"/>
                    <a:pt x="35" y="29"/>
                  </a:cubicBezTo>
                  <a:cubicBezTo>
                    <a:pt x="35" y="28"/>
                    <a:pt x="37" y="27"/>
                    <a:pt x="37" y="27"/>
                  </a:cubicBezTo>
                  <a:cubicBezTo>
                    <a:pt x="37" y="26"/>
                    <a:pt x="35" y="26"/>
                    <a:pt x="35" y="26"/>
                  </a:cubicBezTo>
                  <a:cubicBezTo>
                    <a:pt x="36" y="26"/>
                    <a:pt x="39" y="26"/>
                    <a:pt x="39" y="24"/>
                  </a:cubicBezTo>
                  <a:cubicBezTo>
                    <a:pt x="39" y="22"/>
                    <a:pt x="41" y="25"/>
                    <a:pt x="42" y="24"/>
                  </a:cubicBezTo>
                  <a:cubicBezTo>
                    <a:pt x="42" y="24"/>
                    <a:pt x="41" y="23"/>
                    <a:pt x="41" y="23"/>
                  </a:cubicBezTo>
                  <a:cubicBezTo>
                    <a:pt x="42" y="22"/>
                    <a:pt x="45" y="23"/>
                    <a:pt x="45" y="22"/>
                  </a:cubicBezTo>
                  <a:cubicBezTo>
                    <a:pt x="46" y="21"/>
                    <a:pt x="45" y="20"/>
                    <a:pt x="44" y="20"/>
                  </a:cubicBezTo>
                  <a:cubicBezTo>
                    <a:pt x="49" y="18"/>
                    <a:pt x="53" y="16"/>
                    <a:pt x="58" y="15"/>
                  </a:cubicBezTo>
                  <a:cubicBezTo>
                    <a:pt x="61" y="14"/>
                    <a:pt x="65" y="13"/>
                    <a:pt x="68" y="12"/>
                  </a:cubicBezTo>
                  <a:cubicBezTo>
                    <a:pt x="73" y="11"/>
                    <a:pt x="77" y="10"/>
                    <a:pt x="81" y="8"/>
                  </a:cubicBezTo>
                  <a:cubicBezTo>
                    <a:pt x="83" y="8"/>
                    <a:pt x="86" y="6"/>
                    <a:pt x="88" y="4"/>
                  </a:cubicBezTo>
                  <a:cubicBezTo>
                    <a:pt x="90" y="2"/>
                    <a:pt x="86" y="1"/>
                    <a:pt x="84" y="1"/>
                  </a:cubicBezTo>
                  <a:cubicBezTo>
                    <a:pt x="82" y="1"/>
                    <a:pt x="86" y="1"/>
                    <a:pt x="8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90" name="Freeform 407">
              <a:extLst>
                <a:ext uri="{FF2B5EF4-FFF2-40B4-BE49-F238E27FC236}">
                  <a16:creationId xmlns:a16="http://schemas.microsoft.com/office/drawing/2014/main" id="{1F128E28-CF8E-9F47-B184-1AC3F9FA64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41600" y="4197415"/>
              <a:ext cx="299364" cy="149721"/>
            </a:xfrm>
            <a:custGeom>
              <a:avLst/>
              <a:gdLst>
                <a:gd name="T0" fmla="*/ 16 w 32"/>
                <a:gd name="T1" fmla="*/ 6 h 16"/>
                <a:gd name="T2" fmla="*/ 19 w 32"/>
                <a:gd name="T3" fmla="*/ 1 h 16"/>
                <a:gd name="T4" fmla="*/ 16 w 32"/>
                <a:gd name="T5" fmla="*/ 0 h 16"/>
                <a:gd name="T6" fmla="*/ 15 w 32"/>
                <a:gd name="T7" fmla="*/ 2 h 16"/>
                <a:gd name="T8" fmla="*/ 10 w 32"/>
                <a:gd name="T9" fmla="*/ 2 h 16"/>
                <a:gd name="T10" fmla="*/ 9 w 32"/>
                <a:gd name="T11" fmla="*/ 4 h 16"/>
                <a:gd name="T12" fmla="*/ 12 w 32"/>
                <a:gd name="T13" fmla="*/ 4 h 16"/>
                <a:gd name="T14" fmla="*/ 10 w 32"/>
                <a:gd name="T15" fmla="*/ 8 h 16"/>
                <a:gd name="T16" fmla="*/ 5 w 32"/>
                <a:gd name="T17" fmla="*/ 10 h 16"/>
                <a:gd name="T18" fmla="*/ 1 w 32"/>
                <a:gd name="T19" fmla="*/ 15 h 16"/>
                <a:gd name="T20" fmla="*/ 8 w 32"/>
                <a:gd name="T21" fmla="*/ 15 h 16"/>
                <a:gd name="T22" fmla="*/ 17 w 32"/>
                <a:gd name="T23" fmla="*/ 14 h 16"/>
                <a:gd name="T24" fmla="*/ 28 w 32"/>
                <a:gd name="T25" fmla="*/ 12 h 16"/>
                <a:gd name="T26" fmla="*/ 29 w 32"/>
                <a:gd name="T27" fmla="*/ 7 h 16"/>
                <a:gd name="T28" fmla="*/ 22 w 32"/>
                <a:gd name="T29" fmla="*/ 3 h 16"/>
                <a:gd name="T30" fmla="*/ 16 w 32"/>
                <a:gd name="T31" fmla="*/ 6 h 16"/>
                <a:gd name="T32" fmla="*/ 16 w 32"/>
                <a:gd name="T33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16">
                  <a:moveTo>
                    <a:pt x="16" y="6"/>
                  </a:moveTo>
                  <a:cubicBezTo>
                    <a:pt x="16" y="6"/>
                    <a:pt x="19" y="2"/>
                    <a:pt x="19" y="1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5" y="0"/>
                    <a:pt x="15" y="2"/>
                    <a:pt x="15" y="2"/>
                  </a:cubicBezTo>
                  <a:cubicBezTo>
                    <a:pt x="13" y="2"/>
                    <a:pt x="12" y="0"/>
                    <a:pt x="10" y="2"/>
                  </a:cubicBezTo>
                  <a:cubicBezTo>
                    <a:pt x="10" y="2"/>
                    <a:pt x="8" y="3"/>
                    <a:pt x="9" y="4"/>
                  </a:cubicBezTo>
                  <a:cubicBezTo>
                    <a:pt x="10" y="4"/>
                    <a:pt x="11" y="5"/>
                    <a:pt x="12" y="4"/>
                  </a:cubicBezTo>
                  <a:cubicBezTo>
                    <a:pt x="10" y="5"/>
                    <a:pt x="5" y="6"/>
                    <a:pt x="10" y="8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4" y="11"/>
                    <a:pt x="0" y="15"/>
                    <a:pt x="1" y="15"/>
                  </a:cubicBezTo>
                  <a:cubicBezTo>
                    <a:pt x="3" y="16"/>
                    <a:pt x="6" y="16"/>
                    <a:pt x="8" y="15"/>
                  </a:cubicBezTo>
                  <a:cubicBezTo>
                    <a:pt x="11" y="13"/>
                    <a:pt x="14" y="13"/>
                    <a:pt x="17" y="14"/>
                  </a:cubicBezTo>
                  <a:cubicBezTo>
                    <a:pt x="21" y="14"/>
                    <a:pt x="24" y="13"/>
                    <a:pt x="28" y="12"/>
                  </a:cubicBezTo>
                  <a:cubicBezTo>
                    <a:pt x="30" y="11"/>
                    <a:pt x="32" y="8"/>
                    <a:pt x="29" y="7"/>
                  </a:cubicBezTo>
                  <a:cubicBezTo>
                    <a:pt x="27" y="6"/>
                    <a:pt x="24" y="2"/>
                    <a:pt x="22" y="3"/>
                  </a:cubicBezTo>
                  <a:cubicBezTo>
                    <a:pt x="20" y="3"/>
                    <a:pt x="18" y="6"/>
                    <a:pt x="16" y="6"/>
                  </a:cubicBezTo>
                  <a:cubicBezTo>
                    <a:pt x="15" y="6"/>
                    <a:pt x="17" y="6"/>
                    <a:pt x="16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91" name="Freeform 408">
              <a:extLst>
                <a:ext uri="{FF2B5EF4-FFF2-40B4-BE49-F238E27FC236}">
                  <a16:creationId xmlns:a16="http://schemas.microsoft.com/office/drawing/2014/main" id="{71A653FE-2099-0341-9A3B-66504682F1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9561" y="4111405"/>
              <a:ext cx="280256" cy="149721"/>
            </a:xfrm>
            <a:custGeom>
              <a:avLst/>
              <a:gdLst>
                <a:gd name="T0" fmla="*/ 26 w 30"/>
                <a:gd name="T1" fmla="*/ 10 h 16"/>
                <a:gd name="T2" fmla="*/ 28 w 30"/>
                <a:gd name="T3" fmla="*/ 7 h 16"/>
                <a:gd name="T4" fmla="*/ 29 w 30"/>
                <a:gd name="T5" fmla="*/ 5 h 16"/>
                <a:gd name="T6" fmla="*/ 26 w 30"/>
                <a:gd name="T7" fmla="*/ 3 h 16"/>
                <a:gd name="T8" fmla="*/ 22 w 30"/>
                <a:gd name="T9" fmla="*/ 3 h 16"/>
                <a:gd name="T10" fmla="*/ 17 w 30"/>
                <a:gd name="T11" fmla="*/ 4 h 16"/>
                <a:gd name="T12" fmla="*/ 18 w 30"/>
                <a:gd name="T13" fmla="*/ 1 h 16"/>
                <a:gd name="T14" fmla="*/ 12 w 30"/>
                <a:gd name="T15" fmla="*/ 1 h 16"/>
                <a:gd name="T16" fmla="*/ 5 w 30"/>
                <a:gd name="T17" fmla="*/ 4 h 16"/>
                <a:gd name="T18" fmla="*/ 7 w 30"/>
                <a:gd name="T19" fmla="*/ 4 h 16"/>
                <a:gd name="T20" fmla="*/ 0 w 30"/>
                <a:gd name="T21" fmla="*/ 8 h 16"/>
                <a:gd name="T22" fmla="*/ 4 w 30"/>
                <a:gd name="T23" fmla="*/ 9 h 16"/>
                <a:gd name="T24" fmla="*/ 7 w 30"/>
                <a:gd name="T25" fmla="*/ 12 h 16"/>
                <a:gd name="T26" fmla="*/ 12 w 30"/>
                <a:gd name="T27" fmla="*/ 13 h 16"/>
                <a:gd name="T28" fmla="*/ 19 w 30"/>
                <a:gd name="T29" fmla="*/ 16 h 16"/>
                <a:gd name="T30" fmla="*/ 28 w 30"/>
                <a:gd name="T31" fmla="*/ 15 h 16"/>
                <a:gd name="T32" fmla="*/ 26 w 30"/>
                <a:gd name="T33" fmla="*/ 10 h 16"/>
                <a:gd name="T34" fmla="*/ 26 w 30"/>
                <a:gd name="T35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16">
                  <a:moveTo>
                    <a:pt x="26" y="10"/>
                  </a:moveTo>
                  <a:cubicBezTo>
                    <a:pt x="29" y="11"/>
                    <a:pt x="27" y="9"/>
                    <a:pt x="28" y="7"/>
                  </a:cubicBezTo>
                  <a:cubicBezTo>
                    <a:pt x="28" y="6"/>
                    <a:pt x="29" y="6"/>
                    <a:pt x="29" y="5"/>
                  </a:cubicBezTo>
                  <a:cubicBezTo>
                    <a:pt x="29" y="4"/>
                    <a:pt x="27" y="3"/>
                    <a:pt x="26" y="3"/>
                  </a:cubicBezTo>
                  <a:cubicBezTo>
                    <a:pt x="25" y="2"/>
                    <a:pt x="23" y="2"/>
                    <a:pt x="22" y="3"/>
                  </a:cubicBezTo>
                  <a:cubicBezTo>
                    <a:pt x="22" y="3"/>
                    <a:pt x="17" y="4"/>
                    <a:pt x="17" y="4"/>
                  </a:cubicBezTo>
                  <a:cubicBezTo>
                    <a:pt x="17" y="4"/>
                    <a:pt x="21" y="2"/>
                    <a:pt x="18" y="1"/>
                  </a:cubicBezTo>
                  <a:cubicBezTo>
                    <a:pt x="16" y="0"/>
                    <a:pt x="14" y="1"/>
                    <a:pt x="12" y="1"/>
                  </a:cubicBezTo>
                  <a:cubicBezTo>
                    <a:pt x="11" y="1"/>
                    <a:pt x="6" y="2"/>
                    <a:pt x="5" y="4"/>
                  </a:cubicBezTo>
                  <a:cubicBezTo>
                    <a:pt x="5" y="4"/>
                    <a:pt x="7" y="4"/>
                    <a:pt x="7" y="4"/>
                  </a:cubicBezTo>
                  <a:cubicBezTo>
                    <a:pt x="7" y="4"/>
                    <a:pt x="0" y="7"/>
                    <a:pt x="0" y="8"/>
                  </a:cubicBezTo>
                  <a:cubicBezTo>
                    <a:pt x="0" y="8"/>
                    <a:pt x="4" y="9"/>
                    <a:pt x="4" y="9"/>
                  </a:cubicBezTo>
                  <a:cubicBezTo>
                    <a:pt x="5" y="9"/>
                    <a:pt x="6" y="11"/>
                    <a:pt x="7" y="12"/>
                  </a:cubicBezTo>
                  <a:cubicBezTo>
                    <a:pt x="9" y="13"/>
                    <a:pt x="10" y="13"/>
                    <a:pt x="12" y="13"/>
                  </a:cubicBezTo>
                  <a:cubicBezTo>
                    <a:pt x="14" y="14"/>
                    <a:pt x="17" y="16"/>
                    <a:pt x="19" y="16"/>
                  </a:cubicBezTo>
                  <a:cubicBezTo>
                    <a:pt x="22" y="16"/>
                    <a:pt x="25" y="16"/>
                    <a:pt x="28" y="15"/>
                  </a:cubicBezTo>
                  <a:cubicBezTo>
                    <a:pt x="30" y="15"/>
                    <a:pt x="26" y="10"/>
                    <a:pt x="26" y="10"/>
                  </a:cubicBezTo>
                  <a:cubicBezTo>
                    <a:pt x="27" y="10"/>
                    <a:pt x="25" y="10"/>
                    <a:pt x="26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92" name="Freeform 409">
              <a:extLst>
                <a:ext uri="{FF2B5EF4-FFF2-40B4-BE49-F238E27FC236}">
                  <a16:creationId xmlns:a16="http://schemas.microsoft.com/office/drawing/2014/main" id="{34909CEC-93D9-FB4E-9835-5BF8297B26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16758" y="4120960"/>
              <a:ext cx="140127" cy="47785"/>
            </a:xfrm>
            <a:custGeom>
              <a:avLst/>
              <a:gdLst>
                <a:gd name="T0" fmla="*/ 9 w 15"/>
                <a:gd name="T1" fmla="*/ 1 h 5"/>
                <a:gd name="T2" fmla="*/ 4 w 15"/>
                <a:gd name="T3" fmla="*/ 1 h 5"/>
                <a:gd name="T4" fmla="*/ 0 w 15"/>
                <a:gd name="T5" fmla="*/ 1 h 5"/>
                <a:gd name="T6" fmla="*/ 1 w 15"/>
                <a:gd name="T7" fmla="*/ 3 h 5"/>
                <a:gd name="T8" fmla="*/ 6 w 15"/>
                <a:gd name="T9" fmla="*/ 5 h 5"/>
                <a:gd name="T10" fmla="*/ 9 w 15"/>
                <a:gd name="T11" fmla="*/ 1 h 5"/>
                <a:gd name="T12" fmla="*/ 9 w 15"/>
                <a:gd name="T1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5">
                  <a:moveTo>
                    <a:pt x="9" y="1"/>
                  </a:moveTo>
                  <a:cubicBezTo>
                    <a:pt x="8" y="1"/>
                    <a:pt x="6" y="1"/>
                    <a:pt x="4" y="1"/>
                  </a:cubicBezTo>
                  <a:cubicBezTo>
                    <a:pt x="3" y="1"/>
                    <a:pt x="1" y="0"/>
                    <a:pt x="0" y="1"/>
                  </a:cubicBezTo>
                  <a:cubicBezTo>
                    <a:pt x="0" y="1"/>
                    <a:pt x="0" y="3"/>
                    <a:pt x="1" y="3"/>
                  </a:cubicBezTo>
                  <a:cubicBezTo>
                    <a:pt x="3" y="4"/>
                    <a:pt x="4" y="5"/>
                    <a:pt x="6" y="5"/>
                  </a:cubicBezTo>
                  <a:cubicBezTo>
                    <a:pt x="8" y="5"/>
                    <a:pt x="15" y="2"/>
                    <a:pt x="9" y="1"/>
                  </a:cubicBezTo>
                  <a:cubicBezTo>
                    <a:pt x="8" y="1"/>
                    <a:pt x="10" y="2"/>
                    <a:pt x="9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170" name="Freeform 410">
              <a:extLst>
                <a:ext uri="{FF2B5EF4-FFF2-40B4-BE49-F238E27FC236}">
                  <a16:creationId xmlns:a16="http://schemas.microsoft.com/office/drawing/2014/main" id="{4E3AEFD2-F67D-7245-9C27-E3C024B84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42235" y="3990355"/>
              <a:ext cx="235667" cy="149721"/>
            </a:xfrm>
            <a:custGeom>
              <a:avLst/>
              <a:gdLst>
                <a:gd name="T0" fmla="*/ 7 w 25"/>
                <a:gd name="T1" fmla="*/ 15 h 16"/>
                <a:gd name="T2" fmla="*/ 3 w 25"/>
                <a:gd name="T3" fmla="*/ 13 h 16"/>
                <a:gd name="T4" fmla="*/ 4 w 25"/>
                <a:gd name="T5" fmla="*/ 12 h 16"/>
                <a:gd name="T6" fmla="*/ 0 w 25"/>
                <a:gd name="T7" fmla="*/ 12 h 16"/>
                <a:gd name="T8" fmla="*/ 3 w 25"/>
                <a:gd name="T9" fmla="*/ 11 h 16"/>
                <a:gd name="T10" fmla="*/ 2 w 25"/>
                <a:gd name="T11" fmla="*/ 10 h 16"/>
                <a:gd name="T12" fmla="*/ 6 w 25"/>
                <a:gd name="T13" fmla="*/ 6 h 16"/>
                <a:gd name="T14" fmla="*/ 5 w 25"/>
                <a:gd name="T15" fmla="*/ 6 h 16"/>
                <a:gd name="T16" fmla="*/ 11 w 25"/>
                <a:gd name="T17" fmla="*/ 3 h 16"/>
                <a:gd name="T18" fmla="*/ 18 w 25"/>
                <a:gd name="T19" fmla="*/ 0 h 16"/>
                <a:gd name="T20" fmla="*/ 20 w 25"/>
                <a:gd name="T21" fmla="*/ 4 h 16"/>
                <a:gd name="T22" fmla="*/ 25 w 25"/>
                <a:gd name="T23" fmla="*/ 7 h 16"/>
                <a:gd name="T24" fmla="*/ 21 w 25"/>
                <a:gd name="T25" fmla="*/ 9 h 16"/>
                <a:gd name="T26" fmla="*/ 23 w 25"/>
                <a:gd name="T27" fmla="*/ 12 h 16"/>
                <a:gd name="T28" fmla="*/ 19 w 25"/>
                <a:gd name="T29" fmla="*/ 13 h 16"/>
                <a:gd name="T30" fmla="*/ 7 w 25"/>
                <a:gd name="T31" fmla="*/ 15 h 16"/>
                <a:gd name="T32" fmla="*/ 7 w 25"/>
                <a:gd name="T33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16">
                  <a:moveTo>
                    <a:pt x="7" y="15"/>
                  </a:moveTo>
                  <a:cubicBezTo>
                    <a:pt x="6" y="14"/>
                    <a:pt x="4" y="14"/>
                    <a:pt x="3" y="13"/>
                  </a:cubicBezTo>
                  <a:cubicBezTo>
                    <a:pt x="2" y="12"/>
                    <a:pt x="4" y="12"/>
                    <a:pt x="4" y="12"/>
                  </a:cubicBezTo>
                  <a:cubicBezTo>
                    <a:pt x="4" y="12"/>
                    <a:pt x="0" y="13"/>
                    <a:pt x="0" y="12"/>
                  </a:cubicBezTo>
                  <a:cubicBezTo>
                    <a:pt x="0" y="10"/>
                    <a:pt x="3" y="11"/>
                    <a:pt x="3" y="11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10"/>
                    <a:pt x="7" y="7"/>
                    <a:pt x="6" y="6"/>
                  </a:cubicBezTo>
                  <a:cubicBezTo>
                    <a:pt x="6" y="6"/>
                    <a:pt x="5" y="6"/>
                    <a:pt x="5" y="6"/>
                  </a:cubicBezTo>
                  <a:cubicBezTo>
                    <a:pt x="6" y="4"/>
                    <a:pt x="9" y="4"/>
                    <a:pt x="11" y="3"/>
                  </a:cubicBezTo>
                  <a:cubicBezTo>
                    <a:pt x="13" y="2"/>
                    <a:pt x="16" y="1"/>
                    <a:pt x="18" y="0"/>
                  </a:cubicBezTo>
                  <a:cubicBezTo>
                    <a:pt x="18" y="0"/>
                    <a:pt x="19" y="3"/>
                    <a:pt x="20" y="4"/>
                  </a:cubicBezTo>
                  <a:cubicBezTo>
                    <a:pt x="20" y="4"/>
                    <a:pt x="25" y="6"/>
                    <a:pt x="25" y="7"/>
                  </a:cubicBezTo>
                  <a:cubicBezTo>
                    <a:pt x="25" y="8"/>
                    <a:pt x="20" y="7"/>
                    <a:pt x="21" y="9"/>
                  </a:cubicBezTo>
                  <a:cubicBezTo>
                    <a:pt x="21" y="9"/>
                    <a:pt x="23" y="10"/>
                    <a:pt x="23" y="12"/>
                  </a:cubicBezTo>
                  <a:cubicBezTo>
                    <a:pt x="22" y="12"/>
                    <a:pt x="20" y="12"/>
                    <a:pt x="19" y="13"/>
                  </a:cubicBezTo>
                  <a:cubicBezTo>
                    <a:pt x="16" y="14"/>
                    <a:pt x="10" y="16"/>
                    <a:pt x="7" y="15"/>
                  </a:cubicBezTo>
                  <a:cubicBezTo>
                    <a:pt x="6" y="14"/>
                    <a:pt x="9" y="16"/>
                    <a:pt x="7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171" name="Freeform 411">
              <a:extLst>
                <a:ext uri="{FF2B5EF4-FFF2-40B4-BE49-F238E27FC236}">
                  <a16:creationId xmlns:a16="http://schemas.microsoft.com/office/drawing/2014/main" id="{2F3AB1CA-1ACC-E644-ADF8-FAB55CB81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26316" y="4579679"/>
              <a:ext cx="235667" cy="76452"/>
            </a:xfrm>
            <a:custGeom>
              <a:avLst/>
              <a:gdLst>
                <a:gd name="T0" fmla="*/ 5 w 25"/>
                <a:gd name="T1" fmla="*/ 3 h 8"/>
                <a:gd name="T2" fmla="*/ 3 w 25"/>
                <a:gd name="T3" fmla="*/ 1 h 8"/>
                <a:gd name="T4" fmla="*/ 1 w 25"/>
                <a:gd name="T5" fmla="*/ 2 h 8"/>
                <a:gd name="T6" fmla="*/ 2 w 25"/>
                <a:gd name="T7" fmla="*/ 4 h 8"/>
                <a:gd name="T8" fmla="*/ 5 w 25"/>
                <a:gd name="T9" fmla="*/ 6 h 8"/>
                <a:gd name="T10" fmla="*/ 16 w 25"/>
                <a:gd name="T11" fmla="*/ 8 h 8"/>
                <a:gd name="T12" fmla="*/ 24 w 25"/>
                <a:gd name="T13" fmla="*/ 5 h 8"/>
                <a:gd name="T14" fmla="*/ 23 w 25"/>
                <a:gd name="T15" fmla="*/ 6 h 8"/>
                <a:gd name="T16" fmla="*/ 20 w 25"/>
                <a:gd name="T17" fmla="*/ 4 h 8"/>
                <a:gd name="T18" fmla="*/ 15 w 25"/>
                <a:gd name="T19" fmla="*/ 4 h 8"/>
                <a:gd name="T20" fmla="*/ 10 w 25"/>
                <a:gd name="T21" fmla="*/ 2 h 8"/>
                <a:gd name="T22" fmla="*/ 5 w 25"/>
                <a:gd name="T23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8">
                  <a:moveTo>
                    <a:pt x="5" y="3"/>
                  </a:moveTo>
                  <a:cubicBezTo>
                    <a:pt x="4" y="3"/>
                    <a:pt x="4" y="1"/>
                    <a:pt x="3" y="1"/>
                  </a:cubicBezTo>
                  <a:cubicBezTo>
                    <a:pt x="3" y="0"/>
                    <a:pt x="1" y="2"/>
                    <a:pt x="1" y="2"/>
                  </a:cubicBezTo>
                  <a:cubicBezTo>
                    <a:pt x="0" y="4"/>
                    <a:pt x="1" y="4"/>
                    <a:pt x="2" y="4"/>
                  </a:cubicBezTo>
                  <a:cubicBezTo>
                    <a:pt x="3" y="4"/>
                    <a:pt x="4" y="6"/>
                    <a:pt x="5" y="6"/>
                  </a:cubicBezTo>
                  <a:cubicBezTo>
                    <a:pt x="9" y="7"/>
                    <a:pt x="12" y="8"/>
                    <a:pt x="16" y="8"/>
                  </a:cubicBezTo>
                  <a:cubicBezTo>
                    <a:pt x="17" y="8"/>
                    <a:pt x="25" y="7"/>
                    <a:pt x="24" y="5"/>
                  </a:cubicBezTo>
                  <a:cubicBezTo>
                    <a:pt x="23" y="5"/>
                    <a:pt x="23" y="6"/>
                    <a:pt x="23" y="6"/>
                  </a:cubicBezTo>
                  <a:cubicBezTo>
                    <a:pt x="22" y="6"/>
                    <a:pt x="21" y="5"/>
                    <a:pt x="20" y="4"/>
                  </a:cubicBezTo>
                  <a:cubicBezTo>
                    <a:pt x="19" y="4"/>
                    <a:pt x="17" y="3"/>
                    <a:pt x="15" y="4"/>
                  </a:cubicBezTo>
                  <a:cubicBezTo>
                    <a:pt x="14" y="4"/>
                    <a:pt x="12" y="2"/>
                    <a:pt x="10" y="2"/>
                  </a:cubicBezTo>
                  <a:cubicBezTo>
                    <a:pt x="8" y="2"/>
                    <a:pt x="7" y="3"/>
                    <a:pt x="5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172" name="Freeform 412">
              <a:extLst>
                <a:ext uri="{FF2B5EF4-FFF2-40B4-BE49-F238E27FC236}">
                  <a16:creationId xmlns:a16="http://schemas.microsoft.com/office/drawing/2014/main" id="{FD29A1A8-2C97-5B4A-A6B5-4A8294F2C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26952" y="4729398"/>
              <a:ext cx="197453" cy="76452"/>
            </a:xfrm>
            <a:custGeom>
              <a:avLst/>
              <a:gdLst>
                <a:gd name="T0" fmla="*/ 2 w 21"/>
                <a:gd name="T1" fmla="*/ 6 h 8"/>
                <a:gd name="T2" fmla="*/ 8 w 21"/>
                <a:gd name="T3" fmla="*/ 6 h 8"/>
                <a:gd name="T4" fmla="*/ 14 w 21"/>
                <a:gd name="T5" fmla="*/ 8 h 8"/>
                <a:gd name="T6" fmla="*/ 19 w 21"/>
                <a:gd name="T7" fmla="*/ 7 h 8"/>
                <a:gd name="T8" fmla="*/ 17 w 21"/>
                <a:gd name="T9" fmla="*/ 4 h 8"/>
                <a:gd name="T10" fmla="*/ 7 w 21"/>
                <a:gd name="T11" fmla="*/ 2 h 8"/>
                <a:gd name="T12" fmla="*/ 4 w 21"/>
                <a:gd name="T13" fmla="*/ 5 h 8"/>
                <a:gd name="T14" fmla="*/ 2 w 21"/>
                <a:gd name="T1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8">
                  <a:moveTo>
                    <a:pt x="2" y="6"/>
                  </a:moveTo>
                  <a:cubicBezTo>
                    <a:pt x="5" y="6"/>
                    <a:pt x="6" y="6"/>
                    <a:pt x="8" y="6"/>
                  </a:cubicBezTo>
                  <a:cubicBezTo>
                    <a:pt x="10" y="7"/>
                    <a:pt x="12" y="7"/>
                    <a:pt x="14" y="8"/>
                  </a:cubicBezTo>
                  <a:cubicBezTo>
                    <a:pt x="16" y="8"/>
                    <a:pt x="18" y="8"/>
                    <a:pt x="19" y="7"/>
                  </a:cubicBezTo>
                  <a:cubicBezTo>
                    <a:pt x="21" y="6"/>
                    <a:pt x="18" y="5"/>
                    <a:pt x="17" y="4"/>
                  </a:cubicBezTo>
                  <a:cubicBezTo>
                    <a:pt x="14" y="2"/>
                    <a:pt x="11" y="0"/>
                    <a:pt x="7" y="2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5"/>
                    <a:pt x="0" y="6"/>
                    <a:pt x="2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173" name="Freeform 413">
              <a:extLst>
                <a:ext uri="{FF2B5EF4-FFF2-40B4-BE49-F238E27FC236}">
                  <a16:creationId xmlns:a16="http://schemas.microsoft.com/office/drawing/2014/main" id="{C486699C-3856-FC44-B95C-CB7E7334F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36507" y="4694361"/>
              <a:ext cx="76432" cy="44598"/>
            </a:xfrm>
            <a:custGeom>
              <a:avLst/>
              <a:gdLst>
                <a:gd name="T0" fmla="*/ 3 w 8"/>
                <a:gd name="T1" fmla="*/ 5 h 5"/>
                <a:gd name="T2" fmla="*/ 4 w 8"/>
                <a:gd name="T3" fmla="*/ 1 h 5"/>
                <a:gd name="T4" fmla="*/ 3 w 8"/>
                <a:gd name="T5" fmla="*/ 5 h 5"/>
                <a:gd name="T6" fmla="*/ 3 w 8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3" y="5"/>
                  </a:moveTo>
                  <a:cubicBezTo>
                    <a:pt x="0" y="5"/>
                    <a:pt x="1" y="0"/>
                    <a:pt x="4" y="1"/>
                  </a:cubicBezTo>
                  <a:cubicBezTo>
                    <a:pt x="8" y="2"/>
                    <a:pt x="6" y="4"/>
                    <a:pt x="3" y="5"/>
                  </a:cubicBezTo>
                  <a:cubicBezTo>
                    <a:pt x="1" y="5"/>
                    <a:pt x="5" y="5"/>
                    <a:pt x="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174" name="Freeform 414">
              <a:extLst>
                <a:ext uri="{FF2B5EF4-FFF2-40B4-BE49-F238E27FC236}">
                  <a16:creationId xmlns:a16="http://schemas.microsoft.com/office/drawing/2014/main" id="{38C0D232-36D0-6C46-9A06-575685ED1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32683" y="4560566"/>
              <a:ext cx="28662" cy="47785"/>
            </a:xfrm>
            <a:custGeom>
              <a:avLst/>
              <a:gdLst>
                <a:gd name="T0" fmla="*/ 1 w 3"/>
                <a:gd name="T1" fmla="*/ 3 h 5"/>
                <a:gd name="T2" fmla="*/ 3 w 3"/>
                <a:gd name="T3" fmla="*/ 1 h 5"/>
                <a:gd name="T4" fmla="*/ 1 w 3"/>
                <a:gd name="T5" fmla="*/ 5 h 5"/>
                <a:gd name="T6" fmla="*/ 1 w 3"/>
                <a:gd name="T7" fmla="*/ 3 h 5"/>
                <a:gd name="T8" fmla="*/ 1 w 3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1" y="3"/>
                  </a:moveTo>
                  <a:cubicBezTo>
                    <a:pt x="0" y="2"/>
                    <a:pt x="2" y="0"/>
                    <a:pt x="3" y="1"/>
                  </a:cubicBezTo>
                  <a:cubicBezTo>
                    <a:pt x="3" y="2"/>
                    <a:pt x="2" y="5"/>
                    <a:pt x="1" y="5"/>
                  </a:cubicBezTo>
                  <a:cubicBezTo>
                    <a:pt x="1" y="5"/>
                    <a:pt x="1" y="3"/>
                    <a:pt x="1" y="3"/>
                  </a:cubicBezTo>
                  <a:cubicBezTo>
                    <a:pt x="0" y="2"/>
                    <a:pt x="1" y="3"/>
                    <a:pt x="1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175" name="Freeform 415">
              <a:extLst>
                <a:ext uri="{FF2B5EF4-FFF2-40B4-BE49-F238E27FC236}">
                  <a16:creationId xmlns:a16="http://schemas.microsoft.com/office/drawing/2014/main" id="{9BF21272-54B6-2841-8810-2791C0196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32683" y="4700729"/>
              <a:ext cx="38217" cy="47785"/>
            </a:xfrm>
            <a:custGeom>
              <a:avLst/>
              <a:gdLst>
                <a:gd name="T0" fmla="*/ 4 w 4"/>
                <a:gd name="T1" fmla="*/ 4 h 5"/>
                <a:gd name="T2" fmla="*/ 0 w 4"/>
                <a:gd name="T3" fmla="*/ 1 h 5"/>
                <a:gd name="T4" fmla="*/ 4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4" y="4"/>
                  </a:moveTo>
                  <a:cubicBezTo>
                    <a:pt x="4" y="3"/>
                    <a:pt x="1" y="0"/>
                    <a:pt x="0" y="1"/>
                  </a:cubicBezTo>
                  <a:cubicBezTo>
                    <a:pt x="0" y="1"/>
                    <a:pt x="3" y="5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176" name="Freeform 416">
              <a:extLst>
                <a:ext uri="{FF2B5EF4-FFF2-40B4-BE49-F238E27FC236}">
                  <a16:creationId xmlns:a16="http://schemas.microsoft.com/office/drawing/2014/main" id="{193EA2F3-E2E8-7644-ADA4-1E0B0DEA4F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6378" y="4525526"/>
              <a:ext cx="394905" cy="149721"/>
            </a:xfrm>
            <a:custGeom>
              <a:avLst/>
              <a:gdLst>
                <a:gd name="T0" fmla="*/ 34 w 42"/>
                <a:gd name="T1" fmla="*/ 4 h 16"/>
                <a:gd name="T2" fmla="*/ 29 w 42"/>
                <a:gd name="T3" fmla="*/ 3 h 16"/>
                <a:gd name="T4" fmla="*/ 23 w 42"/>
                <a:gd name="T5" fmla="*/ 0 h 16"/>
                <a:gd name="T6" fmla="*/ 22 w 42"/>
                <a:gd name="T7" fmla="*/ 2 h 16"/>
                <a:gd name="T8" fmla="*/ 20 w 42"/>
                <a:gd name="T9" fmla="*/ 6 h 16"/>
                <a:gd name="T10" fmla="*/ 11 w 42"/>
                <a:gd name="T11" fmla="*/ 1 h 16"/>
                <a:gd name="T12" fmla="*/ 4 w 42"/>
                <a:gd name="T13" fmla="*/ 3 h 16"/>
                <a:gd name="T14" fmla="*/ 2 w 42"/>
                <a:gd name="T15" fmla="*/ 6 h 16"/>
                <a:gd name="T16" fmla="*/ 1 w 42"/>
                <a:gd name="T17" fmla="*/ 10 h 16"/>
                <a:gd name="T18" fmla="*/ 9 w 42"/>
                <a:gd name="T19" fmla="*/ 14 h 16"/>
                <a:gd name="T20" fmla="*/ 13 w 42"/>
                <a:gd name="T21" fmla="*/ 15 h 16"/>
                <a:gd name="T22" fmla="*/ 15 w 42"/>
                <a:gd name="T23" fmla="*/ 13 h 16"/>
                <a:gd name="T24" fmla="*/ 16 w 42"/>
                <a:gd name="T25" fmla="*/ 14 h 16"/>
                <a:gd name="T26" fmla="*/ 18 w 42"/>
                <a:gd name="T27" fmla="*/ 14 h 16"/>
                <a:gd name="T28" fmla="*/ 25 w 42"/>
                <a:gd name="T29" fmla="*/ 12 h 16"/>
                <a:gd name="T30" fmla="*/ 28 w 42"/>
                <a:gd name="T31" fmla="*/ 14 h 16"/>
                <a:gd name="T32" fmla="*/ 34 w 42"/>
                <a:gd name="T33" fmla="*/ 13 h 16"/>
                <a:gd name="T34" fmla="*/ 33 w 42"/>
                <a:gd name="T35" fmla="*/ 12 h 16"/>
                <a:gd name="T36" fmla="*/ 37 w 42"/>
                <a:gd name="T37" fmla="*/ 12 h 16"/>
                <a:gd name="T38" fmla="*/ 39 w 42"/>
                <a:gd name="T39" fmla="*/ 11 h 16"/>
                <a:gd name="T40" fmla="*/ 40 w 42"/>
                <a:gd name="T41" fmla="*/ 9 h 16"/>
                <a:gd name="T42" fmla="*/ 39 w 42"/>
                <a:gd name="T43" fmla="*/ 9 h 16"/>
                <a:gd name="T44" fmla="*/ 42 w 42"/>
                <a:gd name="T45" fmla="*/ 6 h 16"/>
                <a:gd name="T46" fmla="*/ 34 w 42"/>
                <a:gd name="T47" fmla="*/ 4 h 16"/>
                <a:gd name="T48" fmla="*/ 34 w 42"/>
                <a:gd name="T4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16">
                  <a:moveTo>
                    <a:pt x="34" y="4"/>
                  </a:moveTo>
                  <a:cubicBezTo>
                    <a:pt x="32" y="3"/>
                    <a:pt x="31" y="4"/>
                    <a:pt x="29" y="3"/>
                  </a:cubicBezTo>
                  <a:cubicBezTo>
                    <a:pt x="29" y="3"/>
                    <a:pt x="24" y="0"/>
                    <a:pt x="23" y="0"/>
                  </a:cubicBezTo>
                  <a:cubicBezTo>
                    <a:pt x="23" y="0"/>
                    <a:pt x="24" y="1"/>
                    <a:pt x="22" y="2"/>
                  </a:cubicBezTo>
                  <a:cubicBezTo>
                    <a:pt x="20" y="2"/>
                    <a:pt x="22" y="5"/>
                    <a:pt x="20" y="6"/>
                  </a:cubicBezTo>
                  <a:cubicBezTo>
                    <a:pt x="19" y="6"/>
                    <a:pt x="12" y="1"/>
                    <a:pt x="11" y="1"/>
                  </a:cubicBezTo>
                  <a:cubicBezTo>
                    <a:pt x="9" y="0"/>
                    <a:pt x="4" y="1"/>
                    <a:pt x="4" y="3"/>
                  </a:cubicBezTo>
                  <a:cubicBezTo>
                    <a:pt x="4" y="5"/>
                    <a:pt x="0" y="4"/>
                    <a:pt x="2" y="6"/>
                  </a:cubicBezTo>
                  <a:cubicBezTo>
                    <a:pt x="3" y="7"/>
                    <a:pt x="0" y="9"/>
                    <a:pt x="1" y="10"/>
                  </a:cubicBezTo>
                  <a:cubicBezTo>
                    <a:pt x="3" y="12"/>
                    <a:pt x="6" y="13"/>
                    <a:pt x="9" y="14"/>
                  </a:cubicBezTo>
                  <a:cubicBezTo>
                    <a:pt x="10" y="15"/>
                    <a:pt x="12" y="16"/>
                    <a:pt x="13" y="15"/>
                  </a:cubicBezTo>
                  <a:cubicBezTo>
                    <a:pt x="14" y="15"/>
                    <a:pt x="14" y="12"/>
                    <a:pt x="15" y="13"/>
                  </a:cubicBezTo>
                  <a:cubicBezTo>
                    <a:pt x="15" y="13"/>
                    <a:pt x="15" y="14"/>
                    <a:pt x="16" y="14"/>
                  </a:cubicBezTo>
                  <a:cubicBezTo>
                    <a:pt x="17" y="14"/>
                    <a:pt x="18" y="14"/>
                    <a:pt x="18" y="14"/>
                  </a:cubicBezTo>
                  <a:cubicBezTo>
                    <a:pt x="20" y="13"/>
                    <a:pt x="22" y="13"/>
                    <a:pt x="25" y="12"/>
                  </a:cubicBezTo>
                  <a:cubicBezTo>
                    <a:pt x="27" y="12"/>
                    <a:pt x="27" y="14"/>
                    <a:pt x="28" y="14"/>
                  </a:cubicBezTo>
                  <a:cubicBezTo>
                    <a:pt x="29" y="14"/>
                    <a:pt x="34" y="13"/>
                    <a:pt x="34" y="13"/>
                  </a:cubicBezTo>
                  <a:cubicBezTo>
                    <a:pt x="34" y="13"/>
                    <a:pt x="33" y="12"/>
                    <a:pt x="33" y="12"/>
                  </a:cubicBezTo>
                  <a:cubicBezTo>
                    <a:pt x="33" y="11"/>
                    <a:pt x="36" y="12"/>
                    <a:pt x="37" y="12"/>
                  </a:cubicBezTo>
                  <a:cubicBezTo>
                    <a:pt x="37" y="12"/>
                    <a:pt x="39" y="12"/>
                    <a:pt x="39" y="11"/>
                  </a:cubicBezTo>
                  <a:cubicBezTo>
                    <a:pt x="39" y="10"/>
                    <a:pt x="40" y="9"/>
                    <a:pt x="40" y="9"/>
                  </a:cubicBezTo>
                  <a:cubicBezTo>
                    <a:pt x="40" y="9"/>
                    <a:pt x="40" y="9"/>
                    <a:pt x="39" y="9"/>
                  </a:cubicBezTo>
                  <a:cubicBezTo>
                    <a:pt x="39" y="8"/>
                    <a:pt x="42" y="7"/>
                    <a:pt x="42" y="6"/>
                  </a:cubicBezTo>
                  <a:cubicBezTo>
                    <a:pt x="41" y="5"/>
                    <a:pt x="36" y="4"/>
                    <a:pt x="34" y="4"/>
                  </a:cubicBezTo>
                  <a:cubicBezTo>
                    <a:pt x="32" y="3"/>
                    <a:pt x="36" y="4"/>
                    <a:pt x="3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177" name="Freeform 417">
              <a:extLst>
                <a:ext uri="{FF2B5EF4-FFF2-40B4-BE49-F238E27FC236}">
                  <a16:creationId xmlns:a16="http://schemas.microsoft.com/office/drawing/2014/main" id="{172E715D-2E9D-5A42-AF6A-76C9F9E4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22495" y="4570124"/>
              <a:ext cx="73248" cy="76452"/>
            </a:xfrm>
            <a:custGeom>
              <a:avLst/>
              <a:gdLst>
                <a:gd name="T0" fmla="*/ 7 w 8"/>
                <a:gd name="T1" fmla="*/ 6 h 8"/>
                <a:gd name="T2" fmla="*/ 4 w 8"/>
                <a:gd name="T3" fmla="*/ 0 h 8"/>
                <a:gd name="T4" fmla="*/ 6 w 8"/>
                <a:gd name="T5" fmla="*/ 2 h 8"/>
                <a:gd name="T6" fmla="*/ 7 w 8"/>
                <a:gd name="T7" fmla="*/ 6 h 8"/>
                <a:gd name="T8" fmla="*/ 7 w 8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7" y="6"/>
                  </a:moveTo>
                  <a:cubicBezTo>
                    <a:pt x="6" y="7"/>
                    <a:pt x="0" y="1"/>
                    <a:pt x="4" y="0"/>
                  </a:cubicBezTo>
                  <a:cubicBezTo>
                    <a:pt x="5" y="0"/>
                    <a:pt x="8" y="0"/>
                    <a:pt x="6" y="2"/>
                  </a:cubicBezTo>
                  <a:cubicBezTo>
                    <a:pt x="3" y="4"/>
                    <a:pt x="7" y="4"/>
                    <a:pt x="7" y="6"/>
                  </a:cubicBezTo>
                  <a:cubicBezTo>
                    <a:pt x="6" y="8"/>
                    <a:pt x="7" y="5"/>
                    <a:pt x="7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178" name="Freeform 418">
              <a:extLst>
                <a:ext uri="{FF2B5EF4-FFF2-40B4-BE49-F238E27FC236}">
                  <a16:creationId xmlns:a16="http://schemas.microsoft.com/office/drawing/2014/main" id="{0BA10439-F55B-614B-B3F2-46ECB1037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45425" y="5076623"/>
              <a:ext cx="101909" cy="57338"/>
            </a:xfrm>
            <a:custGeom>
              <a:avLst/>
              <a:gdLst>
                <a:gd name="T0" fmla="*/ 3 w 11"/>
                <a:gd name="T1" fmla="*/ 4 h 6"/>
                <a:gd name="T2" fmla="*/ 1 w 11"/>
                <a:gd name="T3" fmla="*/ 1 h 6"/>
                <a:gd name="T4" fmla="*/ 6 w 11"/>
                <a:gd name="T5" fmla="*/ 1 h 6"/>
                <a:gd name="T6" fmla="*/ 3 w 11"/>
                <a:gd name="T7" fmla="*/ 4 h 6"/>
                <a:gd name="T8" fmla="*/ 3 w 11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3" y="4"/>
                  </a:moveTo>
                  <a:cubicBezTo>
                    <a:pt x="1" y="3"/>
                    <a:pt x="0" y="3"/>
                    <a:pt x="1" y="1"/>
                  </a:cubicBezTo>
                  <a:cubicBezTo>
                    <a:pt x="2" y="0"/>
                    <a:pt x="4" y="1"/>
                    <a:pt x="6" y="1"/>
                  </a:cubicBezTo>
                  <a:cubicBezTo>
                    <a:pt x="11" y="2"/>
                    <a:pt x="6" y="6"/>
                    <a:pt x="3" y="4"/>
                  </a:cubicBezTo>
                  <a:cubicBezTo>
                    <a:pt x="2" y="3"/>
                    <a:pt x="4" y="5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179" name="Freeform 419">
              <a:extLst>
                <a:ext uri="{FF2B5EF4-FFF2-40B4-BE49-F238E27FC236}">
                  <a16:creationId xmlns:a16="http://schemas.microsoft.com/office/drawing/2014/main" id="{B5608F90-9707-F042-B69A-ABE355459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47970" y="5898496"/>
              <a:ext cx="57323" cy="47785"/>
            </a:xfrm>
            <a:custGeom>
              <a:avLst/>
              <a:gdLst>
                <a:gd name="T0" fmla="*/ 5 w 6"/>
                <a:gd name="T1" fmla="*/ 2 h 5"/>
                <a:gd name="T2" fmla="*/ 5 w 6"/>
                <a:gd name="T3" fmla="*/ 1 h 5"/>
                <a:gd name="T4" fmla="*/ 2 w 6"/>
                <a:gd name="T5" fmla="*/ 1 h 5"/>
                <a:gd name="T6" fmla="*/ 1 w 6"/>
                <a:gd name="T7" fmla="*/ 3 h 5"/>
                <a:gd name="T8" fmla="*/ 0 w 6"/>
                <a:gd name="T9" fmla="*/ 4 h 5"/>
                <a:gd name="T10" fmla="*/ 5 w 6"/>
                <a:gd name="T11" fmla="*/ 2 h 5"/>
                <a:gd name="T12" fmla="*/ 5 w 6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5" y="2"/>
                  </a:moveTo>
                  <a:cubicBezTo>
                    <a:pt x="6" y="2"/>
                    <a:pt x="5" y="1"/>
                    <a:pt x="5" y="1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1" y="1"/>
                    <a:pt x="0" y="2"/>
                    <a:pt x="1" y="3"/>
                  </a:cubicBezTo>
                  <a:cubicBezTo>
                    <a:pt x="1" y="3"/>
                    <a:pt x="0" y="5"/>
                    <a:pt x="0" y="4"/>
                  </a:cubicBezTo>
                  <a:cubicBezTo>
                    <a:pt x="0" y="4"/>
                    <a:pt x="5" y="2"/>
                    <a:pt x="5" y="2"/>
                  </a:cubicBezTo>
                  <a:cubicBezTo>
                    <a:pt x="6" y="2"/>
                    <a:pt x="3" y="3"/>
                    <a:pt x="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180" name="Freeform 420">
              <a:extLst>
                <a:ext uri="{FF2B5EF4-FFF2-40B4-BE49-F238E27FC236}">
                  <a16:creationId xmlns:a16="http://schemas.microsoft.com/office/drawing/2014/main" id="{4CD71E07-D0DF-D24D-AEF7-B34673820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05931" y="6172454"/>
              <a:ext cx="47770" cy="25484"/>
            </a:xfrm>
            <a:custGeom>
              <a:avLst/>
              <a:gdLst>
                <a:gd name="T0" fmla="*/ 3 w 5"/>
                <a:gd name="T1" fmla="*/ 3 h 3"/>
                <a:gd name="T2" fmla="*/ 3 w 5"/>
                <a:gd name="T3" fmla="*/ 0 h 3"/>
                <a:gd name="T4" fmla="*/ 3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cubicBezTo>
                    <a:pt x="1" y="3"/>
                    <a:pt x="0" y="1"/>
                    <a:pt x="3" y="0"/>
                  </a:cubicBezTo>
                  <a:cubicBezTo>
                    <a:pt x="5" y="0"/>
                    <a:pt x="4" y="3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181" name="Freeform 421">
              <a:extLst>
                <a:ext uri="{FF2B5EF4-FFF2-40B4-BE49-F238E27FC236}">
                  <a16:creationId xmlns:a16="http://schemas.microsoft.com/office/drawing/2014/main" id="{7459A889-A83F-F34A-953D-93F3E53D9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46696" y="6452780"/>
              <a:ext cx="47770" cy="44598"/>
            </a:xfrm>
            <a:custGeom>
              <a:avLst/>
              <a:gdLst>
                <a:gd name="T0" fmla="*/ 5 w 5"/>
                <a:gd name="T1" fmla="*/ 1 h 5"/>
                <a:gd name="T2" fmla="*/ 1 w 5"/>
                <a:gd name="T3" fmla="*/ 5 h 5"/>
                <a:gd name="T4" fmla="*/ 4 w 5"/>
                <a:gd name="T5" fmla="*/ 3 h 5"/>
                <a:gd name="T6" fmla="*/ 5 w 5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5" y="1"/>
                  </a:moveTo>
                  <a:cubicBezTo>
                    <a:pt x="5" y="1"/>
                    <a:pt x="0" y="5"/>
                    <a:pt x="1" y="5"/>
                  </a:cubicBezTo>
                  <a:cubicBezTo>
                    <a:pt x="2" y="5"/>
                    <a:pt x="4" y="3"/>
                    <a:pt x="4" y="3"/>
                  </a:cubicBezTo>
                  <a:cubicBezTo>
                    <a:pt x="5" y="2"/>
                    <a:pt x="5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182" name="Freeform 422">
              <a:extLst>
                <a:ext uri="{FF2B5EF4-FFF2-40B4-BE49-F238E27FC236}">
                  <a16:creationId xmlns:a16="http://schemas.microsoft.com/office/drawing/2014/main" id="{82F0A292-8EFF-7440-988A-7AC837566C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18035" y="6526047"/>
              <a:ext cx="19109" cy="9556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1" y="1"/>
                    <a:pt x="2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183" name="Freeform 423">
              <a:extLst>
                <a:ext uri="{FF2B5EF4-FFF2-40B4-BE49-F238E27FC236}">
                  <a16:creationId xmlns:a16="http://schemas.microsoft.com/office/drawing/2014/main" id="{BD556E0A-4A23-0C4D-9B01-B6AB4568F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87463" y="6675768"/>
              <a:ext cx="28662" cy="9556"/>
            </a:xfrm>
            <a:custGeom>
              <a:avLst/>
              <a:gdLst>
                <a:gd name="T0" fmla="*/ 2 w 3"/>
                <a:gd name="T1" fmla="*/ 0 h 1"/>
                <a:gd name="T2" fmla="*/ 1 w 3"/>
                <a:gd name="T3" fmla="*/ 1 h 1"/>
                <a:gd name="T4" fmla="*/ 2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2" y="0"/>
                    <a:pt x="0" y="1"/>
                    <a:pt x="1" y="1"/>
                  </a:cubicBezTo>
                  <a:cubicBezTo>
                    <a:pt x="1" y="1"/>
                    <a:pt x="3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184" name="Freeform 424">
              <a:extLst>
                <a:ext uri="{FF2B5EF4-FFF2-40B4-BE49-F238E27FC236}">
                  <a16:creationId xmlns:a16="http://schemas.microsoft.com/office/drawing/2014/main" id="{2938EBCC-DE66-9E4A-8E26-DA0CF4F6D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75996" y="6723551"/>
              <a:ext cx="66879" cy="38227"/>
            </a:xfrm>
            <a:custGeom>
              <a:avLst/>
              <a:gdLst>
                <a:gd name="T0" fmla="*/ 6 w 7"/>
                <a:gd name="T1" fmla="*/ 0 h 4"/>
                <a:gd name="T2" fmla="*/ 1 w 7"/>
                <a:gd name="T3" fmla="*/ 3 h 4"/>
                <a:gd name="T4" fmla="*/ 6 w 7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6" y="0"/>
                  </a:moveTo>
                  <a:cubicBezTo>
                    <a:pt x="5" y="0"/>
                    <a:pt x="0" y="2"/>
                    <a:pt x="1" y="3"/>
                  </a:cubicBezTo>
                  <a:cubicBezTo>
                    <a:pt x="2" y="4"/>
                    <a:pt x="7" y="0"/>
                    <a:pt x="6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185" name="Freeform 425">
              <a:extLst>
                <a:ext uri="{FF2B5EF4-FFF2-40B4-BE49-F238E27FC236}">
                  <a16:creationId xmlns:a16="http://schemas.microsoft.com/office/drawing/2014/main" id="{CC224658-D89B-3242-8AB6-B1EBBBA19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02748" y="6761778"/>
              <a:ext cx="54139" cy="35042"/>
            </a:xfrm>
            <a:custGeom>
              <a:avLst/>
              <a:gdLst>
                <a:gd name="T0" fmla="*/ 5 w 6"/>
                <a:gd name="T1" fmla="*/ 0 h 4"/>
                <a:gd name="T2" fmla="*/ 1 w 6"/>
                <a:gd name="T3" fmla="*/ 3 h 4"/>
                <a:gd name="T4" fmla="*/ 5 w 6"/>
                <a:gd name="T5" fmla="*/ 0 h 4"/>
                <a:gd name="T6" fmla="*/ 5 w 6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5" y="0"/>
                  </a:moveTo>
                  <a:cubicBezTo>
                    <a:pt x="5" y="0"/>
                    <a:pt x="0" y="2"/>
                    <a:pt x="1" y="3"/>
                  </a:cubicBezTo>
                  <a:cubicBezTo>
                    <a:pt x="2" y="4"/>
                    <a:pt x="5" y="0"/>
                    <a:pt x="5" y="0"/>
                  </a:cubicBezTo>
                  <a:cubicBezTo>
                    <a:pt x="5" y="0"/>
                    <a:pt x="6" y="0"/>
                    <a:pt x="5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186" name="Freeform 426">
              <a:extLst>
                <a:ext uri="{FF2B5EF4-FFF2-40B4-BE49-F238E27FC236}">
                  <a16:creationId xmlns:a16="http://schemas.microsoft.com/office/drawing/2014/main" id="{1AC3348C-A511-5F49-AC68-EBC77C00F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54978" y="6790447"/>
              <a:ext cx="47770" cy="44598"/>
            </a:xfrm>
            <a:custGeom>
              <a:avLst/>
              <a:gdLst>
                <a:gd name="T0" fmla="*/ 4 w 5"/>
                <a:gd name="T1" fmla="*/ 0 h 5"/>
                <a:gd name="T2" fmla="*/ 0 w 5"/>
                <a:gd name="T3" fmla="*/ 4 h 5"/>
                <a:gd name="T4" fmla="*/ 4 w 5"/>
                <a:gd name="T5" fmla="*/ 0 h 5"/>
                <a:gd name="T6" fmla="*/ 4 w 5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4" y="0"/>
                    <a:pt x="0" y="4"/>
                    <a:pt x="0" y="4"/>
                  </a:cubicBezTo>
                  <a:cubicBezTo>
                    <a:pt x="2" y="5"/>
                    <a:pt x="4" y="0"/>
                    <a:pt x="4" y="0"/>
                  </a:cubicBezTo>
                  <a:cubicBezTo>
                    <a:pt x="4" y="0"/>
                    <a:pt x="5" y="0"/>
                    <a:pt x="4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187" name="Freeform 427">
              <a:extLst>
                <a:ext uri="{FF2B5EF4-FFF2-40B4-BE49-F238E27FC236}">
                  <a16:creationId xmlns:a16="http://schemas.microsoft.com/office/drawing/2014/main" id="{2CEF8B3F-0945-7D4D-B661-E5E4980B04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45422" y="6854158"/>
              <a:ext cx="9553" cy="9556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188" name="Freeform 428">
              <a:extLst>
                <a:ext uri="{FF2B5EF4-FFF2-40B4-BE49-F238E27FC236}">
                  <a16:creationId xmlns:a16="http://schemas.microsoft.com/office/drawing/2014/main" id="{A77F08DE-FEE8-5748-8BA8-A514CF95A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97652" y="6815931"/>
              <a:ext cx="47770" cy="38227"/>
            </a:xfrm>
            <a:custGeom>
              <a:avLst/>
              <a:gdLst>
                <a:gd name="T0" fmla="*/ 4 w 5"/>
                <a:gd name="T1" fmla="*/ 1 h 4"/>
                <a:gd name="T2" fmla="*/ 0 w 5"/>
                <a:gd name="T3" fmla="*/ 4 h 4"/>
                <a:gd name="T4" fmla="*/ 4 w 5"/>
                <a:gd name="T5" fmla="*/ 1 h 4"/>
                <a:gd name="T6" fmla="*/ 4 w 5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4" y="1"/>
                  </a:moveTo>
                  <a:cubicBezTo>
                    <a:pt x="2" y="2"/>
                    <a:pt x="0" y="3"/>
                    <a:pt x="0" y="4"/>
                  </a:cubicBezTo>
                  <a:cubicBezTo>
                    <a:pt x="0" y="4"/>
                    <a:pt x="4" y="1"/>
                    <a:pt x="4" y="1"/>
                  </a:cubicBezTo>
                  <a:cubicBezTo>
                    <a:pt x="3" y="1"/>
                    <a:pt x="5" y="0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189" name="Freeform 429">
              <a:extLst>
                <a:ext uri="{FF2B5EF4-FFF2-40B4-BE49-F238E27FC236}">
                  <a16:creationId xmlns:a16="http://schemas.microsoft.com/office/drawing/2014/main" id="{E28845DC-A2D7-EE48-997B-285D2793CA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53701" y="7163156"/>
              <a:ext cx="19109" cy="28669"/>
            </a:xfrm>
            <a:custGeom>
              <a:avLst/>
              <a:gdLst>
                <a:gd name="T0" fmla="*/ 1 w 2"/>
                <a:gd name="T1" fmla="*/ 0 h 3"/>
                <a:gd name="T2" fmla="*/ 1 w 2"/>
                <a:gd name="T3" fmla="*/ 3 h 3"/>
                <a:gd name="T4" fmla="*/ 1 w 2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1" y="0"/>
                    <a:pt x="0" y="3"/>
                    <a:pt x="1" y="3"/>
                  </a:cubicBezTo>
                  <a:cubicBezTo>
                    <a:pt x="2" y="3"/>
                    <a:pt x="2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7AC56033-58B6-BA46-87D6-2268990F0765}"/>
                </a:ext>
              </a:extLst>
            </p:cNvPr>
            <p:cNvGrpSpPr/>
            <p:nvPr/>
          </p:nvGrpSpPr>
          <p:grpSpPr>
            <a:xfrm>
              <a:off x="17709756" y="6761778"/>
              <a:ext cx="697449" cy="662593"/>
              <a:chOff x="5961121" y="2686387"/>
              <a:chExt cx="288233" cy="273757"/>
            </a:xfrm>
            <a:grpFill/>
          </p:grpSpPr>
          <p:sp>
            <p:nvSpPr>
              <p:cNvPr id="555" name="Freeform 430">
                <a:extLst>
                  <a:ext uri="{FF2B5EF4-FFF2-40B4-BE49-F238E27FC236}">
                    <a16:creationId xmlns:a16="http://schemas.microsoft.com/office/drawing/2014/main" id="{75887160-40EA-4A43-A0E4-C7DBB30B63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0902" y="2686387"/>
                <a:ext cx="118452" cy="100026"/>
              </a:xfrm>
              <a:custGeom>
                <a:avLst/>
                <a:gdLst>
                  <a:gd name="T0" fmla="*/ 28 w 31"/>
                  <a:gd name="T1" fmla="*/ 10 h 26"/>
                  <a:gd name="T2" fmla="*/ 29 w 31"/>
                  <a:gd name="T3" fmla="*/ 7 h 26"/>
                  <a:gd name="T4" fmla="*/ 27 w 31"/>
                  <a:gd name="T5" fmla="*/ 10 h 26"/>
                  <a:gd name="T6" fmla="*/ 20 w 31"/>
                  <a:gd name="T7" fmla="*/ 8 h 26"/>
                  <a:gd name="T8" fmla="*/ 11 w 31"/>
                  <a:gd name="T9" fmla="*/ 1 h 26"/>
                  <a:gd name="T10" fmla="*/ 11 w 31"/>
                  <a:gd name="T11" fmla="*/ 5 h 26"/>
                  <a:gd name="T12" fmla="*/ 9 w 31"/>
                  <a:gd name="T13" fmla="*/ 11 h 26"/>
                  <a:gd name="T14" fmla="*/ 7 w 31"/>
                  <a:gd name="T15" fmla="*/ 14 h 26"/>
                  <a:gd name="T16" fmla="*/ 4 w 31"/>
                  <a:gd name="T17" fmla="*/ 14 h 26"/>
                  <a:gd name="T18" fmla="*/ 5 w 31"/>
                  <a:gd name="T19" fmla="*/ 16 h 26"/>
                  <a:gd name="T20" fmla="*/ 1 w 31"/>
                  <a:gd name="T21" fmla="*/ 18 h 26"/>
                  <a:gd name="T22" fmla="*/ 2 w 31"/>
                  <a:gd name="T23" fmla="*/ 23 h 26"/>
                  <a:gd name="T24" fmla="*/ 4 w 31"/>
                  <a:gd name="T25" fmla="*/ 25 h 26"/>
                  <a:gd name="T26" fmla="*/ 6 w 31"/>
                  <a:gd name="T27" fmla="*/ 23 h 26"/>
                  <a:gd name="T28" fmla="*/ 7 w 31"/>
                  <a:gd name="T29" fmla="*/ 23 h 26"/>
                  <a:gd name="T30" fmla="*/ 4 w 31"/>
                  <a:gd name="T31" fmla="*/ 20 h 26"/>
                  <a:gd name="T32" fmla="*/ 7 w 31"/>
                  <a:gd name="T33" fmla="*/ 19 h 26"/>
                  <a:gd name="T34" fmla="*/ 12 w 31"/>
                  <a:gd name="T35" fmla="*/ 18 h 26"/>
                  <a:gd name="T36" fmla="*/ 17 w 31"/>
                  <a:gd name="T37" fmla="*/ 21 h 26"/>
                  <a:gd name="T38" fmla="*/ 21 w 31"/>
                  <a:gd name="T39" fmla="*/ 16 h 26"/>
                  <a:gd name="T40" fmla="*/ 31 w 31"/>
                  <a:gd name="T41" fmla="*/ 14 h 26"/>
                  <a:gd name="T42" fmla="*/ 29 w 31"/>
                  <a:gd name="T43" fmla="*/ 12 h 26"/>
                  <a:gd name="T44" fmla="*/ 28 w 31"/>
                  <a:gd name="T45" fmla="*/ 10 h 26"/>
                  <a:gd name="T46" fmla="*/ 28 w 31"/>
                  <a:gd name="T47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26">
                    <a:moveTo>
                      <a:pt x="28" y="10"/>
                    </a:moveTo>
                    <a:cubicBezTo>
                      <a:pt x="28" y="10"/>
                      <a:pt x="29" y="8"/>
                      <a:pt x="29" y="7"/>
                    </a:cubicBezTo>
                    <a:cubicBezTo>
                      <a:pt x="29" y="8"/>
                      <a:pt x="27" y="10"/>
                      <a:pt x="27" y="10"/>
                    </a:cubicBezTo>
                    <a:cubicBezTo>
                      <a:pt x="25" y="10"/>
                      <a:pt x="21" y="9"/>
                      <a:pt x="20" y="8"/>
                    </a:cubicBezTo>
                    <a:cubicBezTo>
                      <a:pt x="17" y="7"/>
                      <a:pt x="15" y="2"/>
                      <a:pt x="11" y="1"/>
                    </a:cubicBezTo>
                    <a:cubicBezTo>
                      <a:pt x="9" y="0"/>
                      <a:pt x="10" y="4"/>
                      <a:pt x="11" y="5"/>
                    </a:cubicBezTo>
                    <a:cubicBezTo>
                      <a:pt x="11" y="7"/>
                      <a:pt x="10" y="9"/>
                      <a:pt x="9" y="11"/>
                    </a:cubicBezTo>
                    <a:cubicBezTo>
                      <a:pt x="8" y="12"/>
                      <a:pt x="10" y="15"/>
                      <a:pt x="7" y="14"/>
                    </a:cubicBezTo>
                    <a:cubicBezTo>
                      <a:pt x="7" y="14"/>
                      <a:pt x="5" y="13"/>
                      <a:pt x="4" y="14"/>
                    </a:cubicBezTo>
                    <a:cubicBezTo>
                      <a:pt x="4" y="15"/>
                      <a:pt x="5" y="16"/>
                      <a:pt x="5" y="16"/>
                    </a:cubicBezTo>
                    <a:cubicBezTo>
                      <a:pt x="5" y="16"/>
                      <a:pt x="2" y="18"/>
                      <a:pt x="1" y="18"/>
                    </a:cubicBezTo>
                    <a:cubicBezTo>
                      <a:pt x="0" y="20"/>
                      <a:pt x="3" y="21"/>
                      <a:pt x="2" y="23"/>
                    </a:cubicBezTo>
                    <a:cubicBezTo>
                      <a:pt x="1" y="24"/>
                      <a:pt x="3" y="26"/>
                      <a:pt x="4" y="25"/>
                    </a:cubicBezTo>
                    <a:cubicBezTo>
                      <a:pt x="5" y="24"/>
                      <a:pt x="5" y="23"/>
                      <a:pt x="6" y="23"/>
                    </a:cubicBezTo>
                    <a:cubicBezTo>
                      <a:pt x="6" y="23"/>
                      <a:pt x="7" y="24"/>
                      <a:pt x="7" y="23"/>
                    </a:cubicBezTo>
                    <a:cubicBezTo>
                      <a:pt x="7" y="22"/>
                      <a:pt x="5" y="21"/>
                      <a:pt x="4" y="20"/>
                    </a:cubicBezTo>
                    <a:cubicBezTo>
                      <a:pt x="3" y="18"/>
                      <a:pt x="7" y="19"/>
                      <a:pt x="7" y="19"/>
                    </a:cubicBezTo>
                    <a:cubicBezTo>
                      <a:pt x="9" y="19"/>
                      <a:pt x="10" y="17"/>
                      <a:pt x="12" y="18"/>
                    </a:cubicBezTo>
                    <a:cubicBezTo>
                      <a:pt x="14" y="19"/>
                      <a:pt x="15" y="20"/>
                      <a:pt x="17" y="21"/>
                    </a:cubicBezTo>
                    <a:cubicBezTo>
                      <a:pt x="20" y="23"/>
                      <a:pt x="19" y="17"/>
                      <a:pt x="21" y="16"/>
                    </a:cubicBezTo>
                    <a:cubicBezTo>
                      <a:pt x="21" y="16"/>
                      <a:pt x="31" y="16"/>
                      <a:pt x="31" y="14"/>
                    </a:cubicBezTo>
                    <a:cubicBezTo>
                      <a:pt x="30" y="13"/>
                      <a:pt x="27" y="15"/>
                      <a:pt x="29" y="12"/>
                    </a:cubicBezTo>
                    <a:cubicBezTo>
                      <a:pt x="30" y="11"/>
                      <a:pt x="27" y="12"/>
                      <a:pt x="28" y="10"/>
                    </a:cubicBezTo>
                    <a:cubicBezTo>
                      <a:pt x="29" y="7"/>
                      <a:pt x="28" y="11"/>
                      <a:pt x="28" y="1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700">
                  <a:latin typeface="Montserrat" charset="0"/>
                </a:endParaRPr>
              </a:p>
            </p:txBody>
          </p:sp>
          <p:sp>
            <p:nvSpPr>
              <p:cNvPr id="556" name="Freeform 431">
                <a:extLst>
                  <a:ext uri="{FF2B5EF4-FFF2-40B4-BE49-F238E27FC236}">
                    <a16:creationId xmlns:a16="http://schemas.microsoft.com/office/drawing/2014/main" id="{0D3EABEA-A75F-4740-8B06-4AD658FC9A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1121" y="2778517"/>
                <a:ext cx="215847" cy="181627"/>
              </a:xfrm>
              <a:custGeom>
                <a:avLst/>
                <a:gdLst>
                  <a:gd name="T0" fmla="*/ 52 w 56"/>
                  <a:gd name="T1" fmla="*/ 1 h 47"/>
                  <a:gd name="T2" fmla="*/ 51 w 56"/>
                  <a:gd name="T3" fmla="*/ 1 h 47"/>
                  <a:gd name="T4" fmla="*/ 52 w 56"/>
                  <a:gd name="T5" fmla="*/ 3 h 47"/>
                  <a:gd name="T6" fmla="*/ 49 w 56"/>
                  <a:gd name="T7" fmla="*/ 3 h 47"/>
                  <a:gd name="T8" fmla="*/ 47 w 56"/>
                  <a:gd name="T9" fmla="*/ 5 h 47"/>
                  <a:gd name="T10" fmla="*/ 45 w 56"/>
                  <a:gd name="T11" fmla="*/ 6 h 47"/>
                  <a:gd name="T12" fmla="*/ 46 w 56"/>
                  <a:gd name="T13" fmla="*/ 7 h 47"/>
                  <a:gd name="T14" fmla="*/ 46 w 56"/>
                  <a:gd name="T15" fmla="*/ 10 h 47"/>
                  <a:gd name="T16" fmla="*/ 46 w 56"/>
                  <a:gd name="T17" fmla="*/ 13 h 47"/>
                  <a:gd name="T18" fmla="*/ 41 w 56"/>
                  <a:gd name="T19" fmla="*/ 22 h 47"/>
                  <a:gd name="T20" fmla="*/ 36 w 56"/>
                  <a:gd name="T21" fmla="*/ 27 h 47"/>
                  <a:gd name="T22" fmla="*/ 31 w 56"/>
                  <a:gd name="T23" fmla="*/ 27 h 47"/>
                  <a:gd name="T24" fmla="*/ 32 w 56"/>
                  <a:gd name="T25" fmla="*/ 24 h 47"/>
                  <a:gd name="T26" fmla="*/ 30 w 56"/>
                  <a:gd name="T27" fmla="*/ 25 h 47"/>
                  <a:gd name="T28" fmla="*/ 29 w 56"/>
                  <a:gd name="T29" fmla="*/ 27 h 47"/>
                  <a:gd name="T30" fmla="*/ 25 w 56"/>
                  <a:gd name="T31" fmla="*/ 33 h 47"/>
                  <a:gd name="T32" fmla="*/ 25 w 56"/>
                  <a:gd name="T33" fmla="*/ 34 h 47"/>
                  <a:gd name="T34" fmla="*/ 23 w 56"/>
                  <a:gd name="T35" fmla="*/ 36 h 47"/>
                  <a:gd name="T36" fmla="*/ 21 w 56"/>
                  <a:gd name="T37" fmla="*/ 35 h 47"/>
                  <a:gd name="T38" fmla="*/ 17 w 56"/>
                  <a:gd name="T39" fmla="*/ 35 h 47"/>
                  <a:gd name="T40" fmla="*/ 9 w 56"/>
                  <a:gd name="T41" fmla="*/ 36 h 47"/>
                  <a:gd name="T42" fmla="*/ 2 w 56"/>
                  <a:gd name="T43" fmla="*/ 42 h 47"/>
                  <a:gd name="T44" fmla="*/ 1 w 56"/>
                  <a:gd name="T45" fmla="*/ 44 h 47"/>
                  <a:gd name="T46" fmla="*/ 3 w 56"/>
                  <a:gd name="T47" fmla="*/ 43 h 47"/>
                  <a:gd name="T48" fmla="*/ 5 w 56"/>
                  <a:gd name="T49" fmla="*/ 44 h 47"/>
                  <a:gd name="T50" fmla="*/ 22 w 56"/>
                  <a:gd name="T51" fmla="*/ 40 h 47"/>
                  <a:gd name="T52" fmla="*/ 21 w 56"/>
                  <a:gd name="T53" fmla="*/ 43 h 47"/>
                  <a:gd name="T54" fmla="*/ 24 w 56"/>
                  <a:gd name="T55" fmla="*/ 47 h 47"/>
                  <a:gd name="T56" fmla="*/ 27 w 56"/>
                  <a:gd name="T57" fmla="*/ 44 h 47"/>
                  <a:gd name="T58" fmla="*/ 30 w 56"/>
                  <a:gd name="T59" fmla="*/ 43 h 47"/>
                  <a:gd name="T60" fmla="*/ 31 w 56"/>
                  <a:gd name="T61" fmla="*/ 40 h 47"/>
                  <a:gd name="T62" fmla="*/ 38 w 56"/>
                  <a:gd name="T63" fmla="*/ 39 h 47"/>
                  <a:gd name="T64" fmla="*/ 41 w 56"/>
                  <a:gd name="T65" fmla="*/ 40 h 47"/>
                  <a:gd name="T66" fmla="*/ 43 w 56"/>
                  <a:gd name="T67" fmla="*/ 37 h 47"/>
                  <a:gd name="T68" fmla="*/ 45 w 56"/>
                  <a:gd name="T69" fmla="*/ 35 h 47"/>
                  <a:gd name="T70" fmla="*/ 46 w 56"/>
                  <a:gd name="T71" fmla="*/ 38 h 47"/>
                  <a:gd name="T72" fmla="*/ 48 w 56"/>
                  <a:gd name="T73" fmla="*/ 37 h 47"/>
                  <a:gd name="T74" fmla="*/ 49 w 56"/>
                  <a:gd name="T75" fmla="*/ 35 h 47"/>
                  <a:gd name="T76" fmla="*/ 49 w 56"/>
                  <a:gd name="T77" fmla="*/ 32 h 47"/>
                  <a:gd name="T78" fmla="*/ 51 w 56"/>
                  <a:gd name="T79" fmla="*/ 26 h 47"/>
                  <a:gd name="T80" fmla="*/ 51 w 56"/>
                  <a:gd name="T81" fmla="*/ 19 h 47"/>
                  <a:gd name="T82" fmla="*/ 53 w 56"/>
                  <a:gd name="T83" fmla="*/ 19 h 47"/>
                  <a:gd name="T84" fmla="*/ 55 w 56"/>
                  <a:gd name="T85" fmla="*/ 17 h 47"/>
                  <a:gd name="T86" fmla="*/ 55 w 56"/>
                  <a:gd name="T87" fmla="*/ 9 h 47"/>
                  <a:gd name="T88" fmla="*/ 52 w 56"/>
                  <a:gd name="T89" fmla="*/ 1 h 47"/>
                  <a:gd name="T90" fmla="*/ 52 w 56"/>
                  <a:gd name="T91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6" h="47">
                    <a:moveTo>
                      <a:pt x="52" y="1"/>
                    </a:moveTo>
                    <a:cubicBezTo>
                      <a:pt x="51" y="1"/>
                      <a:pt x="51" y="0"/>
                      <a:pt x="51" y="1"/>
                    </a:cubicBezTo>
                    <a:cubicBezTo>
                      <a:pt x="49" y="2"/>
                      <a:pt x="51" y="2"/>
                      <a:pt x="52" y="3"/>
                    </a:cubicBezTo>
                    <a:cubicBezTo>
                      <a:pt x="53" y="4"/>
                      <a:pt x="50" y="5"/>
                      <a:pt x="49" y="3"/>
                    </a:cubicBezTo>
                    <a:cubicBezTo>
                      <a:pt x="48" y="1"/>
                      <a:pt x="47" y="4"/>
                      <a:pt x="47" y="5"/>
                    </a:cubicBezTo>
                    <a:cubicBezTo>
                      <a:pt x="46" y="5"/>
                      <a:pt x="45" y="6"/>
                      <a:pt x="45" y="6"/>
                    </a:cubicBezTo>
                    <a:cubicBezTo>
                      <a:pt x="45" y="8"/>
                      <a:pt x="46" y="7"/>
                      <a:pt x="46" y="7"/>
                    </a:cubicBezTo>
                    <a:cubicBezTo>
                      <a:pt x="46" y="8"/>
                      <a:pt x="46" y="9"/>
                      <a:pt x="46" y="10"/>
                    </a:cubicBezTo>
                    <a:cubicBezTo>
                      <a:pt x="46" y="11"/>
                      <a:pt x="47" y="11"/>
                      <a:pt x="46" y="13"/>
                    </a:cubicBezTo>
                    <a:cubicBezTo>
                      <a:pt x="44" y="16"/>
                      <a:pt x="43" y="19"/>
                      <a:pt x="41" y="22"/>
                    </a:cubicBezTo>
                    <a:cubicBezTo>
                      <a:pt x="40" y="23"/>
                      <a:pt x="37" y="27"/>
                      <a:pt x="36" y="27"/>
                    </a:cubicBezTo>
                    <a:cubicBezTo>
                      <a:pt x="34" y="27"/>
                      <a:pt x="32" y="28"/>
                      <a:pt x="31" y="27"/>
                    </a:cubicBezTo>
                    <a:cubicBezTo>
                      <a:pt x="30" y="26"/>
                      <a:pt x="32" y="25"/>
                      <a:pt x="32" y="24"/>
                    </a:cubicBezTo>
                    <a:cubicBezTo>
                      <a:pt x="33" y="23"/>
                      <a:pt x="30" y="25"/>
                      <a:pt x="30" y="25"/>
                    </a:cubicBezTo>
                    <a:cubicBezTo>
                      <a:pt x="29" y="26"/>
                      <a:pt x="29" y="26"/>
                      <a:pt x="29" y="27"/>
                    </a:cubicBezTo>
                    <a:cubicBezTo>
                      <a:pt x="29" y="30"/>
                      <a:pt x="26" y="31"/>
                      <a:pt x="25" y="33"/>
                    </a:cubicBezTo>
                    <a:cubicBezTo>
                      <a:pt x="25" y="33"/>
                      <a:pt x="25" y="34"/>
                      <a:pt x="25" y="34"/>
                    </a:cubicBezTo>
                    <a:cubicBezTo>
                      <a:pt x="25" y="35"/>
                      <a:pt x="23" y="36"/>
                      <a:pt x="23" y="36"/>
                    </a:cubicBezTo>
                    <a:cubicBezTo>
                      <a:pt x="22" y="36"/>
                      <a:pt x="23" y="35"/>
                      <a:pt x="21" y="35"/>
                    </a:cubicBezTo>
                    <a:cubicBezTo>
                      <a:pt x="20" y="35"/>
                      <a:pt x="19" y="35"/>
                      <a:pt x="17" y="35"/>
                    </a:cubicBezTo>
                    <a:cubicBezTo>
                      <a:pt x="14" y="36"/>
                      <a:pt x="12" y="35"/>
                      <a:pt x="9" y="36"/>
                    </a:cubicBezTo>
                    <a:cubicBezTo>
                      <a:pt x="7" y="38"/>
                      <a:pt x="4" y="40"/>
                      <a:pt x="2" y="42"/>
                    </a:cubicBezTo>
                    <a:cubicBezTo>
                      <a:pt x="0" y="42"/>
                      <a:pt x="0" y="45"/>
                      <a:pt x="1" y="44"/>
                    </a:cubicBezTo>
                    <a:cubicBezTo>
                      <a:pt x="2" y="44"/>
                      <a:pt x="2" y="43"/>
                      <a:pt x="3" y="43"/>
                    </a:cubicBezTo>
                    <a:cubicBezTo>
                      <a:pt x="4" y="44"/>
                      <a:pt x="5" y="45"/>
                      <a:pt x="5" y="44"/>
                    </a:cubicBezTo>
                    <a:cubicBezTo>
                      <a:pt x="10" y="43"/>
                      <a:pt x="17" y="39"/>
                      <a:pt x="22" y="40"/>
                    </a:cubicBezTo>
                    <a:cubicBezTo>
                      <a:pt x="23" y="41"/>
                      <a:pt x="21" y="43"/>
                      <a:pt x="21" y="43"/>
                    </a:cubicBezTo>
                    <a:cubicBezTo>
                      <a:pt x="22" y="44"/>
                      <a:pt x="23" y="47"/>
                      <a:pt x="24" y="47"/>
                    </a:cubicBezTo>
                    <a:cubicBezTo>
                      <a:pt x="25" y="46"/>
                      <a:pt x="26" y="45"/>
                      <a:pt x="27" y="44"/>
                    </a:cubicBezTo>
                    <a:cubicBezTo>
                      <a:pt x="28" y="42"/>
                      <a:pt x="28" y="43"/>
                      <a:pt x="30" y="43"/>
                    </a:cubicBezTo>
                    <a:cubicBezTo>
                      <a:pt x="29" y="43"/>
                      <a:pt x="28" y="35"/>
                      <a:pt x="31" y="40"/>
                    </a:cubicBezTo>
                    <a:cubicBezTo>
                      <a:pt x="32" y="42"/>
                      <a:pt x="37" y="40"/>
                      <a:pt x="38" y="39"/>
                    </a:cubicBezTo>
                    <a:cubicBezTo>
                      <a:pt x="40" y="36"/>
                      <a:pt x="40" y="42"/>
                      <a:pt x="41" y="40"/>
                    </a:cubicBezTo>
                    <a:cubicBezTo>
                      <a:pt x="41" y="39"/>
                      <a:pt x="42" y="37"/>
                      <a:pt x="43" y="37"/>
                    </a:cubicBezTo>
                    <a:cubicBezTo>
                      <a:pt x="44" y="36"/>
                      <a:pt x="44" y="37"/>
                      <a:pt x="45" y="35"/>
                    </a:cubicBezTo>
                    <a:cubicBezTo>
                      <a:pt x="45" y="35"/>
                      <a:pt x="45" y="39"/>
                      <a:pt x="46" y="38"/>
                    </a:cubicBezTo>
                    <a:cubicBezTo>
                      <a:pt x="46" y="38"/>
                      <a:pt x="47" y="38"/>
                      <a:pt x="48" y="37"/>
                    </a:cubicBezTo>
                    <a:cubicBezTo>
                      <a:pt x="49" y="37"/>
                      <a:pt x="48" y="36"/>
                      <a:pt x="49" y="35"/>
                    </a:cubicBezTo>
                    <a:cubicBezTo>
                      <a:pt x="51" y="34"/>
                      <a:pt x="51" y="34"/>
                      <a:pt x="49" y="32"/>
                    </a:cubicBezTo>
                    <a:cubicBezTo>
                      <a:pt x="48" y="31"/>
                      <a:pt x="51" y="28"/>
                      <a:pt x="51" y="26"/>
                    </a:cubicBezTo>
                    <a:cubicBezTo>
                      <a:pt x="52" y="24"/>
                      <a:pt x="50" y="21"/>
                      <a:pt x="51" y="19"/>
                    </a:cubicBezTo>
                    <a:cubicBezTo>
                      <a:pt x="52" y="18"/>
                      <a:pt x="52" y="19"/>
                      <a:pt x="53" y="19"/>
                    </a:cubicBezTo>
                    <a:cubicBezTo>
                      <a:pt x="54" y="19"/>
                      <a:pt x="55" y="17"/>
                      <a:pt x="55" y="17"/>
                    </a:cubicBezTo>
                    <a:cubicBezTo>
                      <a:pt x="56" y="14"/>
                      <a:pt x="56" y="11"/>
                      <a:pt x="55" y="9"/>
                    </a:cubicBezTo>
                    <a:cubicBezTo>
                      <a:pt x="55" y="8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700">
                  <a:latin typeface="Montserrat" charset="0"/>
                </a:endParaRPr>
              </a:p>
            </p:txBody>
          </p:sp>
        </p:grpSp>
        <p:sp>
          <p:nvSpPr>
            <p:cNvPr id="191" name="Freeform 432">
              <a:extLst>
                <a:ext uri="{FF2B5EF4-FFF2-40B4-BE49-F238E27FC236}">
                  <a16:creationId xmlns:a16="http://schemas.microsoft.com/office/drawing/2014/main" id="{83B8BC32-FB50-A340-B4B7-DBBD3B0040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84911" y="7370216"/>
              <a:ext cx="19109" cy="25484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1 h 3"/>
                <a:gd name="T4" fmla="*/ 2 w 2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0"/>
                    <a:pt x="0" y="1"/>
                    <a:pt x="0" y="1"/>
                  </a:cubicBezTo>
                  <a:cubicBezTo>
                    <a:pt x="1" y="3"/>
                    <a:pt x="2" y="1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192" name="Freeform 433">
              <a:extLst>
                <a:ext uri="{FF2B5EF4-FFF2-40B4-BE49-F238E27FC236}">
                  <a16:creationId xmlns:a16="http://schemas.microsoft.com/office/drawing/2014/main" id="{83279DE7-6622-634E-911E-D9B7FA68C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73446" y="7370216"/>
              <a:ext cx="121018" cy="92380"/>
            </a:xfrm>
            <a:custGeom>
              <a:avLst/>
              <a:gdLst>
                <a:gd name="T0" fmla="*/ 11 w 13"/>
                <a:gd name="T1" fmla="*/ 2 h 10"/>
                <a:gd name="T2" fmla="*/ 7 w 13"/>
                <a:gd name="T3" fmla="*/ 2 h 10"/>
                <a:gd name="T4" fmla="*/ 5 w 13"/>
                <a:gd name="T5" fmla="*/ 3 h 10"/>
                <a:gd name="T6" fmla="*/ 3 w 13"/>
                <a:gd name="T7" fmla="*/ 4 h 10"/>
                <a:gd name="T8" fmla="*/ 0 w 13"/>
                <a:gd name="T9" fmla="*/ 6 h 10"/>
                <a:gd name="T10" fmla="*/ 3 w 13"/>
                <a:gd name="T11" fmla="*/ 9 h 10"/>
                <a:gd name="T12" fmla="*/ 6 w 13"/>
                <a:gd name="T13" fmla="*/ 6 h 10"/>
                <a:gd name="T14" fmla="*/ 10 w 13"/>
                <a:gd name="T15" fmla="*/ 6 h 10"/>
                <a:gd name="T16" fmla="*/ 11 w 13"/>
                <a:gd name="T17" fmla="*/ 2 h 10"/>
                <a:gd name="T18" fmla="*/ 11 w 13"/>
                <a:gd name="T1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10">
                  <a:moveTo>
                    <a:pt x="11" y="2"/>
                  </a:moveTo>
                  <a:cubicBezTo>
                    <a:pt x="9" y="2"/>
                    <a:pt x="9" y="0"/>
                    <a:pt x="7" y="2"/>
                  </a:cubicBezTo>
                  <a:cubicBezTo>
                    <a:pt x="6" y="2"/>
                    <a:pt x="5" y="4"/>
                    <a:pt x="5" y="3"/>
                  </a:cubicBezTo>
                  <a:cubicBezTo>
                    <a:pt x="4" y="2"/>
                    <a:pt x="3" y="4"/>
                    <a:pt x="3" y="4"/>
                  </a:cubicBezTo>
                  <a:cubicBezTo>
                    <a:pt x="2" y="6"/>
                    <a:pt x="1" y="5"/>
                    <a:pt x="0" y="6"/>
                  </a:cubicBezTo>
                  <a:cubicBezTo>
                    <a:pt x="0" y="5"/>
                    <a:pt x="2" y="9"/>
                    <a:pt x="3" y="9"/>
                  </a:cubicBezTo>
                  <a:cubicBezTo>
                    <a:pt x="3" y="10"/>
                    <a:pt x="5" y="6"/>
                    <a:pt x="6" y="6"/>
                  </a:cubicBezTo>
                  <a:cubicBezTo>
                    <a:pt x="7" y="6"/>
                    <a:pt x="9" y="7"/>
                    <a:pt x="10" y="6"/>
                  </a:cubicBezTo>
                  <a:cubicBezTo>
                    <a:pt x="11" y="6"/>
                    <a:pt x="13" y="3"/>
                    <a:pt x="11" y="2"/>
                  </a:cubicBezTo>
                  <a:cubicBezTo>
                    <a:pt x="10" y="2"/>
                    <a:pt x="11" y="2"/>
                    <a:pt x="1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193" name="Freeform 434">
              <a:extLst>
                <a:ext uri="{FF2B5EF4-FFF2-40B4-BE49-F238E27FC236}">
                  <a16:creationId xmlns:a16="http://schemas.microsoft.com/office/drawing/2014/main" id="{18986A73-BE2A-C348-B2B4-C4B260049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52427" y="7405258"/>
              <a:ext cx="101909" cy="149721"/>
            </a:xfrm>
            <a:custGeom>
              <a:avLst/>
              <a:gdLst>
                <a:gd name="T0" fmla="*/ 7 w 11"/>
                <a:gd name="T1" fmla="*/ 0 h 16"/>
                <a:gd name="T2" fmla="*/ 2 w 11"/>
                <a:gd name="T3" fmla="*/ 2 h 16"/>
                <a:gd name="T4" fmla="*/ 0 w 11"/>
                <a:gd name="T5" fmla="*/ 6 h 16"/>
                <a:gd name="T6" fmla="*/ 2 w 11"/>
                <a:gd name="T7" fmla="*/ 6 h 16"/>
                <a:gd name="T8" fmla="*/ 3 w 11"/>
                <a:gd name="T9" fmla="*/ 4 h 16"/>
                <a:gd name="T10" fmla="*/ 4 w 11"/>
                <a:gd name="T11" fmla="*/ 5 h 16"/>
                <a:gd name="T12" fmla="*/ 3 w 11"/>
                <a:gd name="T13" fmla="*/ 10 h 16"/>
                <a:gd name="T14" fmla="*/ 3 w 11"/>
                <a:gd name="T15" fmla="*/ 11 h 16"/>
                <a:gd name="T16" fmla="*/ 3 w 11"/>
                <a:gd name="T17" fmla="*/ 13 h 16"/>
                <a:gd name="T18" fmla="*/ 5 w 11"/>
                <a:gd name="T19" fmla="*/ 12 h 16"/>
                <a:gd name="T20" fmla="*/ 6 w 11"/>
                <a:gd name="T21" fmla="*/ 15 h 16"/>
                <a:gd name="T22" fmla="*/ 8 w 11"/>
                <a:gd name="T23" fmla="*/ 12 h 16"/>
                <a:gd name="T24" fmla="*/ 11 w 11"/>
                <a:gd name="T25" fmla="*/ 7 h 16"/>
                <a:gd name="T26" fmla="*/ 10 w 11"/>
                <a:gd name="T27" fmla="*/ 2 h 16"/>
                <a:gd name="T28" fmla="*/ 7 w 11"/>
                <a:gd name="T2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16">
                  <a:moveTo>
                    <a:pt x="7" y="0"/>
                  </a:moveTo>
                  <a:cubicBezTo>
                    <a:pt x="5" y="0"/>
                    <a:pt x="3" y="1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5"/>
                    <a:pt x="3" y="5"/>
                    <a:pt x="2" y="6"/>
                  </a:cubicBezTo>
                  <a:cubicBezTo>
                    <a:pt x="3" y="5"/>
                    <a:pt x="2" y="4"/>
                    <a:pt x="3" y="4"/>
                  </a:cubicBezTo>
                  <a:cubicBezTo>
                    <a:pt x="3" y="4"/>
                    <a:pt x="4" y="4"/>
                    <a:pt x="4" y="5"/>
                  </a:cubicBezTo>
                  <a:cubicBezTo>
                    <a:pt x="4" y="7"/>
                    <a:pt x="4" y="8"/>
                    <a:pt x="3" y="10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6"/>
                    <a:pt x="5" y="12"/>
                    <a:pt x="5" y="12"/>
                  </a:cubicBezTo>
                  <a:cubicBezTo>
                    <a:pt x="5" y="12"/>
                    <a:pt x="5" y="15"/>
                    <a:pt x="6" y="15"/>
                  </a:cubicBezTo>
                  <a:cubicBezTo>
                    <a:pt x="6" y="16"/>
                    <a:pt x="8" y="13"/>
                    <a:pt x="8" y="12"/>
                  </a:cubicBezTo>
                  <a:cubicBezTo>
                    <a:pt x="10" y="10"/>
                    <a:pt x="10" y="8"/>
                    <a:pt x="11" y="7"/>
                  </a:cubicBezTo>
                  <a:cubicBezTo>
                    <a:pt x="11" y="5"/>
                    <a:pt x="10" y="4"/>
                    <a:pt x="10" y="2"/>
                  </a:cubicBezTo>
                  <a:cubicBezTo>
                    <a:pt x="10" y="0"/>
                    <a:pt x="7" y="2"/>
                    <a:pt x="7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194" name="Freeform 435">
              <a:extLst>
                <a:ext uri="{FF2B5EF4-FFF2-40B4-BE49-F238E27FC236}">
                  <a16:creationId xmlns:a16="http://schemas.microsoft.com/office/drawing/2014/main" id="{B17C4AB0-11D9-D54B-BC92-BF028D307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50518" y="7771599"/>
              <a:ext cx="35033" cy="28669"/>
            </a:xfrm>
            <a:custGeom>
              <a:avLst/>
              <a:gdLst>
                <a:gd name="T0" fmla="*/ 4 w 4"/>
                <a:gd name="T1" fmla="*/ 0 h 3"/>
                <a:gd name="T2" fmla="*/ 1 w 4"/>
                <a:gd name="T3" fmla="*/ 3 h 3"/>
                <a:gd name="T4" fmla="*/ 4 w 4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cubicBezTo>
                    <a:pt x="3" y="0"/>
                    <a:pt x="0" y="1"/>
                    <a:pt x="1" y="3"/>
                  </a:cubicBezTo>
                  <a:cubicBezTo>
                    <a:pt x="1" y="3"/>
                    <a:pt x="4" y="0"/>
                    <a:pt x="4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195" name="Freeform 436">
              <a:extLst>
                <a:ext uri="{FF2B5EF4-FFF2-40B4-BE49-F238E27FC236}">
                  <a16:creationId xmlns:a16="http://schemas.microsoft.com/office/drawing/2014/main" id="{8EF1DAB2-3C2E-3F41-AD00-CDEEFE54D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33319" y="7679216"/>
              <a:ext cx="19109" cy="15928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196" name="Freeform 437">
              <a:extLst>
                <a:ext uri="{FF2B5EF4-FFF2-40B4-BE49-F238E27FC236}">
                  <a16:creationId xmlns:a16="http://schemas.microsoft.com/office/drawing/2014/main" id="{C0C44235-30F0-0544-8796-1CAE62C48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1727" y="7873535"/>
              <a:ext cx="19109" cy="9556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197" name="Freeform 438">
              <a:extLst>
                <a:ext uri="{FF2B5EF4-FFF2-40B4-BE49-F238E27FC236}">
                  <a16:creationId xmlns:a16="http://schemas.microsoft.com/office/drawing/2014/main" id="{B32691BD-9D3F-D64B-97ED-1E963027C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03386" y="7838493"/>
              <a:ext cx="111465" cy="156092"/>
            </a:xfrm>
            <a:custGeom>
              <a:avLst/>
              <a:gdLst>
                <a:gd name="T0" fmla="*/ 8 w 12"/>
                <a:gd name="T1" fmla="*/ 1 h 17"/>
                <a:gd name="T2" fmla="*/ 0 w 12"/>
                <a:gd name="T3" fmla="*/ 8 h 17"/>
                <a:gd name="T4" fmla="*/ 1 w 12"/>
                <a:gd name="T5" fmla="*/ 14 h 17"/>
                <a:gd name="T6" fmla="*/ 3 w 12"/>
                <a:gd name="T7" fmla="*/ 17 h 17"/>
                <a:gd name="T8" fmla="*/ 8 w 12"/>
                <a:gd name="T9" fmla="*/ 1 h 17"/>
                <a:gd name="T10" fmla="*/ 8 w 12"/>
                <a:gd name="T11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7">
                  <a:moveTo>
                    <a:pt x="8" y="1"/>
                  </a:moveTo>
                  <a:cubicBezTo>
                    <a:pt x="5" y="0"/>
                    <a:pt x="1" y="6"/>
                    <a:pt x="0" y="8"/>
                  </a:cubicBezTo>
                  <a:cubicBezTo>
                    <a:pt x="0" y="10"/>
                    <a:pt x="0" y="12"/>
                    <a:pt x="1" y="14"/>
                  </a:cubicBezTo>
                  <a:cubicBezTo>
                    <a:pt x="1" y="14"/>
                    <a:pt x="3" y="17"/>
                    <a:pt x="3" y="17"/>
                  </a:cubicBezTo>
                  <a:cubicBezTo>
                    <a:pt x="4" y="15"/>
                    <a:pt x="12" y="2"/>
                    <a:pt x="8" y="1"/>
                  </a:cubicBezTo>
                  <a:cubicBezTo>
                    <a:pt x="7" y="1"/>
                    <a:pt x="9" y="1"/>
                    <a:pt x="8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198" name="Freeform 439">
              <a:extLst>
                <a:ext uri="{FF2B5EF4-FFF2-40B4-BE49-F238E27FC236}">
                  <a16:creationId xmlns:a16="http://schemas.microsoft.com/office/drawing/2014/main" id="{9A77BE37-C7FD-124D-96E3-CB871FA452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2429" y="8099708"/>
              <a:ext cx="130574" cy="92380"/>
            </a:xfrm>
            <a:custGeom>
              <a:avLst/>
              <a:gdLst>
                <a:gd name="T0" fmla="*/ 13 w 14"/>
                <a:gd name="T1" fmla="*/ 1 h 10"/>
                <a:gd name="T2" fmla="*/ 9 w 14"/>
                <a:gd name="T3" fmla="*/ 0 h 10"/>
                <a:gd name="T4" fmla="*/ 4 w 14"/>
                <a:gd name="T5" fmla="*/ 2 h 10"/>
                <a:gd name="T6" fmla="*/ 4 w 14"/>
                <a:gd name="T7" fmla="*/ 9 h 10"/>
                <a:gd name="T8" fmla="*/ 11 w 14"/>
                <a:gd name="T9" fmla="*/ 6 h 10"/>
                <a:gd name="T10" fmla="*/ 13 w 14"/>
                <a:gd name="T11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0">
                  <a:moveTo>
                    <a:pt x="13" y="1"/>
                  </a:moveTo>
                  <a:cubicBezTo>
                    <a:pt x="12" y="1"/>
                    <a:pt x="11" y="0"/>
                    <a:pt x="9" y="0"/>
                  </a:cubicBezTo>
                  <a:cubicBezTo>
                    <a:pt x="7" y="0"/>
                    <a:pt x="6" y="1"/>
                    <a:pt x="4" y="2"/>
                  </a:cubicBezTo>
                  <a:cubicBezTo>
                    <a:pt x="2" y="4"/>
                    <a:pt x="0" y="7"/>
                    <a:pt x="4" y="9"/>
                  </a:cubicBezTo>
                  <a:cubicBezTo>
                    <a:pt x="6" y="10"/>
                    <a:pt x="10" y="8"/>
                    <a:pt x="11" y="6"/>
                  </a:cubicBezTo>
                  <a:cubicBezTo>
                    <a:pt x="11" y="5"/>
                    <a:pt x="14" y="1"/>
                    <a:pt x="1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199" name="Freeform 440">
              <a:extLst>
                <a:ext uri="{FF2B5EF4-FFF2-40B4-BE49-F238E27FC236}">
                  <a16:creationId xmlns:a16="http://schemas.microsoft.com/office/drawing/2014/main" id="{C8FE6271-748B-C249-9862-00018A3BF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4277" y="8163419"/>
              <a:ext cx="187897" cy="264400"/>
            </a:xfrm>
            <a:custGeom>
              <a:avLst/>
              <a:gdLst>
                <a:gd name="T0" fmla="*/ 12 w 20"/>
                <a:gd name="T1" fmla="*/ 2 h 28"/>
                <a:gd name="T2" fmla="*/ 9 w 20"/>
                <a:gd name="T3" fmla="*/ 2 h 28"/>
                <a:gd name="T4" fmla="*/ 4 w 20"/>
                <a:gd name="T5" fmla="*/ 3 h 28"/>
                <a:gd name="T6" fmla="*/ 3 w 20"/>
                <a:gd name="T7" fmla="*/ 11 h 28"/>
                <a:gd name="T8" fmla="*/ 3 w 20"/>
                <a:gd name="T9" fmla="*/ 13 h 28"/>
                <a:gd name="T10" fmla="*/ 0 w 20"/>
                <a:gd name="T11" fmla="*/ 13 h 28"/>
                <a:gd name="T12" fmla="*/ 3 w 20"/>
                <a:gd name="T13" fmla="*/ 22 h 28"/>
                <a:gd name="T14" fmla="*/ 5 w 20"/>
                <a:gd name="T15" fmla="*/ 20 h 28"/>
                <a:gd name="T16" fmla="*/ 7 w 20"/>
                <a:gd name="T17" fmla="*/ 22 h 28"/>
                <a:gd name="T18" fmla="*/ 4 w 20"/>
                <a:gd name="T19" fmla="*/ 23 h 28"/>
                <a:gd name="T20" fmla="*/ 8 w 20"/>
                <a:gd name="T21" fmla="*/ 26 h 28"/>
                <a:gd name="T22" fmla="*/ 11 w 20"/>
                <a:gd name="T23" fmla="*/ 25 h 28"/>
                <a:gd name="T24" fmla="*/ 15 w 20"/>
                <a:gd name="T25" fmla="*/ 28 h 28"/>
                <a:gd name="T26" fmla="*/ 14 w 20"/>
                <a:gd name="T27" fmla="*/ 25 h 28"/>
                <a:gd name="T28" fmla="*/ 17 w 20"/>
                <a:gd name="T29" fmla="*/ 24 h 28"/>
                <a:gd name="T30" fmla="*/ 10 w 20"/>
                <a:gd name="T31" fmla="*/ 22 h 28"/>
                <a:gd name="T32" fmla="*/ 9 w 20"/>
                <a:gd name="T33" fmla="*/ 16 h 28"/>
                <a:gd name="T34" fmla="*/ 12 w 20"/>
                <a:gd name="T35" fmla="*/ 12 h 28"/>
                <a:gd name="T36" fmla="*/ 13 w 20"/>
                <a:gd name="T37" fmla="*/ 7 h 28"/>
                <a:gd name="T38" fmla="*/ 12 w 20"/>
                <a:gd name="T39" fmla="*/ 2 h 28"/>
                <a:gd name="T40" fmla="*/ 12 w 20"/>
                <a:gd name="T41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" h="28">
                  <a:moveTo>
                    <a:pt x="12" y="2"/>
                  </a:moveTo>
                  <a:cubicBezTo>
                    <a:pt x="10" y="1"/>
                    <a:pt x="11" y="5"/>
                    <a:pt x="9" y="2"/>
                  </a:cubicBezTo>
                  <a:cubicBezTo>
                    <a:pt x="8" y="0"/>
                    <a:pt x="4" y="1"/>
                    <a:pt x="4" y="3"/>
                  </a:cubicBezTo>
                  <a:cubicBezTo>
                    <a:pt x="3" y="6"/>
                    <a:pt x="4" y="8"/>
                    <a:pt x="3" y="11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2" y="14"/>
                    <a:pt x="0" y="13"/>
                    <a:pt x="0" y="13"/>
                  </a:cubicBezTo>
                  <a:cubicBezTo>
                    <a:pt x="0" y="13"/>
                    <a:pt x="2" y="22"/>
                    <a:pt x="3" y="22"/>
                  </a:cubicBezTo>
                  <a:cubicBezTo>
                    <a:pt x="3" y="22"/>
                    <a:pt x="4" y="19"/>
                    <a:pt x="5" y="20"/>
                  </a:cubicBezTo>
                  <a:cubicBezTo>
                    <a:pt x="5" y="20"/>
                    <a:pt x="7" y="21"/>
                    <a:pt x="7" y="22"/>
                  </a:cubicBezTo>
                  <a:cubicBezTo>
                    <a:pt x="7" y="23"/>
                    <a:pt x="4" y="21"/>
                    <a:pt x="4" y="23"/>
                  </a:cubicBezTo>
                  <a:cubicBezTo>
                    <a:pt x="4" y="25"/>
                    <a:pt x="6" y="27"/>
                    <a:pt x="8" y="26"/>
                  </a:cubicBezTo>
                  <a:cubicBezTo>
                    <a:pt x="9" y="26"/>
                    <a:pt x="10" y="24"/>
                    <a:pt x="11" y="25"/>
                  </a:cubicBezTo>
                  <a:cubicBezTo>
                    <a:pt x="11" y="25"/>
                    <a:pt x="15" y="28"/>
                    <a:pt x="15" y="28"/>
                  </a:cubicBezTo>
                  <a:cubicBezTo>
                    <a:pt x="16" y="27"/>
                    <a:pt x="13" y="26"/>
                    <a:pt x="14" y="25"/>
                  </a:cubicBezTo>
                  <a:cubicBezTo>
                    <a:pt x="13" y="26"/>
                    <a:pt x="20" y="28"/>
                    <a:pt x="17" y="24"/>
                  </a:cubicBezTo>
                  <a:cubicBezTo>
                    <a:pt x="15" y="22"/>
                    <a:pt x="11" y="25"/>
                    <a:pt x="10" y="22"/>
                  </a:cubicBezTo>
                  <a:cubicBezTo>
                    <a:pt x="9" y="20"/>
                    <a:pt x="9" y="19"/>
                    <a:pt x="9" y="16"/>
                  </a:cubicBezTo>
                  <a:cubicBezTo>
                    <a:pt x="9" y="14"/>
                    <a:pt x="11" y="14"/>
                    <a:pt x="12" y="12"/>
                  </a:cubicBezTo>
                  <a:cubicBezTo>
                    <a:pt x="14" y="10"/>
                    <a:pt x="14" y="9"/>
                    <a:pt x="13" y="7"/>
                  </a:cubicBezTo>
                  <a:cubicBezTo>
                    <a:pt x="13" y="7"/>
                    <a:pt x="13" y="2"/>
                    <a:pt x="12" y="2"/>
                  </a:cubicBezTo>
                  <a:cubicBezTo>
                    <a:pt x="11" y="2"/>
                    <a:pt x="13" y="2"/>
                    <a:pt x="1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00" name="Freeform 441">
              <a:extLst>
                <a:ext uri="{FF2B5EF4-FFF2-40B4-BE49-F238E27FC236}">
                  <a16:creationId xmlns:a16="http://schemas.microsoft.com/office/drawing/2014/main" id="{AC43AA9D-9E5B-D54A-846D-2C86D63019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3512" y="8389592"/>
              <a:ext cx="57323" cy="73269"/>
            </a:xfrm>
            <a:custGeom>
              <a:avLst/>
              <a:gdLst>
                <a:gd name="T0" fmla="*/ 3 w 6"/>
                <a:gd name="T1" fmla="*/ 1 h 8"/>
                <a:gd name="T2" fmla="*/ 1 w 6"/>
                <a:gd name="T3" fmla="*/ 1 h 8"/>
                <a:gd name="T4" fmla="*/ 0 w 6"/>
                <a:gd name="T5" fmla="*/ 3 h 8"/>
                <a:gd name="T6" fmla="*/ 2 w 6"/>
                <a:gd name="T7" fmla="*/ 6 h 8"/>
                <a:gd name="T8" fmla="*/ 5 w 6"/>
                <a:gd name="T9" fmla="*/ 7 h 8"/>
                <a:gd name="T10" fmla="*/ 4 w 6"/>
                <a:gd name="T11" fmla="*/ 4 h 8"/>
                <a:gd name="T12" fmla="*/ 3 w 6"/>
                <a:gd name="T13" fmla="*/ 1 h 8"/>
                <a:gd name="T14" fmla="*/ 3 w 6"/>
                <a:gd name="T1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8">
                  <a:moveTo>
                    <a:pt x="3" y="1"/>
                  </a:moveTo>
                  <a:cubicBezTo>
                    <a:pt x="3" y="1"/>
                    <a:pt x="2" y="0"/>
                    <a:pt x="1" y="1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1" y="4"/>
                    <a:pt x="0" y="5"/>
                    <a:pt x="2" y="6"/>
                  </a:cubicBezTo>
                  <a:cubicBezTo>
                    <a:pt x="2" y="6"/>
                    <a:pt x="6" y="8"/>
                    <a:pt x="5" y="7"/>
                  </a:cubicBezTo>
                  <a:cubicBezTo>
                    <a:pt x="5" y="6"/>
                    <a:pt x="5" y="5"/>
                    <a:pt x="4" y="4"/>
                  </a:cubicBezTo>
                  <a:cubicBezTo>
                    <a:pt x="2" y="4"/>
                    <a:pt x="2" y="1"/>
                    <a:pt x="3" y="1"/>
                  </a:cubicBezTo>
                  <a:cubicBezTo>
                    <a:pt x="2" y="1"/>
                    <a:pt x="4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01" name="Freeform 442">
              <a:extLst>
                <a:ext uri="{FF2B5EF4-FFF2-40B4-BE49-F238E27FC236}">
                  <a16:creationId xmlns:a16="http://schemas.microsoft.com/office/drawing/2014/main" id="{0F129EE2-1C13-504F-B874-18D670C92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1727" y="8453303"/>
              <a:ext cx="92356" cy="124237"/>
            </a:xfrm>
            <a:custGeom>
              <a:avLst/>
              <a:gdLst>
                <a:gd name="T0" fmla="*/ 4 w 10"/>
                <a:gd name="T1" fmla="*/ 0 h 13"/>
                <a:gd name="T2" fmla="*/ 2 w 10"/>
                <a:gd name="T3" fmla="*/ 1 h 13"/>
                <a:gd name="T4" fmla="*/ 4 w 10"/>
                <a:gd name="T5" fmla="*/ 4 h 13"/>
                <a:gd name="T6" fmla="*/ 4 w 10"/>
                <a:gd name="T7" fmla="*/ 9 h 13"/>
                <a:gd name="T8" fmla="*/ 5 w 10"/>
                <a:gd name="T9" fmla="*/ 13 h 13"/>
                <a:gd name="T10" fmla="*/ 5 w 10"/>
                <a:gd name="T11" fmla="*/ 11 h 13"/>
                <a:gd name="T12" fmla="*/ 9 w 10"/>
                <a:gd name="T13" fmla="*/ 8 h 13"/>
                <a:gd name="T14" fmla="*/ 8 w 10"/>
                <a:gd name="T15" fmla="*/ 6 h 13"/>
                <a:gd name="T16" fmla="*/ 9 w 10"/>
                <a:gd name="T17" fmla="*/ 5 h 13"/>
                <a:gd name="T18" fmla="*/ 7 w 10"/>
                <a:gd name="T19" fmla="*/ 1 h 13"/>
                <a:gd name="T20" fmla="*/ 4 w 10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3">
                  <a:moveTo>
                    <a:pt x="4" y="0"/>
                  </a:moveTo>
                  <a:cubicBezTo>
                    <a:pt x="3" y="0"/>
                    <a:pt x="4" y="0"/>
                    <a:pt x="2" y="1"/>
                  </a:cubicBezTo>
                  <a:cubicBezTo>
                    <a:pt x="1" y="2"/>
                    <a:pt x="3" y="3"/>
                    <a:pt x="4" y="4"/>
                  </a:cubicBezTo>
                  <a:cubicBezTo>
                    <a:pt x="5" y="6"/>
                    <a:pt x="0" y="7"/>
                    <a:pt x="4" y="9"/>
                  </a:cubicBezTo>
                  <a:cubicBezTo>
                    <a:pt x="5" y="10"/>
                    <a:pt x="3" y="12"/>
                    <a:pt x="5" y="13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3" y="5"/>
                    <a:pt x="9" y="10"/>
                    <a:pt x="9" y="8"/>
                  </a:cubicBezTo>
                  <a:cubicBezTo>
                    <a:pt x="9" y="7"/>
                    <a:pt x="7" y="6"/>
                    <a:pt x="8" y="6"/>
                  </a:cubicBezTo>
                  <a:cubicBezTo>
                    <a:pt x="8" y="5"/>
                    <a:pt x="10" y="6"/>
                    <a:pt x="9" y="5"/>
                  </a:cubicBezTo>
                  <a:cubicBezTo>
                    <a:pt x="8" y="4"/>
                    <a:pt x="6" y="3"/>
                    <a:pt x="7" y="1"/>
                  </a:cubicBezTo>
                  <a:cubicBezTo>
                    <a:pt x="7" y="0"/>
                    <a:pt x="5" y="0"/>
                    <a:pt x="4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02" name="Freeform 443">
              <a:extLst>
                <a:ext uri="{FF2B5EF4-FFF2-40B4-BE49-F238E27FC236}">
                  <a16:creationId xmlns:a16="http://schemas.microsoft.com/office/drawing/2014/main" id="{E73E3540-0B22-5E4F-96E3-CC1001FD5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2936" y="8399150"/>
              <a:ext cx="57323" cy="73269"/>
            </a:xfrm>
            <a:custGeom>
              <a:avLst/>
              <a:gdLst>
                <a:gd name="T0" fmla="*/ 6 w 6"/>
                <a:gd name="T1" fmla="*/ 5 h 8"/>
                <a:gd name="T2" fmla="*/ 0 w 6"/>
                <a:gd name="T3" fmla="*/ 2 h 8"/>
                <a:gd name="T4" fmla="*/ 3 w 6"/>
                <a:gd name="T5" fmla="*/ 6 h 8"/>
                <a:gd name="T6" fmla="*/ 6 w 6"/>
                <a:gd name="T7" fmla="*/ 5 h 8"/>
                <a:gd name="T8" fmla="*/ 6 w 6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6" y="5"/>
                  </a:moveTo>
                  <a:cubicBezTo>
                    <a:pt x="5" y="4"/>
                    <a:pt x="3" y="0"/>
                    <a:pt x="0" y="2"/>
                  </a:cubicBezTo>
                  <a:cubicBezTo>
                    <a:pt x="0" y="2"/>
                    <a:pt x="3" y="5"/>
                    <a:pt x="3" y="6"/>
                  </a:cubicBezTo>
                  <a:cubicBezTo>
                    <a:pt x="3" y="8"/>
                    <a:pt x="6" y="8"/>
                    <a:pt x="6" y="5"/>
                  </a:cubicBezTo>
                  <a:cubicBezTo>
                    <a:pt x="6" y="5"/>
                    <a:pt x="6" y="6"/>
                    <a:pt x="6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03" name="Freeform 444">
              <a:extLst>
                <a:ext uri="{FF2B5EF4-FFF2-40B4-BE49-F238E27FC236}">
                  <a16:creationId xmlns:a16="http://schemas.microsoft.com/office/drawing/2014/main" id="{14A56A79-7A0E-C044-9150-121C72F837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79818" y="8472417"/>
              <a:ext cx="82803" cy="95566"/>
            </a:xfrm>
            <a:custGeom>
              <a:avLst/>
              <a:gdLst>
                <a:gd name="T0" fmla="*/ 3 w 9"/>
                <a:gd name="T1" fmla="*/ 2 h 10"/>
                <a:gd name="T2" fmla="*/ 0 w 9"/>
                <a:gd name="T3" fmla="*/ 2 h 10"/>
                <a:gd name="T4" fmla="*/ 2 w 9"/>
                <a:gd name="T5" fmla="*/ 4 h 10"/>
                <a:gd name="T6" fmla="*/ 1 w 9"/>
                <a:gd name="T7" fmla="*/ 9 h 10"/>
                <a:gd name="T8" fmla="*/ 6 w 9"/>
                <a:gd name="T9" fmla="*/ 6 h 10"/>
                <a:gd name="T10" fmla="*/ 3 w 9"/>
                <a:gd name="T11" fmla="*/ 2 h 10"/>
                <a:gd name="T12" fmla="*/ 3 w 9"/>
                <a:gd name="T13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0">
                  <a:moveTo>
                    <a:pt x="3" y="2"/>
                  </a:moveTo>
                  <a:cubicBezTo>
                    <a:pt x="2" y="1"/>
                    <a:pt x="1" y="1"/>
                    <a:pt x="0" y="2"/>
                  </a:cubicBezTo>
                  <a:cubicBezTo>
                    <a:pt x="0" y="3"/>
                    <a:pt x="2" y="3"/>
                    <a:pt x="2" y="4"/>
                  </a:cubicBezTo>
                  <a:cubicBezTo>
                    <a:pt x="3" y="5"/>
                    <a:pt x="0" y="8"/>
                    <a:pt x="1" y="9"/>
                  </a:cubicBezTo>
                  <a:cubicBezTo>
                    <a:pt x="1" y="10"/>
                    <a:pt x="5" y="6"/>
                    <a:pt x="6" y="6"/>
                  </a:cubicBezTo>
                  <a:cubicBezTo>
                    <a:pt x="9" y="6"/>
                    <a:pt x="3" y="2"/>
                    <a:pt x="3" y="2"/>
                  </a:cubicBezTo>
                  <a:cubicBezTo>
                    <a:pt x="1" y="0"/>
                    <a:pt x="3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04" name="Freeform 445">
              <a:extLst>
                <a:ext uri="{FF2B5EF4-FFF2-40B4-BE49-F238E27FC236}">
                  <a16:creationId xmlns:a16="http://schemas.microsoft.com/office/drawing/2014/main" id="{684EE4F7-3C89-6144-B0C2-7216746D7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98926" y="8529755"/>
              <a:ext cx="63695" cy="101936"/>
            </a:xfrm>
            <a:custGeom>
              <a:avLst/>
              <a:gdLst>
                <a:gd name="T0" fmla="*/ 6 w 7"/>
                <a:gd name="T1" fmla="*/ 1 h 11"/>
                <a:gd name="T2" fmla="*/ 3 w 7"/>
                <a:gd name="T3" fmla="*/ 5 h 11"/>
                <a:gd name="T4" fmla="*/ 3 w 7"/>
                <a:gd name="T5" fmla="*/ 9 h 11"/>
                <a:gd name="T6" fmla="*/ 5 w 7"/>
                <a:gd name="T7" fmla="*/ 6 h 11"/>
                <a:gd name="T8" fmla="*/ 6 w 7"/>
                <a:gd name="T9" fmla="*/ 1 h 11"/>
                <a:gd name="T10" fmla="*/ 6 w 7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1">
                  <a:moveTo>
                    <a:pt x="6" y="1"/>
                  </a:moveTo>
                  <a:cubicBezTo>
                    <a:pt x="3" y="1"/>
                    <a:pt x="4" y="4"/>
                    <a:pt x="3" y="5"/>
                  </a:cubicBezTo>
                  <a:cubicBezTo>
                    <a:pt x="0" y="7"/>
                    <a:pt x="1" y="7"/>
                    <a:pt x="3" y="9"/>
                  </a:cubicBezTo>
                  <a:cubicBezTo>
                    <a:pt x="6" y="11"/>
                    <a:pt x="4" y="8"/>
                    <a:pt x="5" y="6"/>
                  </a:cubicBezTo>
                  <a:cubicBezTo>
                    <a:pt x="5" y="6"/>
                    <a:pt x="7" y="0"/>
                    <a:pt x="6" y="1"/>
                  </a:cubicBezTo>
                  <a:cubicBezTo>
                    <a:pt x="5" y="1"/>
                    <a:pt x="6" y="0"/>
                    <a:pt x="6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05" name="Freeform 446">
              <a:extLst>
                <a:ext uri="{FF2B5EF4-FFF2-40B4-BE49-F238E27FC236}">
                  <a16:creationId xmlns:a16="http://schemas.microsoft.com/office/drawing/2014/main" id="{531A1CC5-C8B8-5A40-A536-C285F69A4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53063" y="8520200"/>
              <a:ext cx="38217" cy="73269"/>
            </a:xfrm>
            <a:custGeom>
              <a:avLst/>
              <a:gdLst>
                <a:gd name="T0" fmla="*/ 3 w 4"/>
                <a:gd name="T1" fmla="*/ 1 h 8"/>
                <a:gd name="T2" fmla="*/ 0 w 4"/>
                <a:gd name="T3" fmla="*/ 8 h 8"/>
                <a:gd name="T4" fmla="*/ 3 w 4"/>
                <a:gd name="T5" fmla="*/ 5 h 8"/>
                <a:gd name="T6" fmla="*/ 3 w 4"/>
                <a:gd name="T7" fmla="*/ 1 h 8"/>
                <a:gd name="T8" fmla="*/ 3 w 4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8">
                  <a:moveTo>
                    <a:pt x="3" y="1"/>
                  </a:moveTo>
                  <a:cubicBezTo>
                    <a:pt x="2" y="1"/>
                    <a:pt x="0" y="7"/>
                    <a:pt x="0" y="8"/>
                  </a:cubicBezTo>
                  <a:cubicBezTo>
                    <a:pt x="0" y="8"/>
                    <a:pt x="2" y="6"/>
                    <a:pt x="3" y="5"/>
                  </a:cubicBezTo>
                  <a:cubicBezTo>
                    <a:pt x="3" y="5"/>
                    <a:pt x="4" y="0"/>
                    <a:pt x="3" y="1"/>
                  </a:cubicBezTo>
                  <a:cubicBezTo>
                    <a:pt x="2" y="1"/>
                    <a:pt x="3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06" name="Freeform 447">
              <a:extLst>
                <a:ext uri="{FF2B5EF4-FFF2-40B4-BE49-F238E27FC236}">
                  <a16:creationId xmlns:a16="http://schemas.microsoft.com/office/drawing/2014/main" id="{8E8AA494-23A7-7541-BDCB-6C28FEA01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2174" y="8567983"/>
              <a:ext cx="57323" cy="35042"/>
            </a:xfrm>
            <a:custGeom>
              <a:avLst/>
              <a:gdLst>
                <a:gd name="T0" fmla="*/ 1 w 6"/>
                <a:gd name="T1" fmla="*/ 1 h 4"/>
                <a:gd name="T2" fmla="*/ 3 w 6"/>
                <a:gd name="T3" fmla="*/ 3 h 4"/>
                <a:gd name="T4" fmla="*/ 1 w 6"/>
                <a:gd name="T5" fmla="*/ 1 h 4"/>
                <a:gd name="T6" fmla="*/ 1 w 6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1" y="1"/>
                  </a:moveTo>
                  <a:cubicBezTo>
                    <a:pt x="0" y="3"/>
                    <a:pt x="1" y="4"/>
                    <a:pt x="3" y="3"/>
                  </a:cubicBezTo>
                  <a:cubicBezTo>
                    <a:pt x="6" y="3"/>
                    <a:pt x="2" y="0"/>
                    <a:pt x="1" y="1"/>
                  </a:cubicBezTo>
                  <a:cubicBezTo>
                    <a:pt x="1" y="2"/>
                    <a:pt x="2" y="1"/>
                    <a:pt x="1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07" name="Freeform 448">
              <a:extLst>
                <a:ext uri="{FF2B5EF4-FFF2-40B4-BE49-F238E27FC236}">
                  <a16:creationId xmlns:a16="http://schemas.microsoft.com/office/drawing/2014/main" id="{B6E3AA28-B9B6-F845-954F-598C7A937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2174" y="8593469"/>
              <a:ext cx="130574" cy="197506"/>
            </a:xfrm>
            <a:custGeom>
              <a:avLst/>
              <a:gdLst>
                <a:gd name="T0" fmla="*/ 10 w 14"/>
                <a:gd name="T1" fmla="*/ 0 h 21"/>
                <a:gd name="T2" fmla="*/ 9 w 14"/>
                <a:gd name="T3" fmla="*/ 2 h 21"/>
                <a:gd name="T4" fmla="*/ 7 w 14"/>
                <a:gd name="T5" fmla="*/ 4 h 21"/>
                <a:gd name="T6" fmla="*/ 3 w 14"/>
                <a:gd name="T7" fmla="*/ 6 h 21"/>
                <a:gd name="T8" fmla="*/ 2 w 14"/>
                <a:gd name="T9" fmla="*/ 11 h 21"/>
                <a:gd name="T10" fmla="*/ 2 w 14"/>
                <a:gd name="T11" fmla="*/ 14 h 21"/>
                <a:gd name="T12" fmla="*/ 3 w 14"/>
                <a:gd name="T13" fmla="*/ 18 h 21"/>
                <a:gd name="T14" fmla="*/ 8 w 14"/>
                <a:gd name="T15" fmla="*/ 19 h 21"/>
                <a:gd name="T16" fmla="*/ 8 w 14"/>
                <a:gd name="T17" fmla="*/ 16 h 21"/>
                <a:gd name="T18" fmla="*/ 10 w 14"/>
                <a:gd name="T19" fmla="*/ 12 h 21"/>
                <a:gd name="T20" fmla="*/ 12 w 14"/>
                <a:gd name="T21" fmla="*/ 17 h 21"/>
                <a:gd name="T22" fmla="*/ 13 w 14"/>
                <a:gd name="T23" fmla="*/ 14 h 21"/>
                <a:gd name="T24" fmla="*/ 13 w 14"/>
                <a:gd name="T25" fmla="*/ 10 h 21"/>
                <a:gd name="T26" fmla="*/ 10 w 14"/>
                <a:gd name="T27" fmla="*/ 0 h 21"/>
                <a:gd name="T28" fmla="*/ 10 w 14"/>
                <a:gd name="T2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21">
                  <a:moveTo>
                    <a:pt x="10" y="0"/>
                  </a:moveTo>
                  <a:cubicBezTo>
                    <a:pt x="9" y="0"/>
                    <a:pt x="9" y="1"/>
                    <a:pt x="9" y="2"/>
                  </a:cubicBezTo>
                  <a:cubicBezTo>
                    <a:pt x="9" y="3"/>
                    <a:pt x="9" y="3"/>
                    <a:pt x="7" y="4"/>
                  </a:cubicBezTo>
                  <a:cubicBezTo>
                    <a:pt x="6" y="4"/>
                    <a:pt x="4" y="6"/>
                    <a:pt x="3" y="6"/>
                  </a:cubicBezTo>
                  <a:cubicBezTo>
                    <a:pt x="1" y="9"/>
                    <a:pt x="0" y="9"/>
                    <a:pt x="2" y="11"/>
                  </a:cubicBezTo>
                  <a:cubicBezTo>
                    <a:pt x="3" y="12"/>
                    <a:pt x="2" y="13"/>
                    <a:pt x="2" y="14"/>
                  </a:cubicBezTo>
                  <a:cubicBezTo>
                    <a:pt x="1" y="16"/>
                    <a:pt x="2" y="17"/>
                    <a:pt x="3" y="18"/>
                  </a:cubicBezTo>
                  <a:cubicBezTo>
                    <a:pt x="5" y="19"/>
                    <a:pt x="7" y="19"/>
                    <a:pt x="8" y="19"/>
                  </a:cubicBezTo>
                  <a:cubicBezTo>
                    <a:pt x="11" y="21"/>
                    <a:pt x="9" y="18"/>
                    <a:pt x="8" y="16"/>
                  </a:cubicBezTo>
                  <a:cubicBezTo>
                    <a:pt x="8" y="16"/>
                    <a:pt x="8" y="12"/>
                    <a:pt x="10" y="12"/>
                  </a:cubicBezTo>
                  <a:cubicBezTo>
                    <a:pt x="11" y="12"/>
                    <a:pt x="11" y="17"/>
                    <a:pt x="12" y="17"/>
                  </a:cubicBezTo>
                  <a:cubicBezTo>
                    <a:pt x="12" y="17"/>
                    <a:pt x="13" y="14"/>
                    <a:pt x="13" y="14"/>
                  </a:cubicBezTo>
                  <a:cubicBezTo>
                    <a:pt x="14" y="12"/>
                    <a:pt x="14" y="11"/>
                    <a:pt x="13" y="10"/>
                  </a:cubicBezTo>
                  <a:cubicBezTo>
                    <a:pt x="13" y="7"/>
                    <a:pt x="13" y="1"/>
                    <a:pt x="10" y="0"/>
                  </a:cubicBezTo>
                  <a:cubicBezTo>
                    <a:pt x="9" y="0"/>
                    <a:pt x="10" y="1"/>
                    <a:pt x="1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08" name="Freeform 449">
              <a:extLst>
                <a:ext uri="{FF2B5EF4-FFF2-40B4-BE49-F238E27FC236}">
                  <a16:creationId xmlns:a16="http://schemas.microsoft.com/office/drawing/2014/main" id="{7CBB2589-E5E5-A34A-8B6C-D5DEFF626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9371" y="8631694"/>
              <a:ext cx="111465" cy="95566"/>
            </a:xfrm>
            <a:custGeom>
              <a:avLst/>
              <a:gdLst>
                <a:gd name="T0" fmla="*/ 8 w 12"/>
                <a:gd name="T1" fmla="*/ 1 h 10"/>
                <a:gd name="T2" fmla="*/ 2 w 12"/>
                <a:gd name="T3" fmla="*/ 4 h 10"/>
                <a:gd name="T4" fmla="*/ 0 w 12"/>
                <a:gd name="T5" fmla="*/ 10 h 10"/>
                <a:gd name="T6" fmla="*/ 2 w 12"/>
                <a:gd name="T7" fmla="*/ 6 h 10"/>
                <a:gd name="T8" fmla="*/ 4 w 12"/>
                <a:gd name="T9" fmla="*/ 6 h 10"/>
                <a:gd name="T10" fmla="*/ 6 w 12"/>
                <a:gd name="T11" fmla="*/ 7 h 10"/>
                <a:gd name="T12" fmla="*/ 8 w 12"/>
                <a:gd name="T13" fmla="*/ 7 h 10"/>
                <a:gd name="T14" fmla="*/ 8 w 12"/>
                <a:gd name="T15" fmla="*/ 5 h 10"/>
                <a:gd name="T16" fmla="*/ 8 w 12"/>
                <a:gd name="T17" fmla="*/ 1 h 10"/>
                <a:gd name="T18" fmla="*/ 8 w 12"/>
                <a:gd name="T1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0">
                  <a:moveTo>
                    <a:pt x="8" y="1"/>
                  </a:moveTo>
                  <a:cubicBezTo>
                    <a:pt x="6" y="0"/>
                    <a:pt x="5" y="4"/>
                    <a:pt x="2" y="4"/>
                  </a:cubicBezTo>
                  <a:cubicBezTo>
                    <a:pt x="0" y="5"/>
                    <a:pt x="0" y="9"/>
                    <a:pt x="0" y="10"/>
                  </a:cubicBezTo>
                  <a:cubicBezTo>
                    <a:pt x="1" y="9"/>
                    <a:pt x="1" y="7"/>
                    <a:pt x="2" y="6"/>
                  </a:cubicBezTo>
                  <a:cubicBezTo>
                    <a:pt x="2" y="6"/>
                    <a:pt x="4" y="5"/>
                    <a:pt x="4" y="6"/>
                  </a:cubicBezTo>
                  <a:cubicBezTo>
                    <a:pt x="4" y="7"/>
                    <a:pt x="6" y="7"/>
                    <a:pt x="6" y="7"/>
                  </a:cubicBezTo>
                  <a:cubicBezTo>
                    <a:pt x="7" y="7"/>
                    <a:pt x="7" y="8"/>
                    <a:pt x="8" y="7"/>
                  </a:cubicBezTo>
                  <a:cubicBezTo>
                    <a:pt x="8" y="7"/>
                    <a:pt x="8" y="5"/>
                    <a:pt x="8" y="5"/>
                  </a:cubicBezTo>
                  <a:cubicBezTo>
                    <a:pt x="9" y="3"/>
                    <a:pt x="11" y="2"/>
                    <a:pt x="8" y="1"/>
                  </a:cubicBezTo>
                  <a:cubicBezTo>
                    <a:pt x="7" y="1"/>
                    <a:pt x="12" y="3"/>
                    <a:pt x="8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09" name="Freeform 450">
              <a:extLst>
                <a:ext uri="{FF2B5EF4-FFF2-40B4-BE49-F238E27FC236}">
                  <a16:creationId xmlns:a16="http://schemas.microsoft.com/office/drawing/2014/main" id="{F72D6775-F6DF-164F-9473-5B8BF2B97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63256" y="8539313"/>
              <a:ext cx="111465" cy="111494"/>
            </a:xfrm>
            <a:custGeom>
              <a:avLst/>
              <a:gdLst>
                <a:gd name="T0" fmla="*/ 11 w 12"/>
                <a:gd name="T1" fmla="*/ 0 h 12"/>
                <a:gd name="T2" fmla="*/ 6 w 12"/>
                <a:gd name="T3" fmla="*/ 6 h 12"/>
                <a:gd name="T4" fmla="*/ 0 w 12"/>
                <a:gd name="T5" fmla="*/ 12 h 12"/>
                <a:gd name="T6" fmla="*/ 4 w 12"/>
                <a:gd name="T7" fmla="*/ 10 h 12"/>
                <a:gd name="T8" fmla="*/ 8 w 12"/>
                <a:gd name="T9" fmla="*/ 7 h 12"/>
                <a:gd name="T10" fmla="*/ 10 w 12"/>
                <a:gd name="T11" fmla="*/ 3 h 12"/>
                <a:gd name="T12" fmla="*/ 11 w 12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11" y="0"/>
                  </a:moveTo>
                  <a:cubicBezTo>
                    <a:pt x="9" y="1"/>
                    <a:pt x="7" y="4"/>
                    <a:pt x="6" y="6"/>
                  </a:cubicBezTo>
                  <a:cubicBezTo>
                    <a:pt x="5" y="7"/>
                    <a:pt x="0" y="10"/>
                    <a:pt x="0" y="12"/>
                  </a:cubicBezTo>
                  <a:cubicBezTo>
                    <a:pt x="0" y="12"/>
                    <a:pt x="3" y="11"/>
                    <a:pt x="4" y="10"/>
                  </a:cubicBezTo>
                  <a:cubicBezTo>
                    <a:pt x="5" y="10"/>
                    <a:pt x="7" y="8"/>
                    <a:pt x="8" y="7"/>
                  </a:cubicBezTo>
                  <a:cubicBezTo>
                    <a:pt x="8" y="5"/>
                    <a:pt x="9" y="4"/>
                    <a:pt x="10" y="3"/>
                  </a:cubicBezTo>
                  <a:cubicBezTo>
                    <a:pt x="11" y="3"/>
                    <a:pt x="12" y="0"/>
                    <a:pt x="1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10" name="Freeform 451">
              <a:extLst>
                <a:ext uri="{FF2B5EF4-FFF2-40B4-BE49-F238E27FC236}">
                  <a16:creationId xmlns:a16="http://schemas.microsoft.com/office/drawing/2014/main" id="{A6C93E3A-5D35-5D4E-9710-6D8D60C40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1283" y="8399150"/>
              <a:ext cx="19109" cy="9556"/>
            </a:xfrm>
            <a:custGeom>
              <a:avLst/>
              <a:gdLst>
                <a:gd name="T0" fmla="*/ 0 w 2"/>
                <a:gd name="T1" fmla="*/ 1 h 1"/>
                <a:gd name="T2" fmla="*/ 1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1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11" name="Freeform 452">
              <a:extLst>
                <a:ext uri="{FF2B5EF4-FFF2-40B4-BE49-F238E27FC236}">
                  <a16:creationId xmlns:a16="http://schemas.microsoft.com/office/drawing/2014/main" id="{BE573A6A-8286-2A44-9947-35CB726C1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37776" y="8781415"/>
              <a:ext cx="522294" cy="544729"/>
            </a:xfrm>
            <a:custGeom>
              <a:avLst/>
              <a:gdLst>
                <a:gd name="T0" fmla="*/ 12 w 56"/>
                <a:gd name="T1" fmla="*/ 3 h 58"/>
                <a:gd name="T2" fmla="*/ 4 w 56"/>
                <a:gd name="T3" fmla="*/ 2 h 58"/>
                <a:gd name="T4" fmla="*/ 2 w 56"/>
                <a:gd name="T5" fmla="*/ 3 h 58"/>
                <a:gd name="T6" fmla="*/ 6 w 56"/>
                <a:gd name="T7" fmla="*/ 9 h 58"/>
                <a:gd name="T8" fmla="*/ 11 w 56"/>
                <a:gd name="T9" fmla="*/ 13 h 58"/>
                <a:gd name="T10" fmla="*/ 13 w 56"/>
                <a:gd name="T11" fmla="*/ 17 h 58"/>
                <a:gd name="T12" fmla="*/ 17 w 56"/>
                <a:gd name="T13" fmla="*/ 19 h 58"/>
                <a:gd name="T14" fmla="*/ 20 w 56"/>
                <a:gd name="T15" fmla="*/ 26 h 58"/>
                <a:gd name="T16" fmla="*/ 22 w 56"/>
                <a:gd name="T17" fmla="*/ 28 h 58"/>
                <a:gd name="T18" fmla="*/ 26 w 56"/>
                <a:gd name="T19" fmla="*/ 33 h 58"/>
                <a:gd name="T20" fmla="*/ 30 w 56"/>
                <a:gd name="T21" fmla="*/ 42 h 58"/>
                <a:gd name="T22" fmla="*/ 41 w 56"/>
                <a:gd name="T23" fmla="*/ 52 h 58"/>
                <a:gd name="T24" fmla="*/ 46 w 56"/>
                <a:gd name="T25" fmla="*/ 57 h 58"/>
                <a:gd name="T26" fmla="*/ 54 w 56"/>
                <a:gd name="T27" fmla="*/ 57 h 58"/>
                <a:gd name="T28" fmla="*/ 54 w 56"/>
                <a:gd name="T29" fmla="*/ 46 h 58"/>
                <a:gd name="T30" fmla="*/ 55 w 56"/>
                <a:gd name="T31" fmla="*/ 44 h 58"/>
                <a:gd name="T32" fmla="*/ 52 w 56"/>
                <a:gd name="T33" fmla="*/ 41 h 58"/>
                <a:gd name="T34" fmla="*/ 50 w 56"/>
                <a:gd name="T35" fmla="*/ 40 h 58"/>
                <a:gd name="T36" fmla="*/ 48 w 56"/>
                <a:gd name="T37" fmla="*/ 42 h 58"/>
                <a:gd name="T38" fmla="*/ 48 w 56"/>
                <a:gd name="T39" fmla="*/ 38 h 58"/>
                <a:gd name="T40" fmla="*/ 47 w 56"/>
                <a:gd name="T41" fmla="*/ 36 h 58"/>
                <a:gd name="T42" fmla="*/ 44 w 56"/>
                <a:gd name="T43" fmla="*/ 34 h 58"/>
                <a:gd name="T44" fmla="*/ 42 w 56"/>
                <a:gd name="T45" fmla="*/ 30 h 58"/>
                <a:gd name="T46" fmla="*/ 42 w 56"/>
                <a:gd name="T47" fmla="*/ 29 h 58"/>
                <a:gd name="T48" fmla="*/ 43 w 56"/>
                <a:gd name="T49" fmla="*/ 28 h 58"/>
                <a:gd name="T50" fmla="*/ 38 w 56"/>
                <a:gd name="T51" fmla="*/ 27 h 58"/>
                <a:gd name="T52" fmla="*/ 38 w 56"/>
                <a:gd name="T53" fmla="*/ 25 h 58"/>
                <a:gd name="T54" fmla="*/ 36 w 56"/>
                <a:gd name="T55" fmla="*/ 24 h 58"/>
                <a:gd name="T56" fmla="*/ 37 w 56"/>
                <a:gd name="T57" fmla="*/ 23 h 58"/>
                <a:gd name="T58" fmla="*/ 35 w 56"/>
                <a:gd name="T59" fmla="*/ 22 h 58"/>
                <a:gd name="T60" fmla="*/ 34 w 56"/>
                <a:gd name="T61" fmla="*/ 21 h 58"/>
                <a:gd name="T62" fmla="*/ 31 w 56"/>
                <a:gd name="T63" fmla="*/ 19 h 58"/>
                <a:gd name="T64" fmla="*/ 30 w 56"/>
                <a:gd name="T65" fmla="*/ 19 h 58"/>
                <a:gd name="T66" fmla="*/ 25 w 56"/>
                <a:gd name="T67" fmla="*/ 16 h 58"/>
                <a:gd name="T68" fmla="*/ 21 w 56"/>
                <a:gd name="T69" fmla="*/ 11 h 58"/>
                <a:gd name="T70" fmla="*/ 16 w 56"/>
                <a:gd name="T71" fmla="*/ 7 h 58"/>
                <a:gd name="T72" fmla="*/ 12 w 56"/>
                <a:gd name="T73" fmla="*/ 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" h="58">
                  <a:moveTo>
                    <a:pt x="12" y="3"/>
                  </a:moveTo>
                  <a:cubicBezTo>
                    <a:pt x="9" y="3"/>
                    <a:pt x="7" y="3"/>
                    <a:pt x="4" y="2"/>
                  </a:cubicBezTo>
                  <a:cubicBezTo>
                    <a:pt x="2" y="1"/>
                    <a:pt x="0" y="0"/>
                    <a:pt x="2" y="3"/>
                  </a:cubicBezTo>
                  <a:cubicBezTo>
                    <a:pt x="3" y="5"/>
                    <a:pt x="4" y="8"/>
                    <a:pt x="6" y="9"/>
                  </a:cubicBezTo>
                  <a:cubicBezTo>
                    <a:pt x="8" y="10"/>
                    <a:pt x="10" y="11"/>
                    <a:pt x="11" y="13"/>
                  </a:cubicBezTo>
                  <a:cubicBezTo>
                    <a:pt x="12" y="14"/>
                    <a:pt x="12" y="16"/>
                    <a:pt x="13" y="17"/>
                  </a:cubicBezTo>
                  <a:cubicBezTo>
                    <a:pt x="15" y="18"/>
                    <a:pt x="16" y="18"/>
                    <a:pt x="17" y="19"/>
                  </a:cubicBezTo>
                  <a:cubicBezTo>
                    <a:pt x="19" y="21"/>
                    <a:pt x="19" y="24"/>
                    <a:pt x="20" y="26"/>
                  </a:cubicBezTo>
                  <a:cubicBezTo>
                    <a:pt x="21" y="27"/>
                    <a:pt x="22" y="28"/>
                    <a:pt x="22" y="28"/>
                  </a:cubicBezTo>
                  <a:cubicBezTo>
                    <a:pt x="24" y="30"/>
                    <a:pt x="25" y="31"/>
                    <a:pt x="26" y="33"/>
                  </a:cubicBezTo>
                  <a:cubicBezTo>
                    <a:pt x="28" y="36"/>
                    <a:pt x="28" y="39"/>
                    <a:pt x="30" y="42"/>
                  </a:cubicBezTo>
                  <a:cubicBezTo>
                    <a:pt x="34" y="45"/>
                    <a:pt x="37" y="49"/>
                    <a:pt x="41" y="52"/>
                  </a:cubicBezTo>
                  <a:cubicBezTo>
                    <a:pt x="43" y="54"/>
                    <a:pt x="44" y="55"/>
                    <a:pt x="46" y="57"/>
                  </a:cubicBezTo>
                  <a:cubicBezTo>
                    <a:pt x="47" y="57"/>
                    <a:pt x="53" y="58"/>
                    <a:pt x="54" y="57"/>
                  </a:cubicBezTo>
                  <a:cubicBezTo>
                    <a:pt x="55" y="56"/>
                    <a:pt x="53" y="48"/>
                    <a:pt x="54" y="46"/>
                  </a:cubicBezTo>
                  <a:cubicBezTo>
                    <a:pt x="54" y="45"/>
                    <a:pt x="56" y="45"/>
                    <a:pt x="55" y="44"/>
                  </a:cubicBezTo>
                  <a:cubicBezTo>
                    <a:pt x="54" y="43"/>
                    <a:pt x="53" y="42"/>
                    <a:pt x="52" y="41"/>
                  </a:cubicBezTo>
                  <a:cubicBezTo>
                    <a:pt x="52" y="41"/>
                    <a:pt x="51" y="40"/>
                    <a:pt x="50" y="40"/>
                  </a:cubicBezTo>
                  <a:cubicBezTo>
                    <a:pt x="49" y="40"/>
                    <a:pt x="49" y="42"/>
                    <a:pt x="48" y="42"/>
                  </a:cubicBezTo>
                  <a:cubicBezTo>
                    <a:pt x="49" y="42"/>
                    <a:pt x="48" y="38"/>
                    <a:pt x="48" y="38"/>
                  </a:cubicBezTo>
                  <a:cubicBezTo>
                    <a:pt x="47" y="37"/>
                    <a:pt x="47" y="37"/>
                    <a:pt x="47" y="36"/>
                  </a:cubicBezTo>
                  <a:cubicBezTo>
                    <a:pt x="47" y="35"/>
                    <a:pt x="45" y="34"/>
                    <a:pt x="44" y="34"/>
                  </a:cubicBezTo>
                  <a:cubicBezTo>
                    <a:pt x="43" y="33"/>
                    <a:pt x="41" y="32"/>
                    <a:pt x="42" y="30"/>
                  </a:cubicBezTo>
                  <a:cubicBezTo>
                    <a:pt x="42" y="30"/>
                    <a:pt x="41" y="29"/>
                    <a:pt x="42" y="29"/>
                  </a:cubicBezTo>
                  <a:cubicBezTo>
                    <a:pt x="42" y="28"/>
                    <a:pt x="43" y="29"/>
                    <a:pt x="43" y="28"/>
                  </a:cubicBezTo>
                  <a:cubicBezTo>
                    <a:pt x="44" y="26"/>
                    <a:pt x="38" y="26"/>
                    <a:pt x="38" y="27"/>
                  </a:cubicBezTo>
                  <a:cubicBezTo>
                    <a:pt x="38" y="26"/>
                    <a:pt x="42" y="25"/>
                    <a:pt x="38" y="25"/>
                  </a:cubicBezTo>
                  <a:cubicBezTo>
                    <a:pt x="37" y="25"/>
                    <a:pt x="36" y="24"/>
                    <a:pt x="36" y="24"/>
                  </a:cubicBezTo>
                  <a:cubicBezTo>
                    <a:pt x="36" y="23"/>
                    <a:pt x="37" y="23"/>
                    <a:pt x="37" y="23"/>
                  </a:cubicBezTo>
                  <a:cubicBezTo>
                    <a:pt x="37" y="22"/>
                    <a:pt x="35" y="22"/>
                    <a:pt x="35" y="22"/>
                  </a:cubicBezTo>
                  <a:cubicBezTo>
                    <a:pt x="35" y="22"/>
                    <a:pt x="36" y="21"/>
                    <a:pt x="34" y="21"/>
                  </a:cubicBezTo>
                  <a:cubicBezTo>
                    <a:pt x="33" y="20"/>
                    <a:pt x="32" y="20"/>
                    <a:pt x="31" y="19"/>
                  </a:cubicBezTo>
                  <a:cubicBezTo>
                    <a:pt x="28" y="15"/>
                    <a:pt x="30" y="19"/>
                    <a:pt x="30" y="19"/>
                  </a:cubicBezTo>
                  <a:cubicBezTo>
                    <a:pt x="29" y="19"/>
                    <a:pt x="26" y="16"/>
                    <a:pt x="25" y="16"/>
                  </a:cubicBezTo>
                  <a:cubicBezTo>
                    <a:pt x="24" y="14"/>
                    <a:pt x="23" y="12"/>
                    <a:pt x="21" y="11"/>
                  </a:cubicBezTo>
                  <a:cubicBezTo>
                    <a:pt x="19" y="10"/>
                    <a:pt x="18" y="9"/>
                    <a:pt x="16" y="7"/>
                  </a:cubicBezTo>
                  <a:cubicBezTo>
                    <a:pt x="15" y="6"/>
                    <a:pt x="14" y="3"/>
                    <a:pt x="1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12" name="Freeform 453">
              <a:extLst>
                <a:ext uri="{FF2B5EF4-FFF2-40B4-BE49-F238E27FC236}">
                  <a16:creationId xmlns:a16="http://schemas.microsoft.com/office/drawing/2014/main" id="{448B2BE0-6023-C749-9799-2FF6898B3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30132" y="8978921"/>
              <a:ext cx="47770" cy="47785"/>
            </a:xfrm>
            <a:custGeom>
              <a:avLst/>
              <a:gdLst>
                <a:gd name="T0" fmla="*/ 4 w 5"/>
                <a:gd name="T1" fmla="*/ 4 h 5"/>
                <a:gd name="T2" fmla="*/ 1 w 5"/>
                <a:gd name="T3" fmla="*/ 0 h 5"/>
                <a:gd name="T4" fmla="*/ 4 w 5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4" y="4"/>
                  </a:move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3" y="5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13" name="Freeform 454">
              <a:extLst>
                <a:ext uri="{FF2B5EF4-FFF2-40B4-BE49-F238E27FC236}">
                  <a16:creationId xmlns:a16="http://schemas.microsoft.com/office/drawing/2014/main" id="{D67A1191-93E4-4148-86B8-980730CAE9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97014" y="9090415"/>
              <a:ext cx="44586" cy="47785"/>
            </a:xfrm>
            <a:custGeom>
              <a:avLst/>
              <a:gdLst>
                <a:gd name="T0" fmla="*/ 4 w 5"/>
                <a:gd name="T1" fmla="*/ 4 h 5"/>
                <a:gd name="T2" fmla="*/ 1 w 5"/>
                <a:gd name="T3" fmla="*/ 0 h 5"/>
                <a:gd name="T4" fmla="*/ 4 w 5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4" y="4"/>
                  </a:move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3" y="5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14" name="Freeform 455">
              <a:extLst>
                <a:ext uri="{FF2B5EF4-FFF2-40B4-BE49-F238E27FC236}">
                  <a16:creationId xmlns:a16="http://schemas.microsoft.com/office/drawing/2014/main" id="{49E895A5-012B-E342-BCEE-34D6010C1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12300" y="9119082"/>
              <a:ext cx="66879" cy="66896"/>
            </a:xfrm>
            <a:custGeom>
              <a:avLst/>
              <a:gdLst>
                <a:gd name="T0" fmla="*/ 7 w 7"/>
                <a:gd name="T1" fmla="*/ 7 h 7"/>
                <a:gd name="T2" fmla="*/ 5 w 7"/>
                <a:gd name="T3" fmla="*/ 3 h 7"/>
                <a:gd name="T4" fmla="*/ 0 w 7"/>
                <a:gd name="T5" fmla="*/ 1 h 7"/>
                <a:gd name="T6" fmla="*/ 1 w 7"/>
                <a:gd name="T7" fmla="*/ 3 h 7"/>
                <a:gd name="T8" fmla="*/ 3 w 7"/>
                <a:gd name="T9" fmla="*/ 5 h 7"/>
                <a:gd name="T10" fmla="*/ 7 w 7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7">
                  <a:moveTo>
                    <a:pt x="7" y="7"/>
                  </a:moveTo>
                  <a:cubicBezTo>
                    <a:pt x="7" y="5"/>
                    <a:pt x="5" y="5"/>
                    <a:pt x="5" y="3"/>
                  </a:cubicBezTo>
                  <a:cubicBezTo>
                    <a:pt x="5" y="1"/>
                    <a:pt x="2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3" y="3"/>
                    <a:pt x="2" y="4"/>
                    <a:pt x="3" y="5"/>
                  </a:cubicBezTo>
                  <a:cubicBezTo>
                    <a:pt x="3" y="6"/>
                    <a:pt x="7" y="7"/>
                    <a:pt x="7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15" name="Freeform 456">
              <a:extLst>
                <a:ext uri="{FF2B5EF4-FFF2-40B4-BE49-F238E27FC236}">
                  <a16:creationId xmlns:a16="http://schemas.microsoft.com/office/drawing/2014/main" id="{14950B61-C571-6D47-9B17-6874AE320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17396" y="9166867"/>
              <a:ext cx="35033" cy="35042"/>
            </a:xfrm>
            <a:custGeom>
              <a:avLst/>
              <a:gdLst>
                <a:gd name="T0" fmla="*/ 2 w 4"/>
                <a:gd name="T1" fmla="*/ 3 h 4"/>
                <a:gd name="T2" fmla="*/ 2 w 4"/>
                <a:gd name="T3" fmla="*/ 0 h 4"/>
                <a:gd name="T4" fmla="*/ 2 w 4"/>
                <a:gd name="T5" fmla="*/ 3 h 4"/>
                <a:gd name="T6" fmla="*/ 2 w 4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2" y="3"/>
                  </a:moveTo>
                  <a:cubicBezTo>
                    <a:pt x="0" y="4"/>
                    <a:pt x="0" y="1"/>
                    <a:pt x="2" y="0"/>
                  </a:cubicBezTo>
                  <a:cubicBezTo>
                    <a:pt x="4" y="0"/>
                    <a:pt x="4" y="3"/>
                    <a:pt x="2" y="3"/>
                  </a:cubicBezTo>
                  <a:cubicBezTo>
                    <a:pt x="1" y="4"/>
                    <a:pt x="3" y="3"/>
                    <a:pt x="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16" name="Freeform 457">
              <a:extLst>
                <a:ext uri="{FF2B5EF4-FFF2-40B4-BE49-F238E27FC236}">
                  <a16:creationId xmlns:a16="http://schemas.microsoft.com/office/drawing/2014/main" id="{FAB9E482-BB42-9C4C-AB6F-ADC710B29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21853" y="9326144"/>
              <a:ext cx="429938" cy="140163"/>
            </a:xfrm>
            <a:custGeom>
              <a:avLst/>
              <a:gdLst>
                <a:gd name="T0" fmla="*/ 9 w 46"/>
                <a:gd name="T1" fmla="*/ 0 h 15"/>
                <a:gd name="T2" fmla="*/ 3 w 46"/>
                <a:gd name="T3" fmla="*/ 0 h 15"/>
                <a:gd name="T4" fmla="*/ 0 w 46"/>
                <a:gd name="T5" fmla="*/ 4 h 15"/>
                <a:gd name="T6" fmla="*/ 5 w 46"/>
                <a:gd name="T7" fmla="*/ 6 h 15"/>
                <a:gd name="T8" fmla="*/ 11 w 46"/>
                <a:gd name="T9" fmla="*/ 9 h 15"/>
                <a:gd name="T10" fmla="*/ 15 w 46"/>
                <a:gd name="T11" fmla="*/ 9 h 15"/>
                <a:gd name="T12" fmla="*/ 24 w 46"/>
                <a:gd name="T13" fmla="*/ 11 h 15"/>
                <a:gd name="T14" fmla="*/ 40 w 46"/>
                <a:gd name="T15" fmla="*/ 13 h 15"/>
                <a:gd name="T16" fmla="*/ 45 w 46"/>
                <a:gd name="T17" fmla="*/ 13 h 15"/>
                <a:gd name="T18" fmla="*/ 43 w 46"/>
                <a:gd name="T19" fmla="*/ 9 h 15"/>
                <a:gd name="T20" fmla="*/ 41 w 46"/>
                <a:gd name="T21" fmla="*/ 9 h 15"/>
                <a:gd name="T22" fmla="*/ 37 w 46"/>
                <a:gd name="T23" fmla="*/ 9 h 15"/>
                <a:gd name="T24" fmla="*/ 35 w 46"/>
                <a:gd name="T25" fmla="*/ 6 h 15"/>
                <a:gd name="T26" fmla="*/ 32 w 46"/>
                <a:gd name="T27" fmla="*/ 4 h 15"/>
                <a:gd name="T28" fmla="*/ 27 w 46"/>
                <a:gd name="T29" fmla="*/ 3 h 15"/>
                <a:gd name="T30" fmla="*/ 25 w 46"/>
                <a:gd name="T31" fmla="*/ 4 h 15"/>
                <a:gd name="T32" fmla="*/ 21 w 46"/>
                <a:gd name="T33" fmla="*/ 5 h 15"/>
                <a:gd name="T34" fmla="*/ 15 w 46"/>
                <a:gd name="T35" fmla="*/ 3 h 15"/>
                <a:gd name="T36" fmla="*/ 11 w 46"/>
                <a:gd name="T37" fmla="*/ 2 h 15"/>
                <a:gd name="T38" fmla="*/ 9 w 46"/>
                <a:gd name="T39" fmla="*/ 0 h 15"/>
                <a:gd name="T40" fmla="*/ 9 w 46"/>
                <a:gd name="T4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15">
                  <a:moveTo>
                    <a:pt x="9" y="0"/>
                  </a:moveTo>
                  <a:cubicBezTo>
                    <a:pt x="7" y="1"/>
                    <a:pt x="6" y="0"/>
                    <a:pt x="3" y="0"/>
                  </a:cubicBezTo>
                  <a:cubicBezTo>
                    <a:pt x="3" y="0"/>
                    <a:pt x="0" y="3"/>
                    <a:pt x="0" y="4"/>
                  </a:cubicBezTo>
                  <a:cubicBezTo>
                    <a:pt x="0" y="5"/>
                    <a:pt x="4" y="4"/>
                    <a:pt x="5" y="6"/>
                  </a:cubicBezTo>
                  <a:cubicBezTo>
                    <a:pt x="6" y="8"/>
                    <a:pt x="9" y="8"/>
                    <a:pt x="11" y="9"/>
                  </a:cubicBezTo>
                  <a:cubicBezTo>
                    <a:pt x="13" y="9"/>
                    <a:pt x="14" y="9"/>
                    <a:pt x="15" y="9"/>
                  </a:cubicBezTo>
                  <a:cubicBezTo>
                    <a:pt x="18" y="9"/>
                    <a:pt x="21" y="10"/>
                    <a:pt x="24" y="11"/>
                  </a:cubicBezTo>
                  <a:cubicBezTo>
                    <a:pt x="29" y="12"/>
                    <a:pt x="35" y="11"/>
                    <a:pt x="40" y="13"/>
                  </a:cubicBezTo>
                  <a:cubicBezTo>
                    <a:pt x="41" y="13"/>
                    <a:pt x="44" y="15"/>
                    <a:pt x="45" y="13"/>
                  </a:cubicBezTo>
                  <a:cubicBezTo>
                    <a:pt x="46" y="13"/>
                    <a:pt x="44" y="9"/>
                    <a:pt x="43" y="9"/>
                  </a:cubicBezTo>
                  <a:cubicBezTo>
                    <a:pt x="42" y="8"/>
                    <a:pt x="42" y="9"/>
                    <a:pt x="41" y="9"/>
                  </a:cubicBezTo>
                  <a:cubicBezTo>
                    <a:pt x="39" y="10"/>
                    <a:pt x="38" y="9"/>
                    <a:pt x="37" y="9"/>
                  </a:cubicBezTo>
                  <a:cubicBezTo>
                    <a:pt x="36" y="8"/>
                    <a:pt x="36" y="7"/>
                    <a:pt x="35" y="6"/>
                  </a:cubicBezTo>
                  <a:cubicBezTo>
                    <a:pt x="35" y="5"/>
                    <a:pt x="33" y="5"/>
                    <a:pt x="32" y="4"/>
                  </a:cubicBezTo>
                  <a:cubicBezTo>
                    <a:pt x="31" y="4"/>
                    <a:pt x="28" y="3"/>
                    <a:pt x="27" y="3"/>
                  </a:cubicBezTo>
                  <a:cubicBezTo>
                    <a:pt x="26" y="3"/>
                    <a:pt x="25" y="4"/>
                    <a:pt x="25" y="4"/>
                  </a:cubicBezTo>
                  <a:cubicBezTo>
                    <a:pt x="24" y="5"/>
                    <a:pt x="23" y="5"/>
                    <a:pt x="21" y="5"/>
                  </a:cubicBezTo>
                  <a:cubicBezTo>
                    <a:pt x="19" y="5"/>
                    <a:pt x="17" y="4"/>
                    <a:pt x="15" y="3"/>
                  </a:cubicBezTo>
                  <a:cubicBezTo>
                    <a:pt x="14" y="2"/>
                    <a:pt x="12" y="2"/>
                    <a:pt x="11" y="2"/>
                  </a:cubicBezTo>
                  <a:cubicBezTo>
                    <a:pt x="11" y="2"/>
                    <a:pt x="10" y="0"/>
                    <a:pt x="9" y="0"/>
                  </a:cubicBezTo>
                  <a:cubicBezTo>
                    <a:pt x="8" y="1"/>
                    <a:pt x="10" y="0"/>
                    <a:pt x="9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17" name="Freeform 458">
              <a:extLst>
                <a:ext uri="{FF2B5EF4-FFF2-40B4-BE49-F238E27FC236}">
                  <a16:creationId xmlns:a16="http://schemas.microsoft.com/office/drawing/2014/main" id="{EE6443E2-8985-944D-B062-65DFE00DF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40326" y="9361183"/>
              <a:ext cx="73248" cy="28669"/>
            </a:xfrm>
            <a:custGeom>
              <a:avLst/>
              <a:gdLst>
                <a:gd name="T0" fmla="*/ 3 w 8"/>
                <a:gd name="T1" fmla="*/ 3 h 3"/>
                <a:gd name="T2" fmla="*/ 8 w 8"/>
                <a:gd name="T3" fmla="*/ 1 h 3"/>
                <a:gd name="T4" fmla="*/ 3 w 8"/>
                <a:gd name="T5" fmla="*/ 3 h 3"/>
                <a:gd name="T6" fmla="*/ 3 w 8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3" y="3"/>
                  </a:moveTo>
                  <a:cubicBezTo>
                    <a:pt x="0" y="2"/>
                    <a:pt x="7" y="0"/>
                    <a:pt x="8" y="1"/>
                  </a:cubicBezTo>
                  <a:cubicBezTo>
                    <a:pt x="8" y="2"/>
                    <a:pt x="4" y="3"/>
                    <a:pt x="3" y="3"/>
                  </a:cubicBezTo>
                  <a:cubicBezTo>
                    <a:pt x="2" y="3"/>
                    <a:pt x="4" y="3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18" name="Freeform 459">
              <a:extLst>
                <a:ext uri="{FF2B5EF4-FFF2-40B4-BE49-F238E27FC236}">
                  <a16:creationId xmlns:a16="http://schemas.microsoft.com/office/drawing/2014/main" id="{0319ECAC-FD0D-5E40-ACBA-B92F5074D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42236" y="9428080"/>
              <a:ext cx="57323" cy="38227"/>
            </a:xfrm>
            <a:custGeom>
              <a:avLst/>
              <a:gdLst>
                <a:gd name="T0" fmla="*/ 3 w 6"/>
                <a:gd name="T1" fmla="*/ 0 h 4"/>
                <a:gd name="T2" fmla="*/ 1 w 6"/>
                <a:gd name="T3" fmla="*/ 1 h 4"/>
                <a:gd name="T4" fmla="*/ 3 w 6"/>
                <a:gd name="T5" fmla="*/ 4 h 4"/>
                <a:gd name="T6" fmla="*/ 3 w 6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cubicBezTo>
                    <a:pt x="2" y="0"/>
                    <a:pt x="0" y="0"/>
                    <a:pt x="1" y="1"/>
                  </a:cubicBezTo>
                  <a:cubicBezTo>
                    <a:pt x="1" y="1"/>
                    <a:pt x="3" y="4"/>
                    <a:pt x="3" y="4"/>
                  </a:cubicBezTo>
                  <a:cubicBezTo>
                    <a:pt x="5" y="4"/>
                    <a:pt x="6" y="0"/>
                    <a:pt x="3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19" name="Freeform 460">
              <a:extLst>
                <a:ext uri="{FF2B5EF4-FFF2-40B4-BE49-F238E27FC236}">
                  <a16:creationId xmlns:a16="http://schemas.microsoft.com/office/drawing/2014/main" id="{C9F425E5-C78A-674A-8C68-72A3948E7E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99562" y="9437635"/>
              <a:ext cx="44586" cy="28669"/>
            </a:xfrm>
            <a:custGeom>
              <a:avLst/>
              <a:gdLst>
                <a:gd name="T0" fmla="*/ 4 w 5"/>
                <a:gd name="T1" fmla="*/ 1 h 3"/>
                <a:gd name="T2" fmla="*/ 2 w 5"/>
                <a:gd name="T3" fmla="*/ 0 h 3"/>
                <a:gd name="T4" fmla="*/ 1 w 5"/>
                <a:gd name="T5" fmla="*/ 2 h 3"/>
                <a:gd name="T6" fmla="*/ 2 w 5"/>
                <a:gd name="T7" fmla="*/ 2 h 3"/>
                <a:gd name="T8" fmla="*/ 4 w 5"/>
                <a:gd name="T9" fmla="*/ 1 h 3"/>
                <a:gd name="T10" fmla="*/ 4 w 5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3">
                  <a:moveTo>
                    <a:pt x="4" y="1"/>
                  </a:moveTo>
                  <a:cubicBezTo>
                    <a:pt x="4" y="1"/>
                    <a:pt x="3" y="0"/>
                    <a:pt x="2" y="0"/>
                  </a:cubicBezTo>
                  <a:cubicBezTo>
                    <a:pt x="2" y="1"/>
                    <a:pt x="0" y="2"/>
                    <a:pt x="1" y="2"/>
                  </a:cubicBezTo>
                  <a:cubicBezTo>
                    <a:pt x="1" y="2"/>
                    <a:pt x="2" y="3"/>
                    <a:pt x="2" y="2"/>
                  </a:cubicBezTo>
                  <a:cubicBezTo>
                    <a:pt x="3" y="2"/>
                    <a:pt x="5" y="2"/>
                    <a:pt x="4" y="1"/>
                  </a:cubicBezTo>
                  <a:cubicBezTo>
                    <a:pt x="4" y="1"/>
                    <a:pt x="5" y="2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20" name="Freeform 461">
              <a:extLst>
                <a:ext uri="{FF2B5EF4-FFF2-40B4-BE49-F238E27FC236}">
                  <a16:creationId xmlns:a16="http://schemas.microsoft.com/office/drawing/2014/main" id="{72EF9B57-2CB4-E648-A821-8ADDA37E1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34592" y="9437635"/>
              <a:ext cx="66879" cy="38227"/>
            </a:xfrm>
            <a:custGeom>
              <a:avLst/>
              <a:gdLst>
                <a:gd name="T0" fmla="*/ 2 w 7"/>
                <a:gd name="T1" fmla="*/ 1 h 4"/>
                <a:gd name="T2" fmla="*/ 2 w 7"/>
                <a:gd name="T3" fmla="*/ 4 h 4"/>
                <a:gd name="T4" fmla="*/ 6 w 7"/>
                <a:gd name="T5" fmla="*/ 3 h 4"/>
                <a:gd name="T6" fmla="*/ 5 w 7"/>
                <a:gd name="T7" fmla="*/ 1 h 4"/>
                <a:gd name="T8" fmla="*/ 2 w 7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2" y="1"/>
                  </a:moveTo>
                  <a:cubicBezTo>
                    <a:pt x="1" y="2"/>
                    <a:pt x="0" y="4"/>
                    <a:pt x="2" y="4"/>
                  </a:cubicBezTo>
                  <a:cubicBezTo>
                    <a:pt x="4" y="4"/>
                    <a:pt x="5" y="4"/>
                    <a:pt x="6" y="3"/>
                  </a:cubicBezTo>
                  <a:cubicBezTo>
                    <a:pt x="7" y="3"/>
                    <a:pt x="5" y="2"/>
                    <a:pt x="5" y="1"/>
                  </a:cubicBezTo>
                  <a:cubicBezTo>
                    <a:pt x="4" y="0"/>
                    <a:pt x="3" y="0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21" name="Freeform 462">
              <a:extLst>
                <a:ext uri="{FF2B5EF4-FFF2-40B4-BE49-F238E27FC236}">
                  <a16:creationId xmlns:a16="http://schemas.microsoft.com/office/drawing/2014/main" id="{B81F6F22-CE63-E44B-8912-3D7873B4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82363" y="9428080"/>
              <a:ext cx="76432" cy="47785"/>
            </a:xfrm>
            <a:custGeom>
              <a:avLst/>
              <a:gdLst>
                <a:gd name="T0" fmla="*/ 1 w 8"/>
                <a:gd name="T1" fmla="*/ 0 h 5"/>
                <a:gd name="T2" fmla="*/ 0 w 8"/>
                <a:gd name="T3" fmla="*/ 1 h 5"/>
                <a:gd name="T4" fmla="*/ 2 w 8"/>
                <a:gd name="T5" fmla="*/ 2 h 5"/>
                <a:gd name="T6" fmla="*/ 2 w 8"/>
                <a:gd name="T7" fmla="*/ 3 h 5"/>
                <a:gd name="T8" fmla="*/ 7 w 8"/>
                <a:gd name="T9" fmla="*/ 4 h 5"/>
                <a:gd name="T10" fmla="*/ 7 w 8"/>
                <a:gd name="T11" fmla="*/ 1 h 5"/>
                <a:gd name="T12" fmla="*/ 1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2" y="1"/>
                    <a:pt x="2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2" y="4"/>
                    <a:pt x="6" y="5"/>
                    <a:pt x="7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5" y="1"/>
                    <a:pt x="3" y="1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22" name="Freeform 463">
              <a:extLst>
                <a:ext uri="{FF2B5EF4-FFF2-40B4-BE49-F238E27FC236}">
                  <a16:creationId xmlns:a16="http://schemas.microsoft.com/office/drawing/2014/main" id="{EAC161DF-F65E-3F44-B491-8169B34C7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4277" y="9437635"/>
              <a:ext cx="114649" cy="38227"/>
            </a:xfrm>
            <a:custGeom>
              <a:avLst/>
              <a:gdLst>
                <a:gd name="T0" fmla="*/ 2 w 12"/>
                <a:gd name="T1" fmla="*/ 0 h 4"/>
                <a:gd name="T2" fmla="*/ 0 w 12"/>
                <a:gd name="T3" fmla="*/ 2 h 4"/>
                <a:gd name="T4" fmla="*/ 12 w 12"/>
                <a:gd name="T5" fmla="*/ 2 h 4"/>
                <a:gd name="T6" fmla="*/ 9 w 12"/>
                <a:gd name="T7" fmla="*/ 2 h 4"/>
                <a:gd name="T8" fmla="*/ 2 w 12"/>
                <a:gd name="T9" fmla="*/ 0 h 4"/>
                <a:gd name="T10" fmla="*/ 2 w 12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4">
                  <a:moveTo>
                    <a:pt x="2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2"/>
                    <a:pt x="11" y="4"/>
                    <a:pt x="12" y="2"/>
                  </a:cubicBezTo>
                  <a:cubicBezTo>
                    <a:pt x="12" y="1"/>
                    <a:pt x="9" y="2"/>
                    <a:pt x="9" y="2"/>
                  </a:cubicBezTo>
                  <a:cubicBezTo>
                    <a:pt x="7" y="2"/>
                    <a:pt x="4" y="1"/>
                    <a:pt x="2" y="0"/>
                  </a:cubicBezTo>
                  <a:cubicBezTo>
                    <a:pt x="2" y="0"/>
                    <a:pt x="3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23" name="Freeform 464">
              <a:extLst>
                <a:ext uri="{FF2B5EF4-FFF2-40B4-BE49-F238E27FC236}">
                  <a16:creationId xmlns:a16="http://schemas.microsoft.com/office/drawing/2014/main" id="{7D701585-F029-B54C-8E91-8C45C4F26B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9244" y="9491791"/>
              <a:ext cx="101909" cy="57338"/>
            </a:xfrm>
            <a:custGeom>
              <a:avLst/>
              <a:gdLst>
                <a:gd name="T0" fmla="*/ 0 w 11"/>
                <a:gd name="T1" fmla="*/ 0 h 6"/>
                <a:gd name="T2" fmla="*/ 8 w 11"/>
                <a:gd name="T3" fmla="*/ 4 h 6"/>
                <a:gd name="T4" fmla="*/ 0 w 11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6">
                  <a:moveTo>
                    <a:pt x="0" y="0"/>
                  </a:moveTo>
                  <a:cubicBezTo>
                    <a:pt x="1" y="0"/>
                    <a:pt x="7" y="6"/>
                    <a:pt x="8" y="4"/>
                  </a:cubicBezTo>
                  <a:cubicBezTo>
                    <a:pt x="11" y="1"/>
                    <a:pt x="1" y="0"/>
                    <a:pt x="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24" name="Freeform 465">
              <a:extLst>
                <a:ext uri="{FF2B5EF4-FFF2-40B4-BE49-F238E27FC236}">
                  <a16:creationId xmlns:a16="http://schemas.microsoft.com/office/drawing/2014/main" id="{F877E2EA-4D37-3F45-A362-754253CD9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74083" y="9192351"/>
              <a:ext cx="57323" cy="38227"/>
            </a:xfrm>
            <a:custGeom>
              <a:avLst/>
              <a:gdLst>
                <a:gd name="T0" fmla="*/ 3 w 6"/>
                <a:gd name="T1" fmla="*/ 3 h 4"/>
                <a:gd name="T2" fmla="*/ 4 w 6"/>
                <a:gd name="T3" fmla="*/ 0 h 4"/>
                <a:gd name="T4" fmla="*/ 3 w 6"/>
                <a:gd name="T5" fmla="*/ 3 h 4"/>
                <a:gd name="T6" fmla="*/ 3 w 6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3" y="3"/>
                  </a:moveTo>
                  <a:cubicBezTo>
                    <a:pt x="0" y="4"/>
                    <a:pt x="1" y="0"/>
                    <a:pt x="4" y="0"/>
                  </a:cubicBezTo>
                  <a:cubicBezTo>
                    <a:pt x="6" y="0"/>
                    <a:pt x="5" y="3"/>
                    <a:pt x="3" y="3"/>
                  </a:cubicBezTo>
                  <a:cubicBezTo>
                    <a:pt x="2" y="4"/>
                    <a:pt x="5" y="3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25" name="Freeform 466">
              <a:extLst>
                <a:ext uri="{FF2B5EF4-FFF2-40B4-BE49-F238E27FC236}">
                  <a16:creationId xmlns:a16="http://schemas.microsoft.com/office/drawing/2014/main" id="{A1045F18-72FA-EC46-AFC9-72EFA620B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69627" y="9185981"/>
              <a:ext cx="140127" cy="44598"/>
            </a:xfrm>
            <a:custGeom>
              <a:avLst/>
              <a:gdLst>
                <a:gd name="T0" fmla="*/ 2 w 15"/>
                <a:gd name="T1" fmla="*/ 3 h 5"/>
                <a:gd name="T2" fmla="*/ 1 w 15"/>
                <a:gd name="T3" fmla="*/ 1 h 5"/>
                <a:gd name="T4" fmla="*/ 5 w 15"/>
                <a:gd name="T5" fmla="*/ 0 h 5"/>
                <a:gd name="T6" fmla="*/ 13 w 15"/>
                <a:gd name="T7" fmla="*/ 2 h 5"/>
                <a:gd name="T8" fmla="*/ 15 w 15"/>
                <a:gd name="T9" fmla="*/ 5 h 5"/>
                <a:gd name="T10" fmla="*/ 11 w 15"/>
                <a:gd name="T11" fmla="*/ 3 h 5"/>
                <a:gd name="T12" fmla="*/ 2 w 15"/>
                <a:gd name="T13" fmla="*/ 3 h 5"/>
                <a:gd name="T14" fmla="*/ 2 w 15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5">
                  <a:moveTo>
                    <a:pt x="2" y="3"/>
                  </a:moveTo>
                  <a:cubicBezTo>
                    <a:pt x="1" y="3"/>
                    <a:pt x="0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8" y="0"/>
                    <a:pt x="10" y="0"/>
                    <a:pt x="13" y="2"/>
                  </a:cubicBezTo>
                  <a:cubicBezTo>
                    <a:pt x="14" y="3"/>
                    <a:pt x="15" y="4"/>
                    <a:pt x="15" y="5"/>
                  </a:cubicBezTo>
                  <a:cubicBezTo>
                    <a:pt x="14" y="5"/>
                    <a:pt x="11" y="3"/>
                    <a:pt x="11" y="3"/>
                  </a:cubicBezTo>
                  <a:cubicBezTo>
                    <a:pt x="8" y="2"/>
                    <a:pt x="5" y="3"/>
                    <a:pt x="2" y="3"/>
                  </a:cubicBezTo>
                  <a:cubicBezTo>
                    <a:pt x="1" y="3"/>
                    <a:pt x="3" y="3"/>
                    <a:pt x="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26" name="Freeform 467">
              <a:extLst>
                <a:ext uri="{FF2B5EF4-FFF2-40B4-BE49-F238E27FC236}">
                  <a16:creationId xmlns:a16="http://schemas.microsoft.com/office/drawing/2014/main" id="{9E768A3E-039D-824B-A45A-B24E418F3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39689" y="8969361"/>
              <a:ext cx="299364" cy="337667"/>
            </a:xfrm>
            <a:custGeom>
              <a:avLst/>
              <a:gdLst>
                <a:gd name="T0" fmla="*/ 13 w 32"/>
                <a:gd name="T1" fmla="*/ 32 h 36"/>
                <a:gd name="T2" fmla="*/ 14 w 32"/>
                <a:gd name="T3" fmla="*/ 30 h 36"/>
                <a:gd name="T4" fmla="*/ 11 w 32"/>
                <a:gd name="T5" fmla="*/ 28 h 36"/>
                <a:gd name="T6" fmla="*/ 12 w 32"/>
                <a:gd name="T7" fmla="*/ 23 h 36"/>
                <a:gd name="T8" fmla="*/ 8 w 32"/>
                <a:gd name="T9" fmla="*/ 23 h 36"/>
                <a:gd name="T10" fmla="*/ 8 w 32"/>
                <a:gd name="T11" fmla="*/ 29 h 36"/>
                <a:gd name="T12" fmla="*/ 8 w 32"/>
                <a:gd name="T13" fmla="*/ 30 h 36"/>
                <a:gd name="T14" fmla="*/ 7 w 32"/>
                <a:gd name="T15" fmla="*/ 34 h 36"/>
                <a:gd name="T16" fmla="*/ 4 w 32"/>
                <a:gd name="T17" fmla="*/ 36 h 36"/>
                <a:gd name="T18" fmla="*/ 4 w 32"/>
                <a:gd name="T19" fmla="*/ 31 h 36"/>
                <a:gd name="T20" fmla="*/ 2 w 32"/>
                <a:gd name="T21" fmla="*/ 26 h 36"/>
                <a:gd name="T22" fmla="*/ 1 w 32"/>
                <a:gd name="T23" fmla="*/ 21 h 36"/>
                <a:gd name="T24" fmla="*/ 3 w 32"/>
                <a:gd name="T25" fmla="*/ 14 h 36"/>
                <a:gd name="T26" fmla="*/ 9 w 32"/>
                <a:gd name="T27" fmla="*/ 5 h 36"/>
                <a:gd name="T28" fmla="*/ 11 w 32"/>
                <a:gd name="T29" fmla="*/ 2 h 36"/>
                <a:gd name="T30" fmla="*/ 18 w 32"/>
                <a:gd name="T31" fmla="*/ 4 h 36"/>
                <a:gd name="T32" fmla="*/ 25 w 32"/>
                <a:gd name="T33" fmla="*/ 4 h 36"/>
                <a:gd name="T34" fmla="*/ 32 w 32"/>
                <a:gd name="T35" fmla="*/ 1 h 36"/>
                <a:gd name="T36" fmla="*/ 29 w 32"/>
                <a:gd name="T37" fmla="*/ 6 h 36"/>
                <a:gd name="T38" fmla="*/ 23 w 32"/>
                <a:gd name="T39" fmla="*/ 7 h 36"/>
                <a:gd name="T40" fmla="*/ 10 w 32"/>
                <a:gd name="T41" fmla="*/ 7 h 36"/>
                <a:gd name="T42" fmla="*/ 6 w 32"/>
                <a:gd name="T43" fmla="*/ 10 h 36"/>
                <a:gd name="T44" fmla="*/ 10 w 32"/>
                <a:gd name="T45" fmla="*/ 15 h 36"/>
                <a:gd name="T46" fmla="*/ 13 w 32"/>
                <a:gd name="T47" fmla="*/ 14 h 36"/>
                <a:gd name="T48" fmla="*/ 20 w 32"/>
                <a:gd name="T49" fmla="*/ 13 h 36"/>
                <a:gd name="T50" fmla="*/ 17 w 32"/>
                <a:gd name="T51" fmla="*/ 16 h 36"/>
                <a:gd name="T52" fmla="*/ 13 w 32"/>
                <a:gd name="T53" fmla="*/ 17 h 36"/>
                <a:gd name="T54" fmla="*/ 14 w 32"/>
                <a:gd name="T55" fmla="*/ 20 h 36"/>
                <a:gd name="T56" fmla="*/ 18 w 32"/>
                <a:gd name="T57" fmla="*/ 25 h 36"/>
                <a:gd name="T58" fmla="*/ 19 w 32"/>
                <a:gd name="T59" fmla="*/ 28 h 36"/>
                <a:gd name="T60" fmla="*/ 22 w 32"/>
                <a:gd name="T61" fmla="*/ 30 h 36"/>
                <a:gd name="T62" fmla="*/ 13 w 32"/>
                <a:gd name="T63" fmla="*/ 32 h 36"/>
                <a:gd name="T64" fmla="*/ 13 w 32"/>
                <a:gd name="T65" fmla="*/ 3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36">
                  <a:moveTo>
                    <a:pt x="13" y="32"/>
                  </a:moveTo>
                  <a:cubicBezTo>
                    <a:pt x="13" y="31"/>
                    <a:pt x="14" y="31"/>
                    <a:pt x="14" y="30"/>
                  </a:cubicBezTo>
                  <a:cubicBezTo>
                    <a:pt x="14" y="29"/>
                    <a:pt x="12" y="28"/>
                    <a:pt x="11" y="28"/>
                  </a:cubicBezTo>
                  <a:cubicBezTo>
                    <a:pt x="10" y="26"/>
                    <a:pt x="12" y="25"/>
                    <a:pt x="12" y="23"/>
                  </a:cubicBezTo>
                  <a:cubicBezTo>
                    <a:pt x="12" y="22"/>
                    <a:pt x="8" y="22"/>
                    <a:pt x="8" y="23"/>
                  </a:cubicBezTo>
                  <a:cubicBezTo>
                    <a:pt x="7" y="25"/>
                    <a:pt x="8" y="27"/>
                    <a:pt x="8" y="29"/>
                  </a:cubicBezTo>
                  <a:cubicBezTo>
                    <a:pt x="7" y="29"/>
                    <a:pt x="8" y="30"/>
                    <a:pt x="8" y="30"/>
                  </a:cubicBezTo>
                  <a:cubicBezTo>
                    <a:pt x="8" y="32"/>
                    <a:pt x="7" y="33"/>
                    <a:pt x="7" y="34"/>
                  </a:cubicBezTo>
                  <a:cubicBezTo>
                    <a:pt x="6" y="36"/>
                    <a:pt x="7" y="36"/>
                    <a:pt x="4" y="36"/>
                  </a:cubicBezTo>
                  <a:cubicBezTo>
                    <a:pt x="1" y="36"/>
                    <a:pt x="4" y="32"/>
                    <a:pt x="4" y="31"/>
                  </a:cubicBezTo>
                  <a:cubicBezTo>
                    <a:pt x="5" y="30"/>
                    <a:pt x="4" y="27"/>
                    <a:pt x="2" y="26"/>
                  </a:cubicBezTo>
                  <a:cubicBezTo>
                    <a:pt x="0" y="25"/>
                    <a:pt x="0" y="23"/>
                    <a:pt x="1" y="21"/>
                  </a:cubicBezTo>
                  <a:cubicBezTo>
                    <a:pt x="2" y="19"/>
                    <a:pt x="2" y="16"/>
                    <a:pt x="3" y="14"/>
                  </a:cubicBezTo>
                  <a:cubicBezTo>
                    <a:pt x="5" y="11"/>
                    <a:pt x="4" y="5"/>
                    <a:pt x="9" y="5"/>
                  </a:cubicBezTo>
                  <a:cubicBezTo>
                    <a:pt x="10" y="5"/>
                    <a:pt x="9" y="2"/>
                    <a:pt x="11" y="2"/>
                  </a:cubicBezTo>
                  <a:cubicBezTo>
                    <a:pt x="14" y="3"/>
                    <a:pt x="16" y="4"/>
                    <a:pt x="18" y="4"/>
                  </a:cubicBezTo>
                  <a:cubicBezTo>
                    <a:pt x="20" y="4"/>
                    <a:pt x="23" y="5"/>
                    <a:pt x="25" y="4"/>
                  </a:cubicBezTo>
                  <a:cubicBezTo>
                    <a:pt x="26" y="4"/>
                    <a:pt x="32" y="0"/>
                    <a:pt x="32" y="1"/>
                  </a:cubicBezTo>
                  <a:cubicBezTo>
                    <a:pt x="32" y="2"/>
                    <a:pt x="29" y="5"/>
                    <a:pt x="29" y="6"/>
                  </a:cubicBezTo>
                  <a:cubicBezTo>
                    <a:pt x="27" y="7"/>
                    <a:pt x="25" y="7"/>
                    <a:pt x="23" y="7"/>
                  </a:cubicBezTo>
                  <a:cubicBezTo>
                    <a:pt x="18" y="6"/>
                    <a:pt x="14" y="7"/>
                    <a:pt x="10" y="7"/>
                  </a:cubicBezTo>
                  <a:cubicBezTo>
                    <a:pt x="7" y="6"/>
                    <a:pt x="6" y="7"/>
                    <a:pt x="6" y="10"/>
                  </a:cubicBezTo>
                  <a:cubicBezTo>
                    <a:pt x="6" y="13"/>
                    <a:pt x="9" y="13"/>
                    <a:pt x="10" y="15"/>
                  </a:cubicBezTo>
                  <a:cubicBezTo>
                    <a:pt x="11" y="17"/>
                    <a:pt x="12" y="15"/>
                    <a:pt x="13" y="14"/>
                  </a:cubicBezTo>
                  <a:cubicBezTo>
                    <a:pt x="13" y="13"/>
                    <a:pt x="20" y="12"/>
                    <a:pt x="20" y="13"/>
                  </a:cubicBezTo>
                  <a:cubicBezTo>
                    <a:pt x="21" y="13"/>
                    <a:pt x="18" y="16"/>
                    <a:pt x="17" y="16"/>
                  </a:cubicBezTo>
                  <a:cubicBezTo>
                    <a:pt x="15" y="18"/>
                    <a:pt x="15" y="18"/>
                    <a:pt x="13" y="17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1"/>
                    <a:pt x="18" y="23"/>
                    <a:pt x="18" y="25"/>
                  </a:cubicBezTo>
                  <a:cubicBezTo>
                    <a:pt x="18" y="26"/>
                    <a:pt x="18" y="27"/>
                    <a:pt x="19" y="28"/>
                  </a:cubicBezTo>
                  <a:cubicBezTo>
                    <a:pt x="19" y="28"/>
                    <a:pt x="21" y="30"/>
                    <a:pt x="22" y="30"/>
                  </a:cubicBezTo>
                  <a:cubicBezTo>
                    <a:pt x="20" y="31"/>
                    <a:pt x="15" y="33"/>
                    <a:pt x="13" y="32"/>
                  </a:cubicBezTo>
                  <a:cubicBezTo>
                    <a:pt x="13" y="31"/>
                    <a:pt x="14" y="33"/>
                    <a:pt x="13" y="3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27" name="Freeform 468">
              <a:extLst>
                <a:ext uri="{FF2B5EF4-FFF2-40B4-BE49-F238E27FC236}">
                  <a16:creationId xmlns:a16="http://schemas.microsoft.com/office/drawing/2014/main" id="{A68C1F48-1AC1-AE43-A956-AADD489AD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0962" y="8950247"/>
              <a:ext cx="73248" cy="140163"/>
            </a:xfrm>
            <a:custGeom>
              <a:avLst/>
              <a:gdLst>
                <a:gd name="T0" fmla="*/ 3 w 8"/>
                <a:gd name="T1" fmla="*/ 2 h 15"/>
                <a:gd name="T2" fmla="*/ 3 w 8"/>
                <a:gd name="T3" fmla="*/ 0 h 15"/>
                <a:gd name="T4" fmla="*/ 0 w 8"/>
                <a:gd name="T5" fmla="*/ 4 h 15"/>
                <a:gd name="T6" fmla="*/ 1 w 8"/>
                <a:gd name="T7" fmla="*/ 8 h 15"/>
                <a:gd name="T8" fmla="*/ 2 w 8"/>
                <a:gd name="T9" fmla="*/ 12 h 15"/>
                <a:gd name="T10" fmla="*/ 5 w 8"/>
                <a:gd name="T11" fmla="*/ 15 h 15"/>
                <a:gd name="T12" fmla="*/ 4 w 8"/>
                <a:gd name="T13" fmla="*/ 13 h 15"/>
                <a:gd name="T14" fmla="*/ 3 w 8"/>
                <a:gd name="T15" fmla="*/ 9 h 15"/>
                <a:gd name="T16" fmla="*/ 7 w 8"/>
                <a:gd name="T17" fmla="*/ 9 h 15"/>
                <a:gd name="T18" fmla="*/ 5 w 8"/>
                <a:gd name="T19" fmla="*/ 7 h 15"/>
                <a:gd name="T20" fmla="*/ 6 w 8"/>
                <a:gd name="T21" fmla="*/ 5 h 15"/>
                <a:gd name="T22" fmla="*/ 2 w 8"/>
                <a:gd name="T23" fmla="*/ 6 h 15"/>
                <a:gd name="T24" fmla="*/ 3 w 8"/>
                <a:gd name="T25" fmla="*/ 2 h 15"/>
                <a:gd name="T26" fmla="*/ 3 w 8"/>
                <a:gd name="T27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5">
                  <a:moveTo>
                    <a:pt x="3" y="2"/>
                  </a:move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0" y="3"/>
                    <a:pt x="0" y="4"/>
                  </a:cubicBezTo>
                  <a:cubicBezTo>
                    <a:pt x="0" y="5"/>
                    <a:pt x="1" y="6"/>
                    <a:pt x="1" y="8"/>
                  </a:cubicBezTo>
                  <a:cubicBezTo>
                    <a:pt x="1" y="9"/>
                    <a:pt x="1" y="11"/>
                    <a:pt x="2" y="12"/>
                  </a:cubicBezTo>
                  <a:cubicBezTo>
                    <a:pt x="2" y="12"/>
                    <a:pt x="5" y="15"/>
                    <a:pt x="5" y="15"/>
                  </a:cubicBezTo>
                  <a:cubicBezTo>
                    <a:pt x="5" y="15"/>
                    <a:pt x="4" y="13"/>
                    <a:pt x="4" y="13"/>
                  </a:cubicBezTo>
                  <a:cubicBezTo>
                    <a:pt x="3" y="12"/>
                    <a:pt x="3" y="10"/>
                    <a:pt x="3" y="9"/>
                  </a:cubicBezTo>
                  <a:cubicBezTo>
                    <a:pt x="3" y="8"/>
                    <a:pt x="7" y="9"/>
                    <a:pt x="7" y="9"/>
                  </a:cubicBezTo>
                  <a:cubicBezTo>
                    <a:pt x="8" y="9"/>
                    <a:pt x="6" y="8"/>
                    <a:pt x="5" y="7"/>
                  </a:cubicBezTo>
                  <a:cubicBezTo>
                    <a:pt x="5" y="7"/>
                    <a:pt x="6" y="6"/>
                    <a:pt x="6" y="5"/>
                  </a:cubicBezTo>
                  <a:cubicBezTo>
                    <a:pt x="7" y="1"/>
                    <a:pt x="3" y="6"/>
                    <a:pt x="2" y="6"/>
                  </a:cubicBezTo>
                  <a:cubicBezTo>
                    <a:pt x="2" y="6"/>
                    <a:pt x="4" y="3"/>
                    <a:pt x="3" y="2"/>
                  </a:cubicBezTo>
                  <a:cubicBezTo>
                    <a:pt x="3" y="1"/>
                    <a:pt x="4" y="3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28" name="Freeform 469">
              <a:extLst>
                <a:ext uri="{FF2B5EF4-FFF2-40B4-BE49-F238E27FC236}">
                  <a16:creationId xmlns:a16="http://schemas.microsoft.com/office/drawing/2014/main" id="{D8564602-2BC7-9A44-8018-4A4F43F94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79182" y="8931136"/>
              <a:ext cx="25477" cy="19114"/>
            </a:xfrm>
            <a:custGeom>
              <a:avLst/>
              <a:gdLst>
                <a:gd name="T0" fmla="*/ 1 w 3"/>
                <a:gd name="T1" fmla="*/ 2 h 2"/>
                <a:gd name="T2" fmla="*/ 2 w 3"/>
                <a:gd name="T3" fmla="*/ 0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0" y="2"/>
                    <a:pt x="1" y="0"/>
                    <a:pt x="2" y="0"/>
                  </a:cubicBezTo>
                  <a:cubicBezTo>
                    <a:pt x="3" y="0"/>
                    <a:pt x="2" y="2"/>
                    <a:pt x="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29" name="Freeform 470">
              <a:extLst>
                <a:ext uri="{FF2B5EF4-FFF2-40B4-BE49-F238E27FC236}">
                  <a16:creationId xmlns:a16="http://schemas.microsoft.com/office/drawing/2014/main" id="{79BD8B6F-B6A3-5B47-AB4F-0FD9A17C6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81092" y="9052186"/>
              <a:ext cx="44586" cy="19114"/>
            </a:xfrm>
            <a:custGeom>
              <a:avLst/>
              <a:gdLst>
                <a:gd name="T0" fmla="*/ 5 w 5"/>
                <a:gd name="T1" fmla="*/ 1 h 2"/>
                <a:gd name="T2" fmla="*/ 0 w 5"/>
                <a:gd name="T3" fmla="*/ 1 h 2"/>
                <a:gd name="T4" fmla="*/ 5 w 5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5" y="1"/>
                  </a:moveTo>
                  <a:cubicBezTo>
                    <a:pt x="5" y="0"/>
                    <a:pt x="0" y="0"/>
                    <a:pt x="0" y="1"/>
                  </a:cubicBezTo>
                  <a:cubicBezTo>
                    <a:pt x="0" y="1"/>
                    <a:pt x="5" y="2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30" name="Freeform 471">
              <a:extLst>
                <a:ext uri="{FF2B5EF4-FFF2-40B4-BE49-F238E27FC236}">
                  <a16:creationId xmlns:a16="http://schemas.microsoft.com/office/drawing/2014/main" id="{985F1593-9B2D-D246-A555-8DDC0954B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90647" y="9061741"/>
              <a:ext cx="175160" cy="105124"/>
            </a:xfrm>
            <a:custGeom>
              <a:avLst/>
              <a:gdLst>
                <a:gd name="T0" fmla="*/ 10 w 19"/>
                <a:gd name="T1" fmla="*/ 1 h 11"/>
                <a:gd name="T2" fmla="*/ 4 w 19"/>
                <a:gd name="T3" fmla="*/ 3 h 11"/>
                <a:gd name="T4" fmla="*/ 3 w 19"/>
                <a:gd name="T5" fmla="*/ 4 h 11"/>
                <a:gd name="T6" fmla="*/ 1 w 19"/>
                <a:gd name="T7" fmla="*/ 3 h 11"/>
                <a:gd name="T8" fmla="*/ 3 w 19"/>
                <a:gd name="T9" fmla="*/ 6 h 11"/>
                <a:gd name="T10" fmla="*/ 6 w 19"/>
                <a:gd name="T11" fmla="*/ 7 h 11"/>
                <a:gd name="T12" fmla="*/ 9 w 19"/>
                <a:gd name="T13" fmla="*/ 10 h 11"/>
                <a:gd name="T14" fmla="*/ 14 w 19"/>
                <a:gd name="T15" fmla="*/ 10 h 11"/>
                <a:gd name="T16" fmla="*/ 18 w 19"/>
                <a:gd name="T17" fmla="*/ 5 h 11"/>
                <a:gd name="T18" fmla="*/ 15 w 19"/>
                <a:gd name="T19" fmla="*/ 2 h 11"/>
                <a:gd name="T20" fmla="*/ 10 w 19"/>
                <a:gd name="T21" fmla="*/ 1 h 11"/>
                <a:gd name="T22" fmla="*/ 10 w 19"/>
                <a:gd name="T23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11">
                  <a:moveTo>
                    <a:pt x="10" y="1"/>
                  </a:moveTo>
                  <a:cubicBezTo>
                    <a:pt x="9" y="0"/>
                    <a:pt x="5" y="2"/>
                    <a:pt x="4" y="3"/>
                  </a:cubicBezTo>
                  <a:cubicBezTo>
                    <a:pt x="3" y="3"/>
                    <a:pt x="4" y="3"/>
                    <a:pt x="3" y="4"/>
                  </a:cubicBezTo>
                  <a:cubicBezTo>
                    <a:pt x="3" y="5"/>
                    <a:pt x="2" y="3"/>
                    <a:pt x="1" y="3"/>
                  </a:cubicBezTo>
                  <a:cubicBezTo>
                    <a:pt x="0" y="3"/>
                    <a:pt x="2" y="6"/>
                    <a:pt x="3" y="6"/>
                  </a:cubicBezTo>
                  <a:cubicBezTo>
                    <a:pt x="3" y="7"/>
                    <a:pt x="5" y="7"/>
                    <a:pt x="6" y="7"/>
                  </a:cubicBezTo>
                  <a:cubicBezTo>
                    <a:pt x="8" y="7"/>
                    <a:pt x="8" y="9"/>
                    <a:pt x="9" y="10"/>
                  </a:cubicBezTo>
                  <a:cubicBezTo>
                    <a:pt x="10" y="11"/>
                    <a:pt x="13" y="10"/>
                    <a:pt x="14" y="10"/>
                  </a:cubicBezTo>
                  <a:cubicBezTo>
                    <a:pt x="18" y="10"/>
                    <a:pt x="19" y="8"/>
                    <a:pt x="18" y="5"/>
                  </a:cubicBezTo>
                  <a:cubicBezTo>
                    <a:pt x="18" y="3"/>
                    <a:pt x="17" y="2"/>
                    <a:pt x="15" y="2"/>
                  </a:cubicBezTo>
                  <a:cubicBezTo>
                    <a:pt x="14" y="2"/>
                    <a:pt x="12" y="1"/>
                    <a:pt x="10" y="1"/>
                  </a:cubicBezTo>
                  <a:cubicBezTo>
                    <a:pt x="10" y="1"/>
                    <a:pt x="11" y="1"/>
                    <a:pt x="1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31" name="Freeform 472">
              <a:extLst>
                <a:ext uri="{FF2B5EF4-FFF2-40B4-BE49-F238E27FC236}">
                  <a16:creationId xmlns:a16="http://schemas.microsoft.com/office/drawing/2014/main" id="{BF6D6534-89A3-CF44-B12B-65C6281EDA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21857" y="9240134"/>
              <a:ext cx="194268" cy="111494"/>
            </a:xfrm>
            <a:custGeom>
              <a:avLst/>
              <a:gdLst>
                <a:gd name="T0" fmla="*/ 0 w 21"/>
                <a:gd name="T1" fmla="*/ 8 h 12"/>
                <a:gd name="T2" fmla="*/ 6 w 21"/>
                <a:gd name="T3" fmla="*/ 8 h 12"/>
                <a:gd name="T4" fmla="*/ 9 w 21"/>
                <a:gd name="T5" fmla="*/ 7 h 12"/>
                <a:gd name="T6" fmla="*/ 13 w 21"/>
                <a:gd name="T7" fmla="*/ 7 h 12"/>
                <a:gd name="T8" fmla="*/ 14 w 21"/>
                <a:gd name="T9" fmla="*/ 5 h 12"/>
                <a:gd name="T10" fmla="*/ 17 w 21"/>
                <a:gd name="T11" fmla="*/ 3 h 12"/>
                <a:gd name="T12" fmla="*/ 20 w 21"/>
                <a:gd name="T13" fmla="*/ 4 h 12"/>
                <a:gd name="T14" fmla="*/ 18 w 21"/>
                <a:gd name="T15" fmla="*/ 7 h 12"/>
                <a:gd name="T16" fmla="*/ 11 w 21"/>
                <a:gd name="T17" fmla="*/ 11 h 12"/>
                <a:gd name="T18" fmla="*/ 0 w 21"/>
                <a:gd name="T19" fmla="*/ 8 h 12"/>
                <a:gd name="T20" fmla="*/ 0 w 21"/>
                <a:gd name="T21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12">
                  <a:moveTo>
                    <a:pt x="0" y="8"/>
                  </a:moveTo>
                  <a:cubicBezTo>
                    <a:pt x="1" y="7"/>
                    <a:pt x="5" y="8"/>
                    <a:pt x="6" y="8"/>
                  </a:cubicBezTo>
                  <a:cubicBezTo>
                    <a:pt x="7" y="8"/>
                    <a:pt x="8" y="6"/>
                    <a:pt x="9" y="7"/>
                  </a:cubicBezTo>
                  <a:cubicBezTo>
                    <a:pt x="10" y="8"/>
                    <a:pt x="12" y="8"/>
                    <a:pt x="13" y="7"/>
                  </a:cubicBezTo>
                  <a:cubicBezTo>
                    <a:pt x="13" y="6"/>
                    <a:pt x="14" y="5"/>
                    <a:pt x="14" y="5"/>
                  </a:cubicBezTo>
                  <a:cubicBezTo>
                    <a:pt x="15" y="5"/>
                    <a:pt x="17" y="5"/>
                    <a:pt x="17" y="3"/>
                  </a:cubicBezTo>
                  <a:cubicBezTo>
                    <a:pt x="17" y="0"/>
                    <a:pt x="21" y="2"/>
                    <a:pt x="20" y="4"/>
                  </a:cubicBezTo>
                  <a:cubicBezTo>
                    <a:pt x="19" y="5"/>
                    <a:pt x="18" y="7"/>
                    <a:pt x="18" y="7"/>
                  </a:cubicBezTo>
                  <a:cubicBezTo>
                    <a:pt x="15" y="8"/>
                    <a:pt x="14" y="10"/>
                    <a:pt x="11" y="11"/>
                  </a:cubicBezTo>
                  <a:cubicBezTo>
                    <a:pt x="9" y="12"/>
                    <a:pt x="0" y="11"/>
                    <a:pt x="0" y="8"/>
                  </a:cubicBezTo>
                  <a:cubicBezTo>
                    <a:pt x="0" y="7"/>
                    <a:pt x="0" y="10"/>
                    <a:pt x="0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32" name="Freeform 473">
              <a:extLst>
                <a:ext uri="{FF2B5EF4-FFF2-40B4-BE49-F238E27FC236}">
                  <a16:creationId xmlns:a16="http://schemas.microsoft.com/office/drawing/2014/main" id="{2D6A1933-5EBE-E84A-904F-E2DEC678B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02113" y="9297472"/>
              <a:ext cx="82803" cy="101936"/>
            </a:xfrm>
            <a:custGeom>
              <a:avLst/>
              <a:gdLst>
                <a:gd name="T0" fmla="*/ 1 w 9"/>
                <a:gd name="T1" fmla="*/ 0 h 11"/>
                <a:gd name="T2" fmla="*/ 8 w 9"/>
                <a:gd name="T3" fmla="*/ 8 h 11"/>
                <a:gd name="T4" fmla="*/ 5 w 9"/>
                <a:gd name="T5" fmla="*/ 4 h 11"/>
                <a:gd name="T6" fmla="*/ 1 w 9"/>
                <a:gd name="T7" fmla="*/ 0 h 11"/>
                <a:gd name="T8" fmla="*/ 1 w 9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1" y="0"/>
                  </a:moveTo>
                  <a:cubicBezTo>
                    <a:pt x="0" y="1"/>
                    <a:pt x="5" y="11"/>
                    <a:pt x="8" y="8"/>
                  </a:cubicBezTo>
                  <a:cubicBezTo>
                    <a:pt x="9" y="6"/>
                    <a:pt x="6" y="4"/>
                    <a:pt x="5" y="4"/>
                  </a:cubicBezTo>
                  <a:cubicBezTo>
                    <a:pt x="4" y="3"/>
                    <a:pt x="1" y="0"/>
                    <a:pt x="1" y="0"/>
                  </a:cubicBezTo>
                  <a:cubicBezTo>
                    <a:pt x="0" y="1"/>
                    <a:pt x="2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33" name="Freeform 474">
              <a:extLst>
                <a:ext uri="{FF2B5EF4-FFF2-40B4-BE49-F238E27FC236}">
                  <a16:creationId xmlns:a16="http://schemas.microsoft.com/office/drawing/2014/main" id="{9E74C512-D668-2041-8D06-D57608FDD2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44149" y="9485423"/>
              <a:ext cx="54139" cy="54153"/>
            </a:xfrm>
            <a:custGeom>
              <a:avLst/>
              <a:gdLst>
                <a:gd name="T0" fmla="*/ 6 w 6"/>
                <a:gd name="T1" fmla="*/ 4 h 6"/>
                <a:gd name="T2" fmla="*/ 1 w 6"/>
                <a:gd name="T3" fmla="*/ 2 h 6"/>
                <a:gd name="T4" fmla="*/ 6 w 6"/>
                <a:gd name="T5" fmla="*/ 4 h 6"/>
                <a:gd name="T6" fmla="*/ 6 w 6"/>
                <a:gd name="T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4"/>
                  </a:moveTo>
                  <a:cubicBezTo>
                    <a:pt x="6" y="2"/>
                    <a:pt x="0" y="0"/>
                    <a:pt x="1" y="2"/>
                  </a:cubicBezTo>
                  <a:cubicBezTo>
                    <a:pt x="1" y="3"/>
                    <a:pt x="6" y="5"/>
                    <a:pt x="6" y="4"/>
                  </a:cubicBezTo>
                  <a:cubicBezTo>
                    <a:pt x="6" y="3"/>
                    <a:pt x="6" y="6"/>
                    <a:pt x="6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34" name="Freeform 475">
              <a:extLst>
                <a:ext uri="{FF2B5EF4-FFF2-40B4-BE49-F238E27FC236}">
                  <a16:creationId xmlns:a16="http://schemas.microsoft.com/office/drawing/2014/main" id="{2F348E65-FB6E-D84F-80C4-BBF7B1BAE8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86825" y="9399411"/>
              <a:ext cx="85988" cy="57338"/>
            </a:xfrm>
            <a:custGeom>
              <a:avLst/>
              <a:gdLst>
                <a:gd name="T0" fmla="*/ 8 w 9"/>
                <a:gd name="T1" fmla="*/ 6 h 6"/>
                <a:gd name="T2" fmla="*/ 0 w 9"/>
                <a:gd name="T3" fmla="*/ 1 h 6"/>
                <a:gd name="T4" fmla="*/ 3 w 9"/>
                <a:gd name="T5" fmla="*/ 4 h 6"/>
                <a:gd name="T6" fmla="*/ 8 w 9"/>
                <a:gd name="T7" fmla="*/ 6 h 6"/>
                <a:gd name="T8" fmla="*/ 8 w 9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6"/>
                  </a:moveTo>
                  <a:cubicBezTo>
                    <a:pt x="6" y="5"/>
                    <a:pt x="3" y="0"/>
                    <a:pt x="0" y="1"/>
                  </a:cubicBezTo>
                  <a:cubicBezTo>
                    <a:pt x="0" y="2"/>
                    <a:pt x="3" y="3"/>
                    <a:pt x="3" y="4"/>
                  </a:cubicBezTo>
                  <a:cubicBezTo>
                    <a:pt x="5" y="4"/>
                    <a:pt x="6" y="5"/>
                    <a:pt x="8" y="6"/>
                  </a:cubicBezTo>
                  <a:cubicBezTo>
                    <a:pt x="9" y="6"/>
                    <a:pt x="6" y="5"/>
                    <a:pt x="8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35" name="Freeform 476">
              <a:extLst>
                <a:ext uri="{FF2B5EF4-FFF2-40B4-BE49-F238E27FC236}">
                  <a16:creationId xmlns:a16="http://schemas.microsoft.com/office/drawing/2014/main" id="{CB2DD932-0DE8-BC41-8032-139078FE1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04022" y="9361183"/>
              <a:ext cx="38217" cy="47785"/>
            </a:xfrm>
            <a:custGeom>
              <a:avLst/>
              <a:gdLst>
                <a:gd name="T0" fmla="*/ 4 w 4"/>
                <a:gd name="T1" fmla="*/ 4 h 5"/>
                <a:gd name="T2" fmla="*/ 0 w 4"/>
                <a:gd name="T3" fmla="*/ 0 h 5"/>
                <a:gd name="T4" fmla="*/ 4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4" y="4"/>
                  </a:moveTo>
                  <a:cubicBezTo>
                    <a:pt x="4" y="2"/>
                    <a:pt x="0" y="0"/>
                    <a:pt x="0" y="0"/>
                  </a:cubicBezTo>
                  <a:cubicBezTo>
                    <a:pt x="0" y="1"/>
                    <a:pt x="4" y="5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36" name="Freeform 477">
              <a:extLst>
                <a:ext uri="{FF2B5EF4-FFF2-40B4-BE49-F238E27FC236}">
                  <a16:creationId xmlns:a16="http://schemas.microsoft.com/office/drawing/2014/main" id="{ECE04800-AC58-534E-85CF-1836B99E8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47970" y="10017406"/>
              <a:ext cx="149680" cy="111494"/>
            </a:xfrm>
            <a:custGeom>
              <a:avLst/>
              <a:gdLst>
                <a:gd name="T0" fmla="*/ 15 w 16"/>
                <a:gd name="T1" fmla="*/ 11 h 12"/>
                <a:gd name="T2" fmla="*/ 2 w 16"/>
                <a:gd name="T3" fmla="*/ 0 h 12"/>
                <a:gd name="T4" fmla="*/ 15 w 16"/>
                <a:gd name="T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5" y="11"/>
                  </a:moveTo>
                  <a:cubicBezTo>
                    <a:pt x="16" y="12"/>
                    <a:pt x="3" y="0"/>
                    <a:pt x="2" y="0"/>
                  </a:cubicBezTo>
                  <a:cubicBezTo>
                    <a:pt x="0" y="0"/>
                    <a:pt x="7" y="9"/>
                    <a:pt x="15" y="1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37" name="Freeform 478">
              <a:extLst>
                <a:ext uri="{FF2B5EF4-FFF2-40B4-BE49-F238E27FC236}">
                  <a16:creationId xmlns:a16="http://schemas.microsoft.com/office/drawing/2014/main" id="{8007B287-F1B2-5443-A9B6-CABD66201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49244" y="10727782"/>
              <a:ext cx="105096" cy="130608"/>
            </a:xfrm>
            <a:custGeom>
              <a:avLst/>
              <a:gdLst>
                <a:gd name="T0" fmla="*/ 11 w 11"/>
                <a:gd name="T1" fmla="*/ 14 h 14"/>
                <a:gd name="T2" fmla="*/ 9 w 11"/>
                <a:gd name="T3" fmla="*/ 10 h 14"/>
                <a:gd name="T4" fmla="*/ 9 w 11"/>
                <a:gd name="T5" fmla="*/ 7 h 14"/>
                <a:gd name="T6" fmla="*/ 0 w 11"/>
                <a:gd name="T7" fmla="*/ 0 h 14"/>
                <a:gd name="T8" fmla="*/ 3 w 11"/>
                <a:gd name="T9" fmla="*/ 4 h 14"/>
                <a:gd name="T10" fmla="*/ 5 w 11"/>
                <a:gd name="T11" fmla="*/ 8 h 14"/>
                <a:gd name="T12" fmla="*/ 8 w 11"/>
                <a:gd name="T13" fmla="*/ 11 h 14"/>
                <a:gd name="T14" fmla="*/ 11 w 11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4">
                  <a:moveTo>
                    <a:pt x="11" y="14"/>
                  </a:moveTo>
                  <a:cubicBezTo>
                    <a:pt x="10" y="12"/>
                    <a:pt x="11" y="11"/>
                    <a:pt x="9" y="10"/>
                  </a:cubicBezTo>
                  <a:cubicBezTo>
                    <a:pt x="8" y="8"/>
                    <a:pt x="9" y="8"/>
                    <a:pt x="9" y="7"/>
                  </a:cubicBezTo>
                  <a:cubicBezTo>
                    <a:pt x="8" y="5"/>
                    <a:pt x="0" y="1"/>
                    <a:pt x="0" y="0"/>
                  </a:cubicBezTo>
                  <a:cubicBezTo>
                    <a:pt x="0" y="1"/>
                    <a:pt x="3" y="3"/>
                    <a:pt x="3" y="4"/>
                  </a:cubicBezTo>
                  <a:cubicBezTo>
                    <a:pt x="4" y="6"/>
                    <a:pt x="4" y="7"/>
                    <a:pt x="5" y="8"/>
                  </a:cubicBezTo>
                  <a:cubicBezTo>
                    <a:pt x="6" y="9"/>
                    <a:pt x="9" y="10"/>
                    <a:pt x="8" y="11"/>
                  </a:cubicBezTo>
                  <a:cubicBezTo>
                    <a:pt x="8" y="13"/>
                    <a:pt x="9" y="13"/>
                    <a:pt x="11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38" name="Freeform 479">
              <a:extLst>
                <a:ext uri="{FF2B5EF4-FFF2-40B4-BE49-F238E27FC236}">
                  <a16:creationId xmlns:a16="http://schemas.microsoft.com/office/drawing/2014/main" id="{55DF0110-17B9-EB42-9E75-99F00C344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77908" y="10848834"/>
              <a:ext cx="242036" cy="283514"/>
            </a:xfrm>
            <a:custGeom>
              <a:avLst/>
              <a:gdLst>
                <a:gd name="T0" fmla="*/ 8 w 26"/>
                <a:gd name="T1" fmla="*/ 2 h 30"/>
                <a:gd name="T2" fmla="*/ 7 w 26"/>
                <a:gd name="T3" fmla="*/ 11 h 30"/>
                <a:gd name="T4" fmla="*/ 5 w 26"/>
                <a:gd name="T5" fmla="*/ 18 h 30"/>
                <a:gd name="T6" fmla="*/ 9 w 26"/>
                <a:gd name="T7" fmla="*/ 25 h 30"/>
                <a:gd name="T8" fmla="*/ 14 w 26"/>
                <a:gd name="T9" fmla="*/ 26 h 30"/>
                <a:gd name="T10" fmla="*/ 17 w 26"/>
                <a:gd name="T11" fmla="*/ 22 h 30"/>
                <a:gd name="T12" fmla="*/ 18 w 26"/>
                <a:gd name="T13" fmla="*/ 16 h 30"/>
                <a:gd name="T14" fmla="*/ 22 w 26"/>
                <a:gd name="T15" fmla="*/ 14 h 30"/>
                <a:gd name="T16" fmla="*/ 26 w 26"/>
                <a:gd name="T17" fmla="*/ 10 h 30"/>
                <a:gd name="T18" fmla="*/ 25 w 26"/>
                <a:gd name="T19" fmla="*/ 6 h 30"/>
                <a:gd name="T20" fmla="*/ 20 w 26"/>
                <a:gd name="T21" fmla="*/ 8 h 30"/>
                <a:gd name="T22" fmla="*/ 14 w 26"/>
                <a:gd name="T23" fmla="*/ 5 h 30"/>
                <a:gd name="T24" fmla="*/ 11 w 26"/>
                <a:gd name="T25" fmla="*/ 0 h 30"/>
                <a:gd name="T26" fmla="*/ 11 w 26"/>
                <a:gd name="T27" fmla="*/ 3 h 30"/>
                <a:gd name="T28" fmla="*/ 8 w 26"/>
                <a:gd name="T29" fmla="*/ 2 h 30"/>
                <a:gd name="T30" fmla="*/ 8 w 26"/>
                <a:gd name="T31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" h="30">
                  <a:moveTo>
                    <a:pt x="8" y="2"/>
                  </a:moveTo>
                  <a:cubicBezTo>
                    <a:pt x="7" y="2"/>
                    <a:pt x="7" y="9"/>
                    <a:pt x="7" y="11"/>
                  </a:cubicBezTo>
                  <a:cubicBezTo>
                    <a:pt x="6" y="13"/>
                    <a:pt x="0" y="16"/>
                    <a:pt x="5" y="18"/>
                  </a:cubicBezTo>
                  <a:cubicBezTo>
                    <a:pt x="8" y="19"/>
                    <a:pt x="11" y="21"/>
                    <a:pt x="9" y="25"/>
                  </a:cubicBezTo>
                  <a:cubicBezTo>
                    <a:pt x="6" y="30"/>
                    <a:pt x="11" y="29"/>
                    <a:pt x="14" y="26"/>
                  </a:cubicBezTo>
                  <a:cubicBezTo>
                    <a:pt x="15" y="25"/>
                    <a:pt x="16" y="23"/>
                    <a:pt x="17" y="22"/>
                  </a:cubicBezTo>
                  <a:cubicBezTo>
                    <a:pt x="19" y="19"/>
                    <a:pt x="18" y="19"/>
                    <a:pt x="18" y="16"/>
                  </a:cubicBezTo>
                  <a:cubicBezTo>
                    <a:pt x="19" y="14"/>
                    <a:pt x="21" y="14"/>
                    <a:pt x="22" y="14"/>
                  </a:cubicBezTo>
                  <a:cubicBezTo>
                    <a:pt x="23" y="15"/>
                    <a:pt x="25" y="11"/>
                    <a:pt x="26" y="10"/>
                  </a:cubicBezTo>
                  <a:cubicBezTo>
                    <a:pt x="26" y="9"/>
                    <a:pt x="26" y="6"/>
                    <a:pt x="25" y="6"/>
                  </a:cubicBezTo>
                  <a:cubicBezTo>
                    <a:pt x="23" y="6"/>
                    <a:pt x="21" y="8"/>
                    <a:pt x="20" y="8"/>
                  </a:cubicBezTo>
                  <a:cubicBezTo>
                    <a:pt x="18" y="8"/>
                    <a:pt x="15" y="7"/>
                    <a:pt x="14" y="5"/>
                  </a:cubicBezTo>
                  <a:cubicBezTo>
                    <a:pt x="13" y="4"/>
                    <a:pt x="13" y="0"/>
                    <a:pt x="11" y="0"/>
                  </a:cubicBezTo>
                  <a:cubicBezTo>
                    <a:pt x="11" y="0"/>
                    <a:pt x="11" y="3"/>
                    <a:pt x="11" y="3"/>
                  </a:cubicBezTo>
                  <a:cubicBezTo>
                    <a:pt x="10" y="3"/>
                    <a:pt x="9" y="1"/>
                    <a:pt x="8" y="2"/>
                  </a:cubicBezTo>
                  <a:cubicBezTo>
                    <a:pt x="7" y="2"/>
                    <a:pt x="9" y="1"/>
                    <a:pt x="8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39" name="Freeform 480">
              <a:extLst>
                <a:ext uri="{FF2B5EF4-FFF2-40B4-BE49-F238E27FC236}">
                  <a16:creationId xmlns:a16="http://schemas.microsoft.com/office/drawing/2014/main" id="{EBBAE9BE-3910-724F-A633-3689CEE11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59438" y="11055894"/>
              <a:ext cx="366243" cy="356781"/>
            </a:xfrm>
            <a:custGeom>
              <a:avLst/>
              <a:gdLst>
                <a:gd name="T0" fmla="*/ 33 w 39"/>
                <a:gd name="T1" fmla="*/ 4 h 38"/>
                <a:gd name="T2" fmla="*/ 30 w 39"/>
                <a:gd name="T3" fmla="*/ 1 h 38"/>
                <a:gd name="T4" fmla="*/ 26 w 39"/>
                <a:gd name="T5" fmla="*/ 8 h 38"/>
                <a:gd name="T6" fmla="*/ 22 w 39"/>
                <a:gd name="T7" fmla="*/ 13 h 38"/>
                <a:gd name="T8" fmla="*/ 15 w 39"/>
                <a:gd name="T9" fmla="*/ 18 h 38"/>
                <a:gd name="T10" fmla="*/ 9 w 39"/>
                <a:gd name="T11" fmla="*/ 22 h 38"/>
                <a:gd name="T12" fmla="*/ 4 w 39"/>
                <a:gd name="T13" fmla="*/ 27 h 38"/>
                <a:gd name="T14" fmla="*/ 2 w 39"/>
                <a:gd name="T15" fmla="*/ 33 h 38"/>
                <a:gd name="T16" fmla="*/ 1 w 39"/>
                <a:gd name="T17" fmla="*/ 34 h 38"/>
                <a:gd name="T18" fmla="*/ 3 w 39"/>
                <a:gd name="T19" fmla="*/ 35 h 38"/>
                <a:gd name="T20" fmla="*/ 10 w 39"/>
                <a:gd name="T21" fmla="*/ 37 h 38"/>
                <a:gd name="T22" fmla="*/ 19 w 39"/>
                <a:gd name="T23" fmla="*/ 34 h 38"/>
                <a:gd name="T24" fmla="*/ 22 w 39"/>
                <a:gd name="T25" fmla="*/ 27 h 38"/>
                <a:gd name="T26" fmla="*/ 27 w 39"/>
                <a:gd name="T27" fmla="*/ 22 h 38"/>
                <a:gd name="T28" fmla="*/ 29 w 39"/>
                <a:gd name="T29" fmla="*/ 21 h 38"/>
                <a:gd name="T30" fmla="*/ 33 w 39"/>
                <a:gd name="T31" fmla="*/ 21 h 38"/>
                <a:gd name="T32" fmla="*/ 32 w 39"/>
                <a:gd name="T33" fmla="*/ 19 h 38"/>
                <a:gd name="T34" fmla="*/ 32 w 39"/>
                <a:gd name="T35" fmla="*/ 17 h 38"/>
                <a:gd name="T36" fmla="*/ 38 w 39"/>
                <a:gd name="T37" fmla="*/ 9 h 38"/>
                <a:gd name="T38" fmla="*/ 38 w 39"/>
                <a:gd name="T39" fmla="*/ 6 h 38"/>
                <a:gd name="T40" fmla="*/ 38 w 39"/>
                <a:gd name="T41" fmla="*/ 4 h 38"/>
                <a:gd name="T42" fmla="*/ 37 w 39"/>
                <a:gd name="T43" fmla="*/ 4 h 38"/>
                <a:gd name="T44" fmla="*/ 37 w 39"/>
                <a:gd name="T45" fmla="*/ 2 h 38"/>
                <a:gd name="T46" fmla="*/ 33 w 39"/>
                <a:gd name="T47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" h="38">
                  <a:moveTo>
                    <a:pt x="33" y="4"/>
                  </a:moveTo>
                  <a:cubicBezTo>
                    <a:pt x="33" y="4"/>
                    <a:pt x="32" y="0"/>
                    <a:pt x="30" y="1"/>
                  </a:cubicBezTo>
                  <a:cubicBezTo>
                    <a:pt x="27" y="3"/>
                    <a:pt x="28" y="5"/>
                    <a:pt x="26" y="8"/>
                  </a:cubicBezTo>
                  <a:cubicBezTo>
                    <a:pt x="25" y="9"/>
                    <a:pt x="24" y="12"/>
                    <a:pt x="22" y="13"/>
                  </a:cubicBezTo>
                  <a:cubicBezTo>
                    <a:pt x="20" y="16"/>
                    <a:pt x="18" y="17"/>
                    <a:pt x="15" y="18"/>
                  </a:cubicBezTo>
                  <a:cubicBezTo>
                    <a:pt x="13" y="19"/>
                    <a:pt x="12" y="21"/>
                    <a:pt x="9" y="22"/>
                  </a:cubicBezTo>
                  <a:cubicBezTo>
                    <a:pt x="7" y="23"/>
                    <a:pt x="7" y="27"/>
                    <a:pt x="4" y="27"/>
                  </a:cubicBezTo>
                  <a:cubicBezTo>
                    <a:pt x="0" y="28"/>
                    <a:pt x="4" y="31"/>
                    <a:pt x="2" y="33"/>
                  </a:cubicBezTo>
                  <a:cubicBezTo>
                    <a:pt x="1" y="33"/>
                    <a:pt x="0" y="33"/>
                    <a:pt x="1" y="34"/>
                  </a:cubicBezTo>
                  <a:cubicBezTo>
                    <a:pt x="1" y="35"/>
                    <a:pt x="1" y="35"/>
                    <a:pt x="3" y="35"/>
                  </a:cubicBezTo>
                  <a:cubicBezTo>
                    <a:pt x="5" y="35"/>
                    <a:pt x="8" y="37"/>
                    <a:pt x="10" y="37"/>
                  </a:cubicBezTo>
                  <a:cubicBezTo>
                    <a:pt x="14" y="38"/>
                    <a:pt x="16" y="36"/>
                    <a:pt x="19" y="34"/>
                  </a:cubicBezTo>
                  <a:cubicBezTo>
                    <a:pt x="21" y="32"/>
                    <a:pt x="22" y="30"/>
                    <a:pt x="22" y="27"/>
                  </a:cubicBezTo>
                  <a:cubicBezTo>
                    <a:pt x="23" y="24"/>
                    <a:pt x="24" y="24"/>
                    <a:pt x="27" y="22"/>
                  </a:cubicBezTo>
                  <a:cubicBezTo>
                    <a:pt x="28" y="22"/>
                    <a:pt x="28" y="21"/>
                    <a:pt x="29" y="21"/>
                  </a:cubicBezTo>
                  <a:cubicBezTo>
                    <a:pt x="30" y="21"/>
                    <a:pt x="31" y="21"/>
                    <a:pt x="33" y="21"/>
                  </a:cubicBezTo>
                  <a:cubicBezTo>
                    <a:pt x="34" y="20"/>
                    <a:pt x="33" y="19"/>
                    <a:pt x="32" y="19"/>
                  </a:cubicBezTo>
                  <a:cubicBezTo>
                    <a:pt x="31" y="18"/>
                    <a:pt x="31" y="18"/>
                    <a:pt x="32" y="17"/>
                  </a:cubicBezTo>
                  <a:cubicBezTo>
                    <a:pt x="34" y="14"/>
                    <a:pt x="36" y="12"/>
                    <a:pt x="38" y="9"/>
                  </a:cubicBezTo>
                  <a:cubicBezTo>
                    <a:pt x="38" y="8"/>
                    <a:pt x="38" y="7"/>
                    <a:pt x="38" y="6"/>
                  </a:cubicBezTo>
                  <a:cubicBezTo>
                    <a:pt x="38" y="5"/>
                    <a:pt x="38" y="5"/>
                    <a:pt x="38" y="4"/>
                  </a:cubicBezTo>
                  <a:cubicBezTo>
                    <a:pt x="39" y="3"/>
                    <a:pt x="37" y="4"/>
                    <a:pt x="37" y="4"/>
                  </a:cubicBezTo>
                  <a:cubicBezTo>
                    <a:pt x="37" y="3"/>
                    <a:pt x="37" y="3"/>
                    <a:pt x="37" y="2"/>
                  </a:cubicBezTo>
                  <a:cubicBezTo>
                    <a:pt x="36" y="3"/>
                    <a:pt x="35" y="5"/>
                    <a:pt x="3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40" name="Freeform 481">
              <a:extLst>
                <a:ext uri="{FF2B5EF4-FFF2-40B4-BE49-F238E27FC236}">
                  <a16:creationId xmlns:a16="http://schemas.microsoft.com/office/drawing/2014/main" id="{DDB56A86-3E33-054A-A1F0-2BACAABD4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16761" y="11412677"/>
              <a:ext cx="19109" cy="19114"/>
            </a:xfrm>
            <a:custGeom>
              <a:avLst/>
              <a:gdLst>
                <a:gd name="T0" fmla="*/ 2 w 2"/>
                <a:gd name="T1" fmla="*/ 2 h 2"/>
                <a:gd name="T2" fmla="*/ 1 w 2"/>
                <a:gd name="T3" fmla="*/ 0 h 2"/>
                <a:gd name="T4" fmla="*/ 0 w 2"/>
                <a:gd name="T5" fmla="*/ 2 h 2"/>
                <a:gd name="T6" fmla="*/ 2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2" y="1"/>
                    <a:pt x="1" y="1"/>
                    <a:pt x="1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2" y="2"/>
                    <a:pt x="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41" name="Freeform 482">
              <a:extLst>
                <a:ext uri="{FF2B5EF4-FFF2-40B4-BE49-F238E27FC236}">
                  <a16:creationId xmlns:a16="http://schemas.microsoft.com/office/drawing/2014/main" id="{6FABF4F8-5E69-8C40-85AE-4ADF67C4A4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43513" y="11065452"/>
              <a:ext cx="178346" cy="168835"/>
            </a:xfrm>
            <a:custGeom>
              <a:avLst/>
              <a:gdLst>
                <a:gd name="T0" fmla="*/ 0 w 19"/>
                <a:gd name="T1" fmla="*/ 2 h 18"/>
                <a:gd name="T2" fmla="*/ 2 w 19"/>
                <a:gd name="T3" fmla="*/ 7 h 18"/>
                <a:gd name="T4" fmla="*/ 4 w 19"/>
                <a:gd name="T5" fmla="*/ 10 h 18"/>
                <a:gd name="T6" fmla="*/ 3 w 19"/>
                <a:gd name="T7" fmla="*/ 12 h 18"/>
                <a:gd name="T8" fmla="*/ 9 w 19"/>
                <a:gd name="T9" fmla="*/ 18 h 18"/>
                <a:gd name="T10" fmla="*/ 12 w 19"/>
                <a:gd name="T11" fmla="*/ 15 h 18"/>
                <a:gd name="T12" fmla="*/ 13 w 19"/>
                <a:gd name="T13" fmla="*/ 17 h 18"/>
                <a:gd name="T14" fmla="*/ 14 w 19"/>
                <a:gd name="T15" fmla="*/ 14 h 18"/>
                <a:gd name="T16" fmla="*/ 16 w 19"/>
                <a:gd name="T17" fmla="*/ 15 h 18"/>
                <a:gd name="T18" fmla="*/ 18 w 19"/>
                <a:gd name="T19" fmla="*/ 7 h 18"/>
                <a:gd name="T20" fmla="*/ 16 w 19"/>
                <a:gd name="T21" fmla="*/ 1 h 18"/>
                <a:gd name="T22" fmla="*/ 7 w 19"/>
                <a:gd name="T23" fmla="*/ 3 h 18"/>
                <a:gd name="T24" fmla="*/ 0 w 19"/>
                <a:gd name="T25" fmla="*/ 2 h 18"/>
                <a:gd name="T26" fmla="*/ 0 w 19"/>
                <a:gd name="T27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" h="18">
                  <a:moveTo>
                    <a:pt x="0" y="2"/>
                  </a:moveTo>
                  <a:cubicBezTo>
                    <a:pt x="0" y="3"/>
                    <a:pt x="2" y="6"/>
                    <a:pt x="2" y="7"/>
                  </a:cubicBezTo>
                  <a:cubicBezTo>
                    <a:pt x="3" y="8"/>
                    <a:pt x="4" y="9"/>
                    <a:pt x="4" y="10"/>
                  </a:cubicBezTo>
                  <a:cubicBezTo>
                    <a:pt x="4" y="11"/>
                    <a:pt x="3" y="11"/>
                    <a:pt x="3" y="12"/>
                  </a:cubicBezTo>
                  <a:cubicBezTo>
                    <a:pt x="4" y="15"/>
                    <a:pt x="7" y="17"/>
                    <a:pt x="9" y="18"/>
                  </a:cubicBezTo>
                  <a:cubicBezTo>
                    <a:pt x="11" y="18"/>
                    <a:pt x="11" y="16"/>
                    <a:pt x="12" y="15"/>
                  </a:cubicBezTo>
                  <a:cubicBezTo>
                    <a:pt x="12" y="15"/>
                    <a:pt x="13" y="17"/>
                    <a:pt x="13" y="17"/>
                  </a:cubicBezTo>
                  <a:cubicBezTo>
                    <a:pt x="13" y="16"/>
                    <a:pt x="13" y="14"/>
                    <a:pt x="14" y="14"/>
                  </a:cubicBezTo>
                  <a:cubicBezTo>
                    <a:pt x="15" y="13"/>
                    <a:pt x="15" y="15"/>
                    <a:pt x="16" y="15"/>
                  </a:cubicBezTo>
                  <a:cubicBezTo>
                    <a:pt x="15" y="15"/>
                    <a:pt x="18" y="8"/>
                    <a:pt x="18" y="7"/>
                  </a:cubicBezTo>
                  <a:cubicBezTo>
                    <a:pt x="18" y="6"/>
                    <a:pt x="19" y="0"/>
                    <a:pt x="16" y="1"/>
                  </a:cubicBezTo>
                  <a:cubicBezTo>
                    <a:pt x="13" y="2"/>
                    <a:pt x="10" y="4"/>
                    <a:pt x="7" y="3"/>
                  </a:cubicBezTo>
                  <a:cubicBezTo>
                    <a:pt x="6" y="3"/>
                    <a:pt x="1" y="0"/>
                    <a:pt x="0" y="2"/>
                  </a:cubicBezTo>
                  <a:cubicBezTo>
                    <a:pt x="0" y="3"/>
                    <a:pt x="1" y="0"/>
                    <a:pt x="0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42" name="Freeform 483">
              <a:extLst>
                <a:ext uri="{FF2B5EF4-FFF2-40B4-BE49-F238E27FC236}">
                  <a16:creationId xmlns:a16="http://schemas.microsoft.com/office/drawing/2014/main" id="{D0AEA234-F6AF-DE42-A4B0-B7E5D7A91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83640" y="11017669"/>
              <a:ext cx="28662" cy="47785"/>
            </a:xfrm>
            <a:custGeom>
              <a:avLst/>
              <a:gdLst>
                <a:gd name="T0" fmla="*/ 3 w 3"/>
                <a:gd name="T1" fmla="*/ 4 h 5"/>
                <a:gd name="T2" fmla="*/ 1 w 3"/>
                <a:gd name="T3" fmla="*/ 0 h 5"/>
                <a:gd name="T4" fmla="*/ 3 w 3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5"/>
                    <a:pt x="0" y="1"/>
                    <a:pt x="1" y="0"/>
                  </a:cubicBezTo>
                  <a:cubicBezTo>
                    <a:pt x="2" y="0"/>
                    <a:pt x="3" y="1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43" name="Freeform 484">
              <a:extLst>
                <a:ext uri="{FF2B5EF4-FFF2-40B4-BE49-F238E27FC236}">
                  <a16:creationId xmlns:a16="http://schemas.microsoft.com/office/drawing/2014/main" id="{86818CBA-60FA-B24B-A4E2-E3E929BF6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95742" y="11017669"/>
              <a:ext cx="19109" cy="19114"/>
            </a:xfrm>
            <a:custGeom>
              <a:avLst/>
              <a:gdLst>
                <a:gd name="T0" fmla="*/ 1 w 2"/>
                <a:gd name="T1" fmla="*/ 2 h 2"/>
                <a:gd name="T2" fmla="*/ 1 w 2"/>
                <a:gd name="T3" fmla="*/ 0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0" y="2"/>
                    <a:pt x="0" y="0"/>
                    <a:pt x="1" y="0"/>
                  </a:cubicBezTo>
                  <a:cubicBezTo>
                    <a:pt x="2" y="0"/>
                    <a:pt x="2" y="2"/>
                    <a:pt x="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44" name="Freeform 485">
              <a:extLst>
                <a:ext uri="{FF2B5EF4-FFF2-40B4-BE49-F238E27FC236}">
                  <a16:creationId xmlns:a16="http://schemas.microsoft.com/office/drawing/2014/main" id="{D603E25F-C0F7-8843-AD14-E30216601A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84910" y="8593469"/>
              <a:ext cx="101909" cy="168835"/>
            </a:xfrm>
            <a:custGeom>
              <a:avLst/>
              <a:gdLst>
                <a:gd name="T0" fmla="*/ 2 w 11"/>
                <a:gd name="T1" fmla="*/ 0 h 18"/>
                <a:gd name="T2" fmla="*/ 1 w 11"/>
                <a:gd name="T3" fmla="*/ 0 h 18"/>
                <a:gd name="T4" fmla="*/ 1 w 11"/>
                <a:gd name="T5" fmla="*/ 3 h 18"/>
                <a:gd name="T6" fmla="*/ 0 w 11"/>
                <a:gd name="T7" fmla="*/ 8 h 18"/>
                <a:gd name="T8" fmla="*/ 4 w 11"/>
                <a:gd name="T9" fmla="*/ 18 h 18"/>
                <a:gd name="T10" fmla="*/ 9 w 11"/>
                <a:gd name="T11" fmla="*/ 15 h 18"/>
                <a:gd name="T12" fmla="*/ 9 w 11"/>
                <a:gd name="T13" fmla="*/ 8 h 18"/>
                <a:gd name="T14" fmla="*/ 2 w 11"/>
                <a:gd name="T15" fmla="*/ 0 h 18"/>
                <a:gd name="T16" fmla="*/ 2 w 11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8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3"/>
                    <a:pt x="1" y="3"/>
                  </a:cubicBezTo>
                  <a:cubicBezTo>
                    <a:pt x="1" y="5"/>
                    <a:pt x="0" y="6"/>
                    <a:pt x="0" y="8"/>
                  </a:cubicBezTo>
                  <a:cubicBezTo>
                    <a:pt x="0" y="11"/>
                    <a:pt x="0" y="18"/>
                    <a:pt x="4" y="18"/>
                  </a:cubicBezTo>
                  <a:cubicBezTo>
                    <a:pt x="6" y="18"/>
                    <a:pt x="9" y="17"/>
                    <a:pt x="9" y="15"/>
                  </a:cubicBezTo>
                  <a:cubicBezTo>
                    <a:pt x="11" y="13"/>
                    <a:pt x="9" y="10"/>
                    <a:pt x="9" y="8"/>
                  </a:cubicBezTo>
                  <a:cubicBezTo>
                    <a:pt x="7" y="6"/>
                    <a:pt x="5" y="0"/>
                    <a:pt x="2" y="0"/>
                  </a:cubicBezTo>
                  <a:cubicBezTo>
                    <a:pt x="1" y="0"/>
                    <a:pt x="3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45" name="Freeform 486">
              <a:extLst>
                <a:ext uri="{FF2B5EF4-FFF2-40B4-BE49-F238E27FC236}">
                  <a16:creationId xmlns:a16="http://schemas.microsoft.com/office/drawing/2014/main" id="{8376EE80-ED91-1544-A9E6-B5FA27F65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65165" y="9606473"/>
              <a:ext cx="337579" cy="653035"/>
            </a:xfrm>
            <a:custGeom>
              <a:avLst/>
              <a:gdLst>
                <a:gd name="T0" fmla="*/ 31 w 36"/>
                <a:gd name="T1" fmla="*/ 2 h 70"/>
                <a:gd name="T2" fmla="*/ 29 w 36"/>
                <a:gd name="T3" fmla="*/ 0 h 70"/>
                <a:gd name="T4" fmla="*/ 28 w 36"/>
                <a:gd name="T5" fmla="*/ 3 h 70"/>
                <a:gd name="T6" fmla="*/ 26 w 36"/>
                <a:gd name="T7" fmla="*/ 8 h 70"/>
                <a:gd name="T8" fmla="*/ 23 w 36"/>
                <a:gd name="T9" fmla="*/ 8 h 70"/>
                <a:gd name="T10" fmla="*/ 23 w 36"/>
                <a:gd name="T11" fmla="*/ 10 h 70"/>
                <a:gd name="T12" fmla="*/ 22 w 36"/>
                <a:gd name="T13" fmla="*/ 12 h 70"/>
                <a:gd name="T14" fmla="*/ 23 w 36"/>
                <a:gd name="T15" fmla="*/ 13 h 70"/>
                <a:gd name="T16" fmla="*/ 21 w 36"/>
                <a:gd name="T17" fmla="*/ 14 h 70"/>
                <a:gd name="T18" fmla="*/ 19 w 36"/>
                <a:gd name="T19" fmla="*/ 16 h 70"/>
                <a:gd name="T20" fmla="*/ 15 w 36"/>
                <a:gd name="T21" fmla="*/ 18 h 70"/>
                <a:gd name="T22" fmla="*/ 15 w 36"/>
                <a:gd name="T23" fmla="*/ 19 h 70"/>
                <a:gd name="T24" fmla="*/ 13 w 36"/>
                <a:gd name="T25" fmla="*/ 19 h 70"/>
                <a:gd name="T26" fmla="*/ 8 w 36"/>
                <a:gd name="T27" fmla="*/ 21 h 70"/>
                <a:gd name="T28" fmla="*/ 6 w 36"/>
                <a:gd name="T29" fmla="*/ 21 h 70"/>
                <a:gd name="T30" fmla="*/ 4 w 36"/>
                <a:gd name="T31" fmla="*/ 27 h 70"/>
                <a:gd name="T32" fmla="*/ 4 w 36"/>
                <a:gd name="T33" fmla="*/ 44 h 70"/>
                <a:gd name="T34" fmla="*/ 0 w 36"/>
                <a:gd name="T35" fmla="*/ 51 h 70"/>
                <a:gd name="T36" fmla="*/ 0 w 36"/>
                <a:gd name="T37" fmla="*/ 55 h 70"/>
                <a:gd name="T38" fmla="*/ 2 w 36"/>
                <a:gd name="T39" fmla="*/ 59 h 70"/>
                <a:gd name="T40" fmla="*/ 5 w 36"/>
                <a:gd name="T41" fmla="*/ 68 h 70"/>
                <a:gd name="T42" fmla="*/ 16 w 36"/>
                <a:gd name="T43" fmla="*/ 68 h 70"/>
                <a:gd name="T44" fmla="*/ 24 w 36"/>
                <a:gd name="T45" fmla="*/ 50 h 70"/>
                <a:gd name="T46" fmla="*/ 31 w 36"/>
                <a:gd name="T47" fmla="*/ 30 h 70"/>
                <a:gd name="T48" fmla="*/ 32 w 36"/>
                <a:gd name="T49" fmla="*/ 23 h 70"/>
                <a:gd name="T50" fmla="*/ 34 w 36"/>
                <a:gd name="T51" fmla="*/ 19 h 70"/>
                <a:gd name="T52" fmla="*/ 36 w 36"/>
                <a:gd name="T53" fmla="*/ 17 h 70"/>
                <a:gd name="T54" fmla="*/ 35 w 36"/>
                <a:gd name="T55" fmla="*/ 11 h 70"/>
                <a:gd name="T56" fmla="*/ 31 w 36"/>
                <a:gd name="T57" fmla="*/ 2 h 70"/>
                <a:gd name="T58" fmla="*/ 31 w 36"/>
                <a:gd name="T59" fmla="*/ 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70">
                  <a:moveTo>
                    <a:pt x="31" y="2"/>
                  </a:moveTo>
                  <a:cubicBezTo>
                    <a:pt x="31" y="2"/>
                    <a:pt x="30" y="0"/>
                    <a:pt x="29" y="0"/>
                  </a:cubicBezTo>
                  <a:cubicBezTo>
                    <a:pt x="29" y="1"/>
                    <a:pt x="28" y="2"/>
                    <a:pt x="28" y="3"/>
                  </a:cubicBezTo>
                  <a:cubicBezTo>
                    <a:pt x="27" y="5"/>
                    <a:pt x="27" y="6"/>
                    <a:pt x="26" y="8"/>
                  </a:cubicBezTo>
                  <a:cubicBezTo>
                    <a:pt x="25" y="9"/>
                    <a:pt x="24" y="8"/>
                    <a:pt x="23" y="8"/>
                  </a:cubicBezTo>
                  <a:cubicBezTo>
                    <a:pt x="23" y="8"/>
                    <a:pt x="24" y="9"/>
                    <a:pt x="23" y="10"/>
                  </a:cubicBezTo>
                  <a:cubicBezTo>
                    <a:pt x="23" y="11"/>
                    <a:pt x="22" y="11"/>
                    <a:pt x="22" y="12"/>
                  </a:cubicBezTo>
                  <a:cubicBezTo>
                    <a:pt x="22" y="12"/>
                    <a:pt x="23" y="13"/>
                    <a:pt x="23" y="13"/>
                  </a:cubicBezTo>
                  <a:cubicBezTo>
                    <a:pt x="23" y="14"/>
                    <a:pt x="22" y="13"/>
                    <a:pt x="21" y="14"/>
                  </a:cubicBezTo>
                  <a:cubicBezTo>
                    <a:pt x="20" y="14"/>
                    <a:pt x="20" y="15"/>
                    <a:pt x="19" y="16"/>
                  </a:cubicBezTo>
                  <a:cubicBezTo>
                    <a:pt x="18" y="17"/>
                    <a:pt x="17" y="17"/>
                    <a:pt x="15" y="18"/>
                  </a:cubicBezTo>
                  <a:cubicBezTo>
                    <a:pt x="14" y="18"/>
                    <a:pt x="16" y="19"/>
                    <a:pt x="15" y="19"/>
                  </a:cubicBezTo>
                  <a:cubicBezTo>
                    <a:pt x="15" y="20"/>
                    <a:pt x="13" y="18"/>
                    <a:pt x="13" y="19"/>
                  </a:cubicBezTo>
                  <a:cubicBezTo>
                    <a:pt x="11" y="20"/>
                    <a:pt x="10" y="20"/>
                    <a:pt x="8" y="21"/>
                  </a:cubicBezTo>
                  <a:cubicBezTo>
                    <a:pt x="7" y="21"/>
                    <a:pt x="6" y="20"/>
                    <a:pt x="6" y="21"/>
                  </a:cubicBezTo>
                  <a:cubicBezTo>
                    <a:pt x="5" y="23"/>
                    <a:pt x="5" y="25"/>
                    <a:pt x="4" y="27"/>
                  </a:cubicBezTo>
                  <a:cubicBezTo>
                    <a:pt x="3" y="32"/>
                    <a:pt x="8" y="39"/>
                    <a:pt x="4" y="44"/>
                  </a:cubicBezTo>
                  <a:cubicBezTo>
                    <a:pt x="3" y="46"/>
                    <a:pt x="1" y="48"/>
                    <a:pt x="0" y="51"/>
                  </a:cubicBezTo>
                  <a:cubicBezTo>
                    <a:pt x="0" y="52"/>
                    <a:pt x="0" y="54"/>
                    <a:pt x="0" y="55"/>
                  </a:cubicBezTo>
                  <a:cubicBezTo>
                    <a:pt x="1" y="56"/>
                    <a:pt x="3" y="57"/>
                    <a:pt x="2" y="59"/>
                  </a:cubicBezTo>
                  <a:cubicBezTo>
                    <a:pt x="1" y="62"/>
                    <a:pt x="2" y="66"/>
                    <a:pt x="5" y="68"/>
                  </a:cubicBezTo>
                  <a:cubicBezTo>
                    <a:pt x="8" y="70"/>
                    <a:pt x="11" y="70"/>
                    <a:pt x="16" y="68"/>
                  </a:cubicBezTo>
                  <a:cubicBezTo>
                    <a:pt x="21" y="66"/>
                    <a:pt x="22" y="55"/>
                    <a:pt x="24" y="50"/>
                  </a:cubicBezTo>
                  <a:cubicBezTo>
                    <a:pt x="26" y="43"/>
                    <a:pt x="29" y="37"/>
                    <a:pt x="31" y="30"/>
                  </a:cubicBezTo>
                  <a:cubicBezTo>
                    <a:pt x="31" y="28"/>
                    <a:pt x="31" y="25"/>
                    <a:pt x="32" y="23"/>
                  </a:cubicBezTo>
                  <a:cubicBezTo>
                    <a:pt x="33" y="22"/>
                    <a:pt x="31" y="14"/>
                    <a:pt x="34" y="19"/>
                  </a:cubicBezTo>
                  <a:cubicBezTo>
                    <a:pt x="35" y="20"/>
                    <a:pt x="35" y="18"/>
                    <a:pt x="36" y="17"/>
                  </a:cubicBezTo>
                  <a:cubicBezTo>
                    <a:pt x="36" y="15"/>
                    <a:pt x="35" y="13"/>
                    <a:pt x="35" y="11"/>
                  </a:cubicBezTo>
                  <a:cubicBezTo>
                    <a:pt x="34" y="9"/>
                    <a:pt x="33" y="4"/>
                    <a:pt x="31" y="2"/>
                  </a:cubicBezTo>
                  <a:cubicBezTo>
                    <a:pt x="30" y="1"/>
                    <a:pt x="32" y="2"/>
                    <a:pt x="3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46" name="Freeform 487">
              <a:extLst>
                <a:ext uri="{FF2B5EF4-FFF2-40B4-BE49-F238E27FC236}">
                  <a16:creationId xmlns:a16="http://schemas.microsoft.com/office/drawing/2014/main" id="{9A458C44-2AAE-BC4C-9916-64E124A38E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13572" y="5028840"/>
              <a:ext cx="101909" cy="76452"/>
            </a:xfrm>
            <a:custGeom>
              <a:avLst/>
              <a:gdLst>
                <a:gd name="T0" fmla="*/ 9 w 11"/>
                <a:gd name="T1" fmla="*/ 7 h 8"/>
                <a:gd name="T2" fmla="*/ 8 w 11"/>
                <a:gd name="T3" fmla="*/ 4 h 8"/>
                <a:gd name="T4" fmla="*/ 3 w 11"/>
                <a:gd name="T5" fmla="*/ 0 h 8"/>
                <a:gd name="T6" fmla="*/ 1 w 11"/>
                <a:gd name="T7" fmla="*/ 2 h 8"/>
                <a:gd name="T8" fmla="*/ 3 w 11"/>
                <a:gd name="T9" fmla="*/ 5 h 8"/>
                <a:gd name="T10" fmla="*/ 9 w 11"/>
                <a:gd name="T11" fmla="*/ 7 h 8"/>
                <a:gd name="T12" fmla="*/ 9 w 11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8">
                  <a:moveTo>
                    <a:pt x="9" y="7"/>
                  </a:moveTo>
                  <a:cubicBezTo>
                    <a:pt x="11" y="8"/>
                    <a:pt x="9" y="5"/>
                    <a:pt x="8" y="4"/>
                  </a:cubicBezTo>
                  <a:cubicBezTo>
                    <a:pt x="7" y="3"/>
                    <a:pt x="4" y="1"/>
                    <a:pt x="3" y="0"/>
                  </a:cubicBezTo>
                  <a:cubicBezTo>
                    <a:pt x="2" y="0"/>
                    <a:pt x="1" y="1"/>
                    <a:pt x="1" y="2"/>
                  </a:cubicBezTo>
                  <a:cubicBezTo>
                    <a:pt x="0" y="3"/>
                    <a:pt x="2" y="4"/>
                    <a:pt x="3" y="5"/>
                  </a:cubicBezTo>
                  <a:cubicBezTo>
                    <a:pt x="5" y="6"/>
                    <a:pt x="7" y="7"/>
                    <a:pt x="9" y="7"/>
                  </a:cubicBezTo>
                  <a:cubicBezTo>
                    <a:pt x="10" y="7"/>
                    <a:pt x="7" y="7"/>
                    <a:pt x="9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47" name="Freeform 488">
              <a:extLst>
                <a:ext uri="{FF2B5EF4-FFF2-40B4-BE49-F238E27FC236}">
                  <a16:creationId xmlns:a16="http://schemas.microsoft.com/office/drawing/2014/main" id="{78748A4D-7419-FF46-99CE-EE305CBF01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26310" y="5086181"/>
              <a:ext cx="101909" cy="92380"/>
            </a:xfrm>
            <a:custGeom>
              <a:avLst/>
              <a:gdLst>
                <a:gd name="T0" fmla="*/ 10 w 11"/>
                <a:gd name="T1" fmla="*/ 6 h 10"/>
                <a:gd name="T2" fmla="*/ 6 w 11"/>
                <a:gd name="T3" fmla="*/ 10 h 10"/>
                <a:gd name="T4" fmla="*/ 0 w 11"/>
                <a:gd name="T5" fmla="*/ 6 h 10"/>
                <a:gd name="T6" fmla="*/ 10 w 11"/>
                <a:gd name="T7" fmla="*/ 6 h 10"/>
                <a:gd name="T8" fmla="*/ 10 w 11"/>
                <a:gd name="T9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10" y="6"/>
                  </a:moveTo>
                  <a:cubicBezTo>
                    <a:pt x="10" y="8"/>
                    <a:pt x="7" y="9"/>
                    <a:pt x="6" y="10"/>
                  </a:cubicBezTo>
                  <a:cubicBezTo>
                    <a:pt x="4" y="10"/>
                    <a:pt x="0" y="9"/>
                    <a:pt x="0" y="6"/>
                  </a:cubicBezTo>
                  <a:cubicBezTo>
                    <a:pt x="1" y="0"/>
                    <a:pt x="11" y="6"/>
                    <a:pt x="10" y="6"/>
                  </a:cubicBezTo>
                  <a:cubicBezTo>
                    <a:pt x="10" y="7"/>
                    <a:pt x="11" y="5"/>
                    <a:pt x="10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48" name="Freeform 489">
              <a:extLst>
                <a:ext uri="{FF2B5EF4-FFF2-40B4-BE49-F238E27FC236}">
                  <a16:creationId xmlns:a16="http://schemas.microsoft.com/office/drawing/2014/main" id="{B6E890F7-9B20-754E-A3CB-4111CDD46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45419" y="4767625"/>
              <a:ext cx="82803" cy="47785"/>
            </a:xfrm>
            <a:custGeom>
              <a:avLst/>
              <a:gdLst>
                <a:gd name="T0" fmla="*/ 9 w 9"/>
                <a:gd name="T1" fmla="*/ 3 h 5"/>
                <a:gd name="T2" fmla="*/ 4 w 9"/>
                <a:gd name="T3" fmla="*/ 5 h 5"/>
                <a:gd name="T4" fmla="*/ 1 w 9"/>
                <a:gd name="T5" fmla="*/ 1 h 5"/>
                <a:gd name="T6" fmla="*/ 6 w 9"/>
                <a:gd name="T7" fmla="*/ 1 h 5"/>
                <a:gd name="T8" fmla="*/ 9 w 9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9" y="3"/>
                  </a:moveTo>
                  <a:cubicBezTo>
                    <a:pt x="7" y="4"/>
                    <a:pt x="6" y="4"/>
                    <a:pt x="4" y="5"/>
                  </a:cubicBezTo>
                  <a:cubicBezTo>
                    <a:pt x="2" y="5"/>
                    <a:pt x="0" y="3"/>
                    <a:pt x="1" y="1"/>
                  </a:cubicBezTo>
                  <a:cubicBezTo>
                    <a:pt x="1" y="0"/>
                    <a:pt x="5" y="0"/>
                    <a:pt x="6" y="1"/>
                  </a:cubicBezTo>
                  <a:cubicBezTo>
                    <a:pt x="7" y="1"/>
                    <a:pt x="8" y="3"/>
                    <a:pt x="9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49" name="Freeform 490">
              <a:extLst>
                <a:ext uri="{FF2B5EF4-FFF2-40B4-BE49-F238E27FC236}">
                  <a16:creationId xmlns:a16="http://schemas.microsoft.com/office/drawing/2014/main" id="{8C9F8F0C-D726-BA40-B477-3B157AFF9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11662" y="4675245"/>
              <a:ext cx="92356" cy="44598"/>
            </a:xfrm>
            <a:custGeom>
              <a:avLst/>
              <a:gdLst>
                <a:gd name="T0" fmla="*/ 6 w 10"/>
                <a:gd name="T1" fmla="*/ 5 h 5"/>
                <a:gd name="T2" fmla="*/ 1 w 10"/>
                <a:gd name="T3" fmla="*/ 4 h 5"/>
                <a:gd name="T4" fmla="*/ 4 w 10"/>
                <a:gd name="T5" fmla="*/ 1 h 5"/>
                <a:gd name="T6" fmla="*/ 9 w 10"/>
                <a:gd name="T7" fmla="*/ 1 h 5"/>
                <a:gd name="T8" fmla="*/ 6 w 10"/>
                <a:gd name="T9" fmla="*/ 5 h 5"/>
                <a:gd name="T10" fmla="*/ 6 w 10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5">
                  <a:moveTo>
                    <a:pt x="6" y="5"/>
                  </a:moveTo>
                  <a:cubicBezTo>
                    <a:pt x="4" y="5"/>
                    <a:pt x="2" y="4"/>
                    <a:pt x="1" y="4"/>
                  </a:cubicBezTo>
                  <a:cubicBezTo>
                    <a:pt x="0" y="3"/>
                    <a:pt x="3" y="1"/>
                    <a:pt x="4" y="1"/>
                  </a:cubicBezTo>
                  <a:cubicBezTo>
                    <a:pt x="5" y="0"/>
                    <a:pt x="8" y="0"/>
                    <a:pt x="9" y="1"/>
                  </a:cubicBezTo>
                  <a:cubicBezTo>
                    <a:pt x="10" y="2"/>
                    <a:pt x="7" y="5"/>
                    <a:pt x="6" y="5"/>
                  </a:cubicBezTo>
                  <a:cubicBezTo>
                    <a:pt x="4" y="5"/>
                    <a:pt x="6" y="5"/>
                    <a:pt x="6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50" name="Freeform 491">
              <a:extLst>
                <a:ext uri="{FF2B5EF4-FFF2-40B4-BE49-F238E27FC236}">
                  <a16:creationId xmlns:a16="http://schemas.microsoft.com/office/drawing/2014/main" id="{103C4CE2-13E8-CE4F-914D-4675F24657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68988" y="3999911"/>
              <a:ext cx="57323" cy="19114"/>
            </a:xfrm>
            <a:custGeom>
              <a:avLst/>
              <a:gdLst>
                <a:gd name="T0" fmla="*/ 6 w 6"/>
                <a:gd name="T1" fmla="*/ 1 h 2"/>
                <a:gd name="T2" fmla="*/ 0 w 6"/>
                <a:gd name="T3" fmla="*/ 1 h 2"/>
                <a:gd name="T4" fmla="*/ 6 w 6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2"/>
                    <a:pt x="0" y="2"/>
                    <a:pt x="0" y="1"/>
                  </a:cubicBezTo>
                  <a:cubicBezTo>
                    <a:pt x="0" y="0"/>
                    <a:pt x="6" y="0"/>
                    <a:pt x="6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51" name="Freeform 492">
              <a:extLst>
                <a:ext uri="{FF2B5EF4-FFF2-40B4-BE49-F238E27FC236}">
                  <a16:creationId xmlns:a16="http://schemas.microsoft.com/office/drawing/2014/main" id="{3A17AFCC-D9DA-0349-8F18-04CEEF46E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46696" y="4805855"/>
              <a:ext cx="54139" cy="38227"/>
            </a:xfrm>
            <a:custGeom>
              <a:avLst/>
              <a:gdLst>
                <a:gd name="T0" fmla="*/ 5 w 6"/>
                <a:gd name="T1" fmla="*/ 4 h 4"/>
                <a:gd name="T2" fmla="*/ 2 w 6"/>
                <a:gd name="T3" fmla="*/ 1 h 4"/>
                <a:gd name="T4" fmla="*/ 5 w 6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5" y="4"/>
                  </a:moveTo>
                  <a:cubicBezTo>
                    <a:pt x="4" y="4"/>
                    <a:pt x="0" y="3"/>
                    <a:pt x="2" y="1"/>
                  </a:cubicBezTo>
                  <a:cubicBezTo>
                    <a:pt x="5" y="0"/>
                    <a:pt x="6" y="4"/>
                    <a:pt x="5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52" name="Freeform 493">
              <a:extLst>
                <a:ext uri="{FF2B5EF4-FFF2-40B4-BE49-F238E27FC236}">
                  <a16:creationId xmlns:a16="http://schemas.microsoft.com/office/drawing/2014/main" id="{5C960710-BE52-AA4F-8FA6-8CA0B42F1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8282" y="6892386"/>
              <a:ext cx="54139" cy="101936"/>
            </a:xfrm>
            <a:custGeom>
              <a:avLst/>
              <a:gdLst>
                <a:gd name="T0" fmla="*/ 5 w 6"/>
                <a:gd name="T1" fmla="*/ 1 h 11"/>
                <a:gd name="T2" fmla="*/ 5 w 6"/>
                <a:gd name="T3" fmla="*/ 7 h 11"/>
                <a:gd name="T4" fmla="*/ 3 w 6"/>
                <a:gd name="T5" fmla="*/ 10 h 11"/>
                <a:gd name="T6" fmla="*/ 1 w 6"/>
                <a:gd name="T7" fmla="*/ 4 h 11"/>
                <a:gd name="T8" fmla="*/ 5 w 6"/>
                <a:gd name="T9" fmla="*/ 1 h 11"/>
                <a:gd name="T10" fmla="*/ 5 w 6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1">
                  <a:moveTo>
                    <a:pt x="5" y="1"/>
                  </a:moveTo>
                  <a:cubicBezTo>
                    <a:pt x="5" y="3"/>
                    <a:pt x="6" y="5"/>
                    <a:pt x="5" y="7"/>
                  </a:cubicBezTo>
                  <a:cubicBezTo>
                    <a:pt x="4" y="8"/>
                    <a:pt x="5" y="11"/>
                    <a:pt x="3" y="10"/>
                  </a:cubicBezTo>
                  <a:cubicBezTo>
                    <a:pt x="1" y="8"/>
                    <a:pt x="0" y="6"/>
                    <a:pt x="1" y="4"/>
                  </a:cubicBezTo>
                  <a:cubicBezTo>
                    <a:pt x="1" y="3"/>
                    <a:pt x="5" y="0"/>
                    <a:pt x="5" y="1"/>
                  </a:cubicBezTo>
                  <a:cubicBezTo>
                    <a:pt x="5" y="2"/>
                    <a:pt x="5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53" name="Freeform 494">
              <a:extLst>
                <a:ext uri="{FF2B5EF4-FFF2-40B4-BE49-F238E27FC236}">
                  <a16:creationId xmlns:a16="http://schemas.microsoft.com/office/drawing/2014/main" id="{95D84E8A-D2FB-1048-8DBB-8B69E95406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79173" y="6984768"/>
              <a:ext cx="82803" cy="140163"/>
            </a:xfrm>
            <a:custGeom>
              <a:avLst/>
              <a:gdLst>
                <a:gd name="T0" fmla="*/ 7 w 9"/>
                <a:gd name="T1" fmla="*/ 3 h 15"/>
                <a:gd name="T2" fmla="*/ 5 w 9"/>
                <a:gd name="T3" fmla="*/ 2 h 15"/>
                <a:gd name="T4" fmla="*/ 0 w 9"/>
                <a:gd name="T5" fmla="*/ 2 h 15"/>
                <a:gd name="T6" fmla="*/ 1 w 9"/>
                <a:gd name="T7" fmla="*/ 8 h 15"/>
                <a:gd name="T8" fmla="*/ 2 w 9"/>
                <a:gd name="T9" fmla="*/ 13 h 15"/>
                <a:gd name="T10" fmla="*/ 4 w 9"/>
                <a:gd name="T11" fmla="*/ 14 h 15"/>
                <a:gd name="T12" fmla="*/ 8 w 9"/>
                <a:gd name="T13" fmla="*/ 10 h 15"/>
                <a:gd name="T14" fmla="*/ 7 w 9"/>
                <a:gd name="T15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5">
                  <a:moveTo>
                    <a:pt x="7" y="3"/>
                  </a:moveTo>
                  <a:cubicBezTo>
                    <a:pt x="6" y="3"/>
                    <a:pt x="7" y="0"/>
                    <a:pt x="5" y="2"/>
                  </a:cubicBezTo>
                  <a:cubicBezTo>
                    <a:pt x="2" y="4"/>
                    <a:pt x="3" y="4"/>
                    <a:pt x="0" y="2"/>
                  </a:cubicBezTo>
                  <a:cubicBezTo>
                    <a:pt x="0" y="2"/>
                    <a:pt x="1" y="8"/>
                    <a:pt x="1" y="8"/>
                  </a:cubicBezTo>
                  <a:cubicBezTo>
                    <a:pt x="2" y="10"/>
                    <a:pt x="2" y="11"/>
                    <a:pt x="2" y="13"/>
                  </a:cubicBezTo>
                  <a:cubicBezTo>
                    <a:pt x="2" y="14"/>
                    <a:pt x="2" y="15"/>
                    <a:pt x="4" y="14"/>
                  </a:cubicBezTo>
                  <a:cubicBezTo>
                    <a:pt x="6" y="13"/>
                    <a:pt x="8" y="13"/>
                    <a:pt x="8" y="10"/>
                  </a:cubicBezTo>
                  <a:cubicBezTo>
                    <a:pt x="8" y="9"/>
                    <a:pt x="9" y="3"/>
                    <a:pt x="7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54" name="Freeform 495">
              <a:extLst>
                <a:ext uri="{FF2B5EF4-FFF2-40B4-BE49-F238E27FC236}">
                  <a16:creationId xmlns:a16="http://schemas.microsoft.com/office/drawing/2014/main" id="{B7B2E7C3-8761-644A-9340-FDA0BC300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73444" y="7153601"/>
              <a:ext cx="149680" cy="92380"/>
            </a:xfrm>
            <a:custGeom>
              <a:avLst/>
              <a:gdLst>
                <a:gd name="T0" fmla="*/ 5 w 16"/>
                <a:gd name="T1" fmla="*/ 1 h 10"/>
                <a:gd name="T2" fmla="*/ 0 w 16"/>
                <a:gd name="T3" fmla="*/ 2 h 10"/>
                <a:gd name="T4" fmla="*/ 3 w 16"/>
                <a:gd name="T5" fmla="*/ 5 h 10"/>
                <a:gd name="T6" fmla="*/ 8 w 16"/>
                <a:gd name="T7" fmla="*/ 7 h 10"/>
                <a:gd name="T8" fmla="*/ 14 w 16"/>
                <a:gd name="T9" fmla="*/ 8 h 10"/>
                <a:gd name="T10" fmla="*/ 13 w 16"/>
                <a:gd name="T11" fmla="*/ 4 h 10"/>
                <a:gd name="T12" fmla="*/ 15 w 16"/>
                <a:gd name="T13" fmla="*/ 1 h 10"/>
                <a:gd name="T14" fmla="*/ 11 w 16"/>
                <a:gd name="T15" fmla="*/ 1 h 10"/>
                <a:gd name="T16" fmla="*/ 5 w 16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0">
                  <a:moveTo>
                    <a:pt x="5" y="1"/>
                  </a:moveTo>
                  <a:cubicBezTo>
                    <a:pt x="4" y="1"/>
                    <a:pt x="1" y="1"/>
                    <a:pt x="0" y="2"/>
                  </a:cubicBezTo>
                  <a:cubicBezTo>
                    <a:pt x="0" y="3"/>
                    <a:pt x="2" y="4"/>
                    <a:pt x="3" y="5"/>
                  </a:cubicBezTo>
                  <a:cubicBezTo>
                    <a:pt x="5" y="5"/>
                    <a:pt x="7" y="6"/>
                    <a:pt x="8" y="7"/>
                  </a:cubicBezTo>
                  <a:cubicBezTo>
                    <a:pt x="10" y="8"/>
                    <a:pt x="12" y="10"/>
                    <a:pt x="14" y="8"/>
                  </a:cubicBezTo>
                  <a:cubicBezTo>
                    <a:pt x="16" y="7"/>
                    <a:pt x="12" y="6"/>
                    <a:pt x="13" y="4"/>
                  </a:cubicBezTo>
                  <a:cubicBezTo>
                    <a:pt x="13" y="4"/>
                    <a:pt x="16" y="2"/>
                    <a:pt x="15" y="1"/>
                  </a:cubicBezTo>
                  <a:cubicBezTo>
                    <a:pt x="15" y="0"/>
                    <a:pt x="11" y="1"/>
                    <a:pt x="11" y="1"/>
                  </a:cubicBezTo>
                  <a:cubicBezTo>
                    <a:pt x="9" y="2"/>
                    <a:pt x="7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55" name="Freeform 496">
              <a:extLst>
                <a:ext uri="{FF2B5EF4-FFF2-40B4-BE49-F238E27FC236}">
                  <a16:creationId xmlns:a16="http://schemas.microsoft.com/office/drawing/2014/main" id="{AFB3C26F-5697-1547-9D5D-AB447235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61977" y="7284208"/>
              <a:ext cx="121018" cy="66896"/>
            </a:xfrm>
            <a:custGeom>
              <a:avLst/>
              <a:gdLst>
                <a:gd name="T0" fmla="*/ 12 w 13"/>
                <a:gd name="T1" fmla="*/ 1 h 7"/>
                <a:gd name="T2" fmla="*/ 10 w 13"/>
                <a:gd name="T3" fmla="*/ 2 h 7"/>
                <a:gd name="T4" fmla="*/ 10 w 13"/>
                <a:gd name="T5" fmla="*/ 5 h 7"/>
                <a:gd name="T6" fmla="*/ 6 w 13"/>
                <a:gd name="T7" fmla="*/ 6 h 7"/>
                <a:gd name="T8" fmla="*/ 2 w 13"/>
                <a:gd name="T9" fmla="*/ 6 h 7"/>
                <a:gd name="T10" fmla="*/ 5 w 13"/>
                <a:gd name="T11" fmla="*/ 3 h 7"/>
                <a:gd name="T12" fmla="*/ 12 w 13"/>
                <a:gd name="T13" fmla="*/ 1 h 7"/>
                <a:gd name="T14" fmla="*/ 12 w 13"/>
                <a:gd name="T1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7">
                  <a:moveTo>
                    <a:pt x="12" y="1"/>
                  </a:moveTo>
                  <a:cubicBezTo>
                    <a:pt x="12" y="1"/>
                    <a:pt x="10" y="2"/>
                    <a:pt x="10" y="2"/>
                  </a:cubicBezTo>
                  <a:cubicBezTo>
                    <a:pt x="9" y="3"/>
                    <a:pt x="10" y="5"/>
                    <a:pt x="10" y="5"/>
                  </a:cubicBezTo>
                  <a:cubicBezTo>
                    <a:pt x="9" y="5"/>
                    <a:pt x="7" y="5"/>
                    <a:pt x="6" y="6"/>
                  </a:cubicBezTo>
                  <a:cubicBezTo>
                    <a:pt x="4" y="7"/>
                    <a:pt x="3" y="7"/>
                    <a:pt x="2" y="6"/>
                  </a:cubicBezTo>
                  <a:cubicBezTo>
                    <a:pt x="0" y="4"/>
                    <a:pt x="4" y="3"/>
                    <a:pt x="5" y="3"/>
                  </a:cubicBezTo>
                  <a:cubicBezTo>
                    <a:pt x="7" y="3"/>
                    <a:pt x="10" y="2"/>
                    <a:pt x="12" y="1"/>
                  </a:cubicBezTo>
                  <a:cubicBezTo>
                    <a:pt x="13" y="0"/>
                    <a:pt x="11" y="2"/>
                    <a:pt x="1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56" name="Freeform 497">
              <a:extLst>
                <a:ext uri="{FF2B5EF4-FFF2-40B4-BE49-F238E27FC236}">
                  <a16:creationId xmlns:a16="http://schemas.microsoft.com/office/drawing/2014/main" id="{815AB81A-7003-4B44-BF5D-27B00986AD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60705" y="7293764"/>
              <a:ext cx="140127" cy="38227"/>
            </a:xfrm>
            <a:custGeom>
              <a:avLst/>
              <a:gdLst>
                <a:gd name="T0" fmla="*/ 8 w 15"/>
                <a:gd name="T1" fmla="*/ 4 h 4"/>
                <a:gd name="T2" fmla="*/ 1 w 15"/>
                <a:gd name="T3" fmla="*/ 1 h 4"/>
                <a:gd name="T4" fmla="*/ 7 w 15"/>
                <a:gd name="T5" fmla="*/ 1 h 4"/>
                <a:gd name="T6" fmla="*/ 15 w 15"/>
                <a:gd name="T7" fmla="*/ 2 h 4"/>
                <a:gd name="T8" fmla="*/ 13 w 15"/>
                <a:gd name="T9" fmla="*/ 3 h 4"/>
                <a:gd name="T10" fmla="*/ 8 w 15"/>
                <a:gd name="T11" fmla="*/ 4 h 4"/>
                <a:gd name="T12" fmla="*/ 8 w 15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">
                  <a:moveTo>
                    <a:pt x="8" y="4"/>
                  </a:moveTo>
                  <a:cubicBezTo>
                    <a:pt x="7" y="4"/>
                    <a:pt x="0" y="2"/>
                    <a:pt x="1" y="1"/>
                  </a:cubicBezTo>
                  <a:cubicBezTo>
                    <a:pt x="1" y="0"/>
                    <a:pt x="7" y="1"/>
                    <a:pt x="7" y="1"/>
                  </a:cubicBezTo>
                  <a:cubicBezTo>
                    <a:pt x="10" y="2"/>
                    <a:pt x="12" y="2"/>
                    <a:pt x="15" y="2"/>
                  </a:cubicBezTo>
                  <a:cubicBezTo>
                    <a:pt x="15" y="2"/>
                    <a:pt x="13" y="3"/>
                    <a:pt x="13" y="3"/>
                  </a:cubicBezTo>
                  <a:cubicBezTo>
                    <a:pt x="12" y="4"/>
                    <a:pt x="10" y="4"/>
                    <a:pt x="8" y="4"/>
                  </a:cubicBezTo>
                  <a:cubicBezTo>
                    <a:pt x="6" y="4"/>
                    <a:pt x="9" y="4"/>
                    <a:pt x="8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57" name="Freeform 498">
              <a:extLst>
                <a:ext uri="{FF2B5EF4-FFF2-40B4-BE49-F238E27FC236}">
                  <a16:creationId xmlns:a16="http://schemas.microsoft.com/office/drawing/2014/main" id="{BCAB4920-9ABD-0840-967A-3DA7FE7DB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93826" y="5917609"/>
              <a:ext cx="66879" cy="66896"/>
            </a:xfrm>
            <a:custGeom>
              <a:avLst/>
              <a:gdLst>
                <a:gd name="T0" fmla="*/ 1 w 7"/>
                <a:gd name="T1" fmla="*/ 4 h 7"/>
                <a:gd name="T2" fmla="*/ 1 w 7"/>
                <a:gd name="T3" fmla="*/ 1 h 7"/>
                <a:gd name="T4" fmla="*/ 7 w 7"/>
                <a:gd name="T5" fmla="*/ 1 h 7"/>
                <a:gd name="T6" fmla="*/ 1 w 7"/>
                <a:gd name="T7" fmla="*/ 4 h 7"/>
                <a:gd name="T8" fmla="*/ 1 w 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4"/>
                  </a:moveTo>
                  <a:cubicBezTo>
                    <a:pt x="1" y="3"/>
                    <a:pt x="0" y="1"/>
                    <a:pt x="1" y="1"/>
                  </a:cubicBezTo>
                  <a:cubicBezTo>
                    <a:pt x="2" y="1"/>
                    <a:pt x="7" y="0"/>
                    <a:pt x="7" y="1"/>
                  </a:cubicBezTo>
                  <a:cubicBezTo>
                    <a:pt x="7" y="2"/>
                    <a:pt x="2" y="6"/>
                    <a:pt x="1" y="4"/>
                  </a:cubicBezTo>
                  <a:cubicBezTo>
                    <a:pt x="1" y="1"/>
                    <a:pt x="2" y="7"/>
                    <a:pt x="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58" name="Freeform 499">
              <a:extLst>
                <a:ext uri="{FF2B5EF4-FFF2-40B4-BE49-F238E27FC236}">
                  <a16:creationId xmlns:a16="http://schemas.microsoft.com/office/drawing/2014/main" id="{5C4ECD38-7A5A-D545-B079-A4558857D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3380" y="5892125"/>
              <a:ext cx="47770" cy="25484"/>
            </a:xfrm>
            <a:custGeom>
              <a:avLst/>
              <a:gdLst>
                <a:gd name="T0" fmla="*/ 3 w 5"/>
                <a:gd name="T1" fmla="*/ 2 h 3"/>
                <a:gd name="T2" fmla="*/ 0 w 5"/>
                <a:gd name="T3" fmla="*/ 1 h 3"/>
                <a:gd name="T4" fmla="*/ 4 w 5"/>
                <a:gd name="T5" fmla="*/ 1 h 3"/>
                <a:gd name="T6" fmla="*/ 3 w 5"/>
                <a:gd name="T7" fmla="*/ 2 h 3"/>
                <a:gd name="T8" fmla="*/ 3 w 5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3" y="2"/>
                  </a:moveTo>
                  <a:cubicBezTo>
                    <a:pt x="2" y="2"/>
                    <a:pt x="0" y="1"/>
                    <a:pt x="0" y="1"/>
                  </a:cubicBezTo>
                  <a:cubicBezTo>
                    <a:pt x="0" y="1"/>
                    <a:pt x="4" y="0"/>
                    <a:pt x="4" y="1"/>
                  </a:cubicBezTo>
                  <a:cubicBezTo>
                    <a:pt x="5" y="2"/>
                    <a:pt x="4" y="3"/>
                    <a:pt x="3" y="2"/>
                  </a:cubicBezTo>
                  <a:cubicBezTo>
                    <a:pt x="1" y="2"/>
                    <a:pt x="5" y="3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59" name="Freeform 500">
              <a:extLst>
                <a:ext uri="{FF2B5EF4-FFF2-40B4-BE49-F238E27FC236}">
                  <a16:creationId xmlns:a16="http://schemas.microsoft.com/office/drawing/2014/main" id="{406C2891-119D-834B-9D5C-21C7C7A1D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09111" y="5955834"/>
              <a:ext cx="54139" cy="92380"/>
            </a:xfrm>
            <a:custGeom>
              <a:avLst/>
              <a:gdLst>
                <a:gd name="T0" fmla="*/ 6 w 6"/>
                <a:gd name="T1" fmla="*/ 2 h 10"/>
                <a:gd name="T2" fmla="*/ 3 w 6"/>
                <a:gd name="T3" fmla="*/ 9 h 10"/>
                <a:gd name="T4" fmla="*/ 6 w 6"/>
                <a:gd name="T5" fmla="*/ 2 h 10"/>
                <a:gd name="T6" fmla="*/ 6 w 6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0">
                  <a:moveTo>
                    <a:pt x="6" y="2"/>
                  </a:moveTo>
                  <a:cubicBezTo>
                    <a:pt x="6" y="0"/>
                    <a:pt x="0" y="10"/>
                    <a:pt x="3" y="9"/>
                  </a:cubicBezTo>
                  <a:cubicBezTo>
                    <a:pt x="4" y="9"/>
                    <a:pt x="6" y="3"/>
                    <a:pt x="6" y="2"/>
                  </a:cubicBezTo>
                  <a:cubicBezTo>
                    <a:pt x="6" y="1"/>
                    <a:pt x="6" y="3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60" name="Freeform 501">
              <a:extLst>
                <a:ext uri="{FF2B5EF4-FFF2-40B4-BE49-F238E27FC236}">
                  <a16:creationId xmlns:a16="http://schemas.microsoft.com/office/drawing/2014/main" id="{909F2675-852D-FF4A-BCB9-A36BA8F45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1917" y="5796557"/>
              <a:ext cx="38217" cy="38227"/>
            </a:xfrm>
            <a:custGeom>
              <a:avLst/>
              <a:gdLst>
                <a:gd name="T0" fmla="*/ 3 w 4"/>
                <a:gd name="T1" fmla="*/ 3 h 4"/>
                <a:gd name="T2" fmla="*/ 1 w 4"/>
                <a:gd name="T3" fmla="*/ 1 h 4"/>
                <a:gd name="T4" fmla="*/ 3 w 4"/>
                <a:gd name="T5" fmla="*/ 0 h 4"/>
                <a:gd name="T6" fmla="*/ 3 w 4"/>
                <a:gd name="T7" fmla="*/ 3 h 4"/>
                <a:gd name="T8" fmla="*/ 3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3" y="3"/>
                  </a:moveTo>
                  <a:cubicBezTo>
                    <a:pt x="2" y="3"/>
                    <a:pt x="0" y="2"/>
                    <a:pt x="1" y="1"/>
                  </a:cubicBezTo>
                  <a:cubicBezTo>
                    <a:pt x="2" y="1"/>
                    <a:pt x="3" y="0"/>
                    <a:pt x="3" y="0"/>
                  </a:cubicBezTo>
                  <a:cubicBezTo>
                    <a:pt x="4" y="0"/>
                    <a:pt x="4" y="2"/>
                    <a:pt x="3" y="3"/>
                  </a:cubicBezTo>
                  <a:cubicBezTo>
                    <a:pt x="2" y="4"/>
                    <a:pt x="4" y="2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61" name="Freeform 502">
              <a:extLst>
                <a:ext uri="{FF2B5EF4-FFF2-40B4-BE49-F238E27FC236}">
                  <a16:creationId xmlns:a16="http://schemas.microsoft.com/office/drawing/2014/main" id="{E137C89A-B34C-3E4D-8F5F-007E99CE64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9302" y="6086441"/>
              <a:ext cx="54139" cy="86010"/>
            </a:xfrm>
            <a:custGeom>
              <a:avLst/>
              <a:gdLst>
                <a:gd name="T0" fmla="*/ 6 w 6"/>
                <a:gd name="T1" fmla="*/ 2 h 9"/>
                <a:gd name="T2" fmla="*/ 6 w 6"/>
                <a:gd name="T3" fmla="*/ 4 h 9"/>
                <a:gd name="T4" fmla="*/ 5 w 6"/>
                <a:gd name="T5" fmla="*/ 9 h 9"/>
                <a:gd name="T6" fmla="*/ 0 w 6"/>
                <a:gd name="T7" fmla="*/ 3 h 9"/>
                <a:gd name="T8" fmla="*/ 3 w 6"/>
                <a:gd name="T9" fmla="*/ 3 h 9"/>
                <a:gd name="T10" fmla="*/ 6 w 6"/>
                <a:gd name="T11" fmla="*/ 2 h 9"/>
                <a:gd name="T12" fmla="*/ 6 w 6"/>
                <a:gd name="T13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9">
                  <a:moveTo>
                    <a:pt x="6" y="2"/>
                  </a:moveTo>
                  <a:cubicBezTo>
                    <a:pt x="6" y="1"/>
                    <a:pt x="6" y="4"/>
                    <a:pt x="6" y="4"/>
                  </a:cubicBezTo>
                  <a:cubicBezTo>
                    <a:pt x="6" y="6"/>
                    <a:pt x="6" y="8"/>
                    <a:pt x="5" y="9"/>
                  </a:cubicBezTo>
                  <a:cubicBezTo>
                    <a:pt x="5" y="9"/>
                    <a:pt x="0" y="5"/>
                    <a:pt x="0" y="3"/>
                  </a:cubicBezTo>
                  <a:cubicBezTo>
                    <a:pt x="0" y="3"/>
                    <a:pt x="2" y="2"/>
                    <a:pt x="3" y="3"/>
                  </a:cubicBezTo>
                  <a:cubicBezTo>
                    <a:pt x="4" y="4"/>
                    <a:pt x="5" y="4"/>
                    <a:pt x="6" y="2"/>
                  </a:cubicBezTo>
                  <a:cubicBezTo>
                    <a:pt x="6" y="0"/>
                    <a:pt x="6" y="3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62" name="Freeform 503">
              <a:extLst>
                <a:ext uri="{FF2B5EF4-FFF2-40B4-BE49-F238E27FC236}">
                  <a16:creationId xmlns:a16="http://schemas.microsoft.com/office/drawing/2014/main" id="{0486B9D5-2F5D-D648-8ABE-5CAE7D90F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52426" y="6105555"/>
              <a:ext cx="76432" cy="76452"/>
            </a:xfrm>
            <a:custGeom>
              <a:avLst/>
              <a:gdLst>
                <a:gd name="T0" fmla="*/ 6 w 8"/>
                <a:gd name="T1" fmla="*/ 7 h 8"/>
                <a:gd name="T2" fmla="*/ 1 w 8"/>
                <a:gd name="T3" fmla="*/ 4 h 8"/>
                <a:gd name="T4" fmla="*/ 6 w 8"/>
                <a:gd name="T5" fmla="*/ 7 h 8"/>
                <a:gd name="T6" fmla="*/ 6 w 8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6" y="7"/>
                  </a:moveTo>
                  <a:cubicBezTo>
                    <a:pt x="5" y="8"/>
                    <a:pt x="0" y="5"/>
                    <a:pt x="1" y="4"/>
                  </a:cubicBezTo>
                  <a:cubicBezTo>
                    <a:pt x="3" y="0"/>
                    <a:pt x="8" y="5"/>
                    <a:pt x="6" y="7"/>
                  </a:cubicBezTo>
                  <a:cubicBezTo>
                    <a:pt x="5" y="8"/>
                    <a:pt x="7" y="6"/>
                    <a:pt x="6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63" name="Freeform 504">
              <a:extLst>
                <a:ext uri="{FF2B5EF4-FFF2-40B4-BE49-F238E27FC236}">
                  <a16:creationId xmlns:a16="http://schemas.microsoft.com/office/drawing/2014/main" id="{587D2037-339A-9743-B350-E3FEA861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18028" y="7070776"/>
              <a:ext cx="44586" cy="35042"/>
            </a:xfrm>
            <a:custGeom>
              <a:avLst/>
              <a:gdLst>
                <a:gd name="T0" fmla="*/ 4 w 5"/>
                <a:gd name="T1" fmla="*/ 2 h 4"/>
                <a:gd name="T2" fmla="*/ 3 w 5"/>
                <a:gd name="T3" fmla="*/ 3 h 4"/>
                <a:gd name="T4" fmla="*/ 0 w 5"/>
                <a:gd name="T5" fmla="*/ 2 h 4"/>
                <a:gd name="T6" fmla="*/ 4 w 5"/>
                <a:gd name="T7" fmla="*/ 0 h 4"/>
                <a:gd name="T8" fmla="*/ 4 w 5"/>
                <a:gd name="T9" fmla="*/ 2 h 4"/>
                <a:gd name="T10" fmla="*/ 4 w 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4">
                  <a:moveTo>
                    <a:pt x="4" y="2"/>
                  </a:moveTo>
                  <a:cubicBezTo>
                    <a:pt x="5" y="1"/>
                    <a:pt x="4" y="4"/>
                    <a:pt x="3" y="3"/>
                  </a:cubicBezTo>
                  <a:cubicBezTo>
                    <a:pt x="3" y="3"/>
                    <a:pt x="0" y="2"/>
                    <a:pt x="0" y="2"/>
                  </a:cubicBezTo>
                  <a:cubicBezTo>
                    <a:pt x="0" y="2"/>
                    <a:pt x="3" y="0"/>
                    <a:pt x="4" y="0"/>
                  </a:cubicBezTo>
                  <a:cubicBezTo>
                    <a:pt x="4" y="0"/>
                    <a:pt x="3" y="2"/>
                    <a:pt x="4" y="2"/>
                  </a:cubicBezTo>
                  <a:cubicBezTo>
                    <a:pt x="5" y="1"/>
                    <a:pt x="3" y="2"/>
                    <a:pt x="4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64" name="Freeform 505">
              <a:extLst>
                <a:ext uri="{FF2B5EF4-FFF2-40B4-BE49-F238E27FC236}">
                  <a16:creationId xmlns:a16="http://schemas.microsoft.com/office/drawing/2014/main" id="{A9F14820-EC4D-694E-A62D-F7C61AED4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59426" y="5927165"/>
              <a:ext cx="57323" cy="57338"/>
            </a:xfrm>
            <a:custGeom>
              <a:avLst/>
              <a:gdLst>
                <a:gd name="T0" fmla="*/ 5 w 6"/>
                <a:gd name="T1" fmla="*/ 1 h 6"/>
                <a:gd name="T2" fmla="*/ 4 w 6"/>
                <a:gd name="T3" fmla="*/ 5 h 6"/>
                <a:gd name="T4" fmla="*/ 1 w 6"/>
                <a:gd name="T5" fmla="*/ 5 h 6"/>
                <a:gd name="T6" fmla="*/ 5 w 6"/>
                <a:gd name="T7" fmla="*/ 1 h 6"/>
                <a:gd name="T8" fmla="*/ 5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5" y="1"/>
                  </a:moveTo>
                  <a:cubicBezTo>
                    <a:pt x="6" y="2"/>
                    <a:pt x="4" y="3"/>
                    <a:pt x="4" y="5"/>
                  </a:cubicBezTo>
                  <a:cubicBezTo>
                    <a:pt x="3" y="6"/>
                    <a:pt x="2" y="6"/>
                    <a:pt x="1" y="5"/>
                  </a:cubicBezTo>
                  <a:cubicBezTo>
                    <a:pt x="0" y="4"/>
                    <a:pt x="5" y="0"/>
                    <a:pt x="5" y="1"/>
                  </a:cubicBezTo>
                  <a:cubicBezTo>
                    <a:pt x="6" y="2"/>
                    <a:pt x="5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65" name="Freeform 506">
              <a:extLst>
                <a:ext uri="{FF2B5EF4-FFF2-40B4-BE49-F238E27FC236}">
                  <a16:creationId xmlns:a16="http://schemas.microsoft.com/office/drawing/2014/main" id="{A1414E99-832C-8741-95B5-44B1BFB62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88093" y="5994061"/>
              <a:ext cx="28662" cy="28669"/>
            </a:xfrm>
            <a:custGeom>
              <a:avLst/>
              <a:gdLst>
                <a:gd name="T0" fmla="*/ 3 w 3"/>
                <a:gd name="T1" fmla="*/ 1 h 3"/>
                <a:gd name="T2" fmla="*/ 0 w 3"/>
                <a:gd name="T3" fmla="*/ 2 h 3"/>
                <a:gd name="T4" fmla="*/ 2 w 3"/>
                <a:gd name="T5" fmla="*/ 3 h 3"/>
                <a:gd name="T6" fmla="*/ 3 w 3"/>
                <a:gd name="T7" fmla="*/ 1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2" y="1"/>
                    <a:pt x="0" y="1"/>
                    <a:pt x="0" y="2"/>
                  </a:cubicBezTo>
                  <a:cubicBezTo>
                    <a:pt x="0" y="3"/>
                    <a:pt x="2" y="3"/>
                    <a:pt x="2" y="3"/>
                  </a:cubicBezTo>
                  <a:cubicBezTo>
                    <a:pt x="3" y="3"/>
                    <a:pt x="3" y="0"/>
                    <a:pt x="3" y="1"/>
                  </a:cubicBezTo>
                  <a:cubicBezTo>
                    <a:pt x="2" y="1"/>
                    <a:pt x="3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66" name="Freeform 507">
              <a:extLst>
                <a:ext uri="{FF2B5EF4-FFF2-40B4-BE49-F238E27FC236}">
                  <a16:creationId xmlns:a16="http://schemas.microsoft.com/office/drawing/2014/main" id="{F3805C88-38BD-B649-AEA6-97C75F41FB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6754" y="6022733"/>
              <a:ext cx="15924" cy="9556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67" name="Freeform 508">
              <a:extLst>
                <a:ext uri="{FF2B5EF4-FFF2-40B4-BE49-F238E27FC236}">
                  <a16:creationId xmlns:a16="http://schemas.microsoft.com/office/drawing/2014/main" id="{DFCD75D5-28D7-244A-ACFB-281DB7AA9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6754" y="6048217"/>
              <a:ext cx="9553" cy="19114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0" y="2"/>
                    <a:pt x="0" y="2"/>
                  </a:cubicBezTo>
                  <a:cubicBezTo>
                    <a:pt x="1" y="2"/>
                    <a:pt x="1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68" name="Freeform 509">
              <a:extLst>
                <a:ext uri="{FF2B5EF4-FFF2-40B4-BE49-F238E27FC236}">
                  <a16:creationId xmlns:a16="http://schemas.microsoft.com/office/drawing/2014/main" id="{8526FF4D-BFB7-A147-8640-C147CF727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6754" y="6067328"/>
              <a:ext cx="15924" cy="9556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69" name="Freeform 510">
              <a:extLst>
                <a:ext uri="{FF2B5EF4-FFF2-40B4-BE49-F238E27FC236}">
                  <a16:creationId xmlns:a16="http://schemas.microsoft.com/office/drawing/2014/main" id="{2580E39E-078A-6940-8501-5476A0770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90002" y="6207491"/>
              <a:ext cx="9553" cy="19114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1" y="0"/>
                    <a:pt x="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70" name="Freeform 511">
              <a:extLst>
                <a:ext uri="{FF2B5EF4-FFF2-40B4-BE49-F238E27FC236}">
                  <a16:creationId xmlns:a16="http://schemas.microsoft.com/office/drawing/2014/main" id="{82C920B2-2BA1-854B-AA00-D2BFA6D0AE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30131" y="5787002"/>
              <a:ext cx="19109" cy="38227"/>
            </a:xfrm>
            <a:custGeom>
              <a:avLst/>
              <a:gdLst>
                <a:gd name="T0" fmla="*/ 1 w 2"/>
                <a:gd name="T1" fmla="*/ 4 h 4"/>
                <a:gd name="T2" fmla="*/ 2 w 2"/>
                <a:gd name="T3" fmla="*/ 1 h 4"/>
                <a:gd name="T4" fmla="*/ 1 w 2"/>
                <a:gd name="T5" fmla="*/ 4 h 4"/>
                <a:gd name="T6" fmla="*/ 1 w 2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1" y="4"/>
                  </a:moveTo>
                  <a:cubicBezTo>
                    <a:pt x="0" y="3"/>
                    <a:pt x="0" y="1"/>
                    <a:pt x="2" y="1"/>
                  </a:cubicBezTo>
                  <a:cubicBezTo>
                    <a:pt x="2" y="0"/>
                    <a:pt x="2" y="4"/>
                    <a:pt x="1" y="4"/>
                  </a:cubicBezTo>
                  <a:cubicBezTo>
                    <a:pt x="0" y="3"/>
                    <a:pt x="1" y="4"/>
                    <a:pt x="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71" name="Freeform 512">
              <a:extLst>
                <a:ext uri="{FF2B5EF4-FFF2-40B4-BE49-F238E27FC236}">
                  <a16:creationId xmlns:a16="http://schemas.microsoft.com/office/drawing/2014/main" id="{486A44C3-63B6-874D-93E9-B8C1F1FE5C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0699" y="11747159"/>
              <a:ext cx="111465" cy="57338"/>
            </a:xfrm>
            <a:custGeom>
              <a:avLst/>
              <a:gdLst>
                <a:gd name="T0" fmla="*/ 10 w 12"/>
                <a:gd name="T1" fmla="*/ 3 h 6"/>
                <a:gd name="T2" fmla="*/ 8 w 12"/>
                <a:gd name="T3" fmla="*/ 2 h 6"/>
                <a:gd name="T4" fmla="*/ 5 w 12"/>
                <a:gd name="T5" fmla="*/ 2 h 6"/>
                <a:gd name="T6" fmla="*/ 3 w 12"/>
                <a:gd name="T7" fmla="*/ 1 h 6"/>
                <a:gd name="T8" fmla="*/ 0 w 12"/>
                <a:gd name="T9" fmla="*/ 3 h 6"/>
                <a:gd name="T10" fmla="*/ 2 w 12"/>
                <a:gd name="T11" fmla="*/ 5 h 6"/>
                <a:gd name="T12" fmla="*/ 6 w 12"/>
                <a:gd name="T13" fmla="*/ 5 h 6"/>
                <a:gd name="T14" fmla="*/ 11 w 12"/>
                <a:gd name="T15" fmla="*/ 3 h 6"/>
                <a:gd name="T16" fmla="*/ 10 w 12"/>
                <a:gd name="T17" fmla="*/ 3 h 6"/>
                <a:gd name="T18" fmla="*/ 10 w 12"/>
                <a:gd name="T1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6">
                  <a:moveTo>
                    <a:pt x="10" y="3"/>
                  </a:moveTo>
                  <a:cubicBezTo>
                    <a:pt x="9" y="3"/>
                    <a:pt x="9" y="2"/>
                    <a:pt x="8" y="2"/>
                  </a:cubicBezTo>
                  <a:cubicBezTo>
                    <a:pt x="7" y="2"/>
                    <a:pt x="6" y="2"/>
                    <a:pt x="5" y="2"/>
                  </a:cubicBezTo>
                  <a:cubicBezTo>
                    <a:pt x="4" y="2"/>
                    <a:pt x="4" y="0"/>
                    <a:pt x="3" y="1"/>
                  </a:cubicBezTo>
                  <a:cubicBezTo>
                    <a:pt x="3" y="1"/>
                    <a:pt x="0" y="3"/>
                    <a:pt x="0" y="3"/>
                  </a:cubicBezTo>
                  <a:cubicBezTo>
                    <a:pt x="0" y="3"/>
                    <a:pt x="2" y="5"/>
                    <a:pt x="2" y="5"/>
                  </a:cubicBezTo>
                  <a:cubicBezTo>
                    <a:pt x="3" y="6"/>
                    <a:pt x="5" y="5"/>
                    <a:pt x="6" y="5"/>
                  </a:cubicBezTo>
                  <a:cubicBezTo>
                    <a:pt x="7" y="5"/>
                    <a:pt x="11" y="4"/>
                    <a:pt x="11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3"/>
                    <a:pt x="12" y="2"/>
                    <a:pt x="10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72" name="Freeform 513">
              <a:extLst>
                <a:ext uri="{FF2B5EF4-FFF2-40B4-BE49-F238E27FC236}">
                  <a16:creationId xmlns:a16="http://schemas.microsoft.com/office/drawing/2014/main" id="{E4628DE2-482A-6D4D-81D1-F7C61E52AE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1144" y="11804497"/>
              <a:ext cx="82803" cy="57338"/>
            </a:xfrm>
            <a:custGeom>
              <a:avLst/>
              <a:gdLst>
                <a:gd name="T0" fmla="*/ 7 w 9"/>
                <a:gd name="T1" fmla="*/ 3 h 6"/>
                <a:gd name="T2" fmla="*/ 0 w 9"/>
                <a:gd name="T3" fmla="*/ 1 h 6"/>
                <a:gd name="T4" fmla="*/ 2 w 9"/>
                <a:gd name="T5" fmla="*/ 2 h 6"/>
                <a:gd name="T6" fmla="*/ 1 w 9"/>
                <a:gd name="T7" fmla="*/ 5 h 6"/>
                <a:gd name="T8" fmla="*/ 3 w 9"/>
                <a:gd name="T9" fmla="*/ 5 h 6"/>
                <a:gd name="T10" fmla="*/ 4 w 9"/>
                <a:gd name="T11" fmla="*/ 5 h 6"/>
                <a:gd name="T12" fmla="*/ 7 w 9"/>
                <a:gd name="T13" fmla="*/ 3 h 6"/>
                <a:gd name="T14" fmla="*/ 7 w 9"/>
                <a:gd name="T1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6">
                  <a:moveTo>
                    <a:pt x="7" y="3"/>
                  </a:moveTo>
                  <a:cubicBezTo>
                    <a:pt x="7" y="2"/>
                    <a:pt x="0" y="0"/>
                    <a:pt x="0" y="1"/>
                  </a:cubicBezTo>
                  <a:cubicBezTo>
                    <a:pt x="0" y="1"/>
                    <a:pt x="2" y="2"/>
                    <a:pt x="2" y="2"/>
                  </a:cubicBezTo>
                  <a:cubicBezTo>
                    <a:pt x="3" y="3"/>
                    <a:pt x="1" y="4"/>
                    <a:pt x="1" y="5"/>
                  </a:cubicBezTo>
                  <a:cubicBezTo>
                    <a:pt x="1" y="6"/>
                    <a:pt x="3" y="5"/>
                    <a:pt x="3" y="5"/>
                  </a:cubicBezTo>
                  <a:cubicBezTo>
                    <a:pt x="4" y="4"/>
                    <a:pt x="3" y="5"/>
                    <a:pt x="4" y="5"/>
                  </a:cubicBezTo>
                  <a:cubicBezTo>
                    <a:pt x="5" y="6"/>
                    <a:pt x="9" y="4"/>
                    <a:pt x="7" y="3"/>
                  </a:cubicBezTo>
                  <a:cubicBezTo>
                    <a:pt x="6" y="2"/>
                    <a:pt x="8" y="3"/>
                    <a:pt x="7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73" name="Freeform 514">
              <a:extLst>
                <a:ext uri="{FF2B5EF4-FFF2-40B4-BE49-F238E27FC236}">
                  <a16:creationId xmlns:a16="http://schemas.microsoft.com/office/drawing/2014/main" id="{C1890590-4D81-B44C-AB45-6925CB7516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1593" y="11731231"/>
              <a:ext cx="73248" cy="44598"/>
            </a:xfrm>
            <a:custGeom>
              <a:avLst/>
              <a:gdLst>
                <a:gd name="T0" fmla="*/ 6 w 8"/>
                <a:gd name="T1" fmla="*/ 0 h 5"/>
                <a:gd name="T2" fmla="*/ 3 w 8"/>
                <a:gd name="T3" fmla="*/ 1 h 5"/>
                <a:gd name="T4" fmla="*/ 0 w 8"/>
                <a:gd name="T5" fmla="*/ 1 h 5"/>
                <a:gd name="T6" fmla="*/ 0 w 8"/>
                <a:gd name="T7" fmla="*/ 3 h 5"/>
                <a:gd name="T8" fmla="*/ 5 w 8"/>
                <a:gd name="T9" fmla="*/ 2 h 5"/>
                <a:gd name="T10" fmla="*/ 6 w 8"/>
                <a:gd name="T11" fmla="*/ 0 h 5"/>
                <a:gd name="T12" fmla="*/ 6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6" y="0"/>
                  </a:moveTo>
                  <a:cubicBezTo>
                    <a:pt x="5" y="0"/>
                    <a:pt x="4" y="1"/>
                    <a:pt x="3" y="1"/>
                  </a:cubicBezTo>
                  <a:cubicBezTo>
                    <a:pt x="2" y="0"/>
                    <a:pt x="0" y="1"/>
                    <a:pt x="0" y="1"/>
                  </a:cubicBezTo>
                  <a:cubicBezTo>
                    <a:pt x="1" y="0"/>
                    <a:pt x="0" y="4"/>
                    <a:pt x="0" y="3"/>
                  </a:cubicBezTo>
                  <a:cubicBezTo>
                    <a:pt x="1" y="5"/>
                    <a:pt x="4" y="3"/>
                    <a:pt x="5" y="2"/>
                  </a:cubicBezTo>
                  <a:cubicBezTo>
                    <a:pt x="6" y="2"/>
                    <a:pt x="8" y="0"/>
                    <a:pt x="6" y="0"/>
                  </a:cubicBezTo>
                  <a:cubicBezTo>
                    <a:pt x="5" y="0"/>
                    <a:pt x="8" y="0"/>
                    <a:pt x="6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74" name="Freeform 515">
              <a:extLst>
                <a:ext uri="{FF2B5EF4-FFF2-40B4-BE49-F238E27FC236}">
                  <a16:creationId xmlns:a16="http://schemas.microsoft.com/office/drawing/2014/main" id="{FBB528B7-DCA3-E949-B106-D3094F2CF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3376" y="11766272"/>
              <a:ext cx="76432" cy="47785"/>
            </a:xfrm>
            <a:custGeom>
              <a:avLst/>
              <a:gdLst>
                <a:gd name="T0" fmla="*/ 7 w 8"/>
                <a:gd name="T1" fmla="*/ 4 h 5"/>
                <a:gd name="T2" fmla="*/ 1 w 8"/>
                <a:gd name="T3" fmla="*/ 1 h 5"/>
                <a:gd name="T4" fmla="*/ 7 w 8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7" y="4"/>
                  </a:moveTo>
                  <a:cubicBezTo>
                    <a:pt x="6" y="3"/>
                    <a:pt x="0" y="0"/>
                    <a:pt x="1" y="1"/>
                  </a:cubicBezTo>
                  <a:cubicBezTo>
                    <a:pt x="2" y="2"/>
                    <a:pt x="8" y="5"/>
                    <a:pt x="7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75" name="Freeform 516">
              <a:extLst>
                <a:ext uri="{FF2B5EF4-FFF2-40B4-BE49-F238E27FC236}">
                  <a16:creationId xmlns:a16="http://schemas.microsoft.com/office/drawing/2014/main" id="{EBAB1E23-CEE5-8840-A654-AF838D737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4267" y="11702559"/>
              <a:ext cx="28662" cy="28669"/>
            </a:xfrm>
            <a:custGeom>
              <a:avLst/>
              <a:gdLst>
                <a:gd name="T0" fmla="*/ 2 w 3"/>
                <a:gd name="T1" fmla="*/ 2 h 3"/>
                <a:gd name="T2" fmla="*/ 0 w 3"/>
                <a:gd name="T3" fmla="*/ 1 h 3"/>
                <a:gd name="T4" fmla="*/ 2 w 3"/>
                <a:gd name="T5" fmla="*/ 2 h 3"/>
                <a:gd name="T6" fmla="*/ 2 w 3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cubicBezTo>
                    <a:pt x="2" y="3"/>
                    <a:pt x="1" y="2"/>
                    <a:pt x="0" y="1"/>
                  </a:cubicBezTo>
                  <a:cubicBezTo>
                    <a:pt x="0" y="0"/>
                    <a:pt x="3" y="0"/>
                    <a:pt x="2" y="2"/>
                  </a:cubicBezTo>
                  <a:cubicBezTo>
                    <a:pt x="2" y="3"/>
                    <a:pt x="2" y="1"/>
                    <a:pt x="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76" name="Freeform 517">
              <a:extLst>
                <a:ext uri="{FF2B5EF4-FFF2-40B4-BE49-F238E27FC236}">
                  <a16:creationId xmlns:a16="http://schemas.microsoft.com/office/drawing/2014/main" id="{04D2FA95-54A7-A24E-AD8F-58C8BA556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4267" y="11626107"/>
              <a:ext cx="66879" cy="66896"/>
            </a:xfrm>
            <a:custGeom>
              <a:avLst/>
              <a:gdLst>
                <a:gd name="T0" fmla="*/ 5 w 7"/>
                <a:gd name="T1" fmla="*/ 2 h 7"/>
                <a:gd name="T2" fmla="*/ 4 w 7"/>
                <a:gd name="T3" fmla="*/ 0 h 7"/>
                <a:gd name="T4" fmla="*/ 2 w 7"/>
                <a:gd name="T5" fmla="*/ 1 h 7"/>
                <a:gd name="T6" fmla="*/ 0 w 7"/>
                <a:gd name="T7" fmla="*/ 1 h 7"/>
                <a:gd name="T8" fmla="*/ 2 w 7"/>
                <a:gd name="T9" fmla="*/ 4 h 7"/>
                <a:gd name="T10" fmla="*/ 0 w 7"/>
                <a:gd name="T11" fmla="*/ 6 h 7"/>
                <a:gd name="T12" fmla="*/ 3 w 7"/>
                <a:gd name="T13" fmla="*/ 5 h 7"/>
                <a:gd name="T14" fmla="*/ 4 w 7"/>
                <a:gd name="T15" fmla="*/ 2 h 7"/>
                <a:gd name="T16" fmla="*/ 4 w 7"/>
                <a:gd name="T17" fmla="*/ 4 h 7"/>
                <a:gd name="T18" fmla="*/ 6 w 7"/>
                <a:gd name="T19" fmla="*/ 2 h 7"/>
                <a:gd name="T20" fmla="*/ 5 w 7"/>
                <a:gd name="T21" fmla="*/ 2 h 7"/>
                <a:gd name="T22" fmla="*/ 5 w 7"/>
                <a:gd name="T23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cubicBezTo>
                    <a:pt x="5" y="1"/>
                    <a:pt x="4" y="1"/>
                    <a:pt x="4" y="0"/>
                  </a:cubicBezTo>
                  <a:cubicBezTo>
                    <a:pt x="3" y="0"/>
                    <a:pt x="1" y="0"/>
                    <a:pt x="2" y="1"/>
                  </a:cubicBezTo>
                  <a:cubicBezTo>
                    <a:pt x="4" y="3"/>
                    <a:pt x="1" y="2"/>
                    <a:pt x="0" y="1"/>
                  </a:cubicBezTo>
                  <a:cubicBezTo>
                    <a:pt x="1" y="3"/>
                    <a:pt x="2" y="3"/>
                    <a:pt x="2" y="4"/>
                  </a:cubicBezTo>
                  <a:cubicBezTo>
                    <a:pt x="3" y="6"/>
                    <a:pt x="1" y="5"/>
                    <a:pt x="0" y="6"/>
                  </a:cubicBezTo>
                  <a:cubicBezTo>
                    <a:pt x="0" y="7"/>
                    <a:pt x="4" y="6"/>
                    <a:pt x="3" y="5"/>
                  </a:cubicBezTo>
                  <a:cubicBezTo>
                    <a:pt x="3" y="5"/>
                    <a:pt x="4" y="3"/>
                    <a:pt x="4" y="2"/>
                  </a:cubicBezTo>
                  <a:cubicBezTo>
                    <a:pt x="4" y="2"/>
                    <a:pt x="4" y="3"/>
                    <a:pt x="4" y="4"/>
                  </a:cubicBezTo>
                  <a:cubicBezTo>
                    <a:pt x="4" y="3"/>
                    <a:pt x="6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1"/>
                    <a:pt x="7" y="2"/>
                    <a:pt x="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77" name="Freeform 518">
              <a:extLst>
                <a:ext uri="{FF2B5EF4-FFF2-40B4-BE49-F238E27FC236}">
                  <a16:creationId xmlns:a16="http://schemas.microsoft.com/office/drawing/2014/main" id="{0517DF5F-D2F2-C048-B00F-6039727EF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4712" y="11505057"/>
              <a:ext cx="47770" cy="101936"/>
            </a:xfrm>
            <a:custGeom>
              <a:avLst/>
              <a:gdLst>
                <a:gd name="T0" fmla="*/ 5 w 5"/>
                <a:gd name="T1" fmla="*/ 7 h 11"/>
                <a:gd name="T2" fmla="*/ 2 w 5"/>
                <a:gd name="T3" fmla="*/ 2 h 11"/>
                <a:gd name="T4" fmla="*/ 1 w 5"/>
                <a:gd name="T5" fmla="*/ 6 h 11"/>
                <a:gd name="T6" fmla="*/ 0 w 5"/>
                <a:gd name="T7" fmla="*/ 9 h 11"/>
                <a:gd name="T8" fmla="*/ 2 w 5"/>
                <a:gd name="T9" fmla="*/ 7 h 11"/>
                <a:gd name="T10" fmla="*/ 5 w 5"/>
                <a:gd name="T11" fmla="*/ 7 h 11"/>
                <a:gd name="T12" fmla="*/ 5 w 5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1">
                  <a:moveTo>
                    <a:pt x="5" y="7"/>
                  </a:moveTo>
                  <a:cubicBezTo>
                    <a:pt x="5" y="6"/>
                    <a:pt x="4" y="0"/>
                    <a:pt x="2" y="2"/>
                  </a:cubicBezTo>
                  <a:cubicBezTo>
                    <a:pt x="2" y="3"/>
                    <a:pt x="3" y="6"/>
                    <a:pt x="1" y="6"/>
                  </a:cubicBezTo>
                  <a:cubicBezTo>
                    <a:pt x="0" y="6"/>
                    <a:pt x="0" y="7"/>
                    <a:pt x="0" y="9"/>
                  </a:cubicBezTo>
                  <a:cubicBezTo>
                    <a:pt x="1" y="9"/>
                    <a:pt x="2" y="7"/>
                    <a:pt x="2" y="7"/>
                  </a:cubicBezTo>
                  <a:cubicBezTo>
                    <a:pt x="1" y="7"/>
                    <a:pt x="5" y="11"/>
                    <a:pt x="5" y="7"/>
                  </a:cubicBezTo>
                  <a:cubicBezTo>
                    <a:pt x="5" y="6"/>
                    <a:pt x="5" y="8"/>
                    <a:pt x="5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78" name="Freeform 519">
              <a:extLst>
                <a:ext uri="{FF2B5EF4-FFF2-40B4-BE49-F238E27FC236}">
                  <a16:creationId xmlns:a16="http://schemas.microsoft.com/office/drawing/2014/main" id="{7C45C6AE-851E-9D4D-A162-08DCF37AA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159" y="11587880"/>
              <a:ext cx="28662" cy="57338"/>
            </a:xfrm>
            <a:custGeom>
              <a:avLst/>
              <a:gdLst>
                <a:gd name="T0" fmla="*/ 3 w 3"/>
                <a:gd name="T1" fmla="*/ 2 h 6"/>
                <a:gd name="T2" fmla="*/ 1 w 3"/>
                <a:gd name="T3" fmla="*/ 6 h 6"/>
                <a:gd name="T4" fmla="*/ 3 w 3"/>
                <a:gd name="T5" fmla="*/ 2 h 6"/>
                <a:gd name="T6" fmla="*/ 3 w 3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6">
                  <a:moveTo>
                    <a:pt x="3" y="2"/>
                  </a:moveTo>
                  <a:cubicBezTo>
                    <a:pt x="2" y="0"/>
                    <a:pt x="0" y="5"/>
                    <a:pt x="1" y="6"/>
                  </a:cubicBezTo>
                  <a:cubicBezTo>
                    <a:pt x="0" y="5"/>
                    <a:pt x="3" y="3"/>
                    <a:pt x="3" y="2"/>
                  </a:cubicBezTo>
                  <a:cubicBezTo>
                    <a:pt x="2" y="1"/>
                    <a:pt x="3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79" name="Freeform 520">
              <a:extLst>
                <a:ext uri="{FF2B5EF4-FFF2-40B4-BE49-F238E27FC236}">
                  <a16:creationId xmlns:a16="http://schemas.microsoft.com/office/drawing/2014/main" id="{F51FF5AF-B474-9A41-B115-46C0803DB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159" y="11466830"/>
              <a:ext cx="47770" cy="66896"/>
            </a:xfrm>
            <a:custGeom>
              <a:avLst/>
              <a:gdLst>
                <a:gd name="T0" fmla="*/ 4 w 5"/>
                <a:gd name="T1" fmla="*/ 2 h 7"/>
                <a:gd name="T2" fmla="*/ 3 w 5"/>
                <a:gd name="T3" fmla="*/ 0 h 7"/>
                <a:gd name="T4" fmla="*/ 2 w 5"/>
                <a:gd name="T5" fmla="*/ 3 h 7"/>
                <a:gd name="T6" fmla="*/ 1 w 5"/>
                <a:gd name="T7" fmla="*/ 2 h 7"/>
                <a:gd name="T8" fmla="*/ 0 w 5"/>
                <a:gd name="T9" fmla="*/ 5 h 7"/>
                <a:gd name="T10" fmla="*/ 2 w 5"/>
                <a:gd name="T11" fmla="*/ 7 h 7"/>
                <a:gd name="T12" fmla="*/ 5 w 5"/>
                <a:gd name="T13" fmla="*/ 5 h 7"/>
                <a:gd name="T14" fmla="*/ 4 w 5"/>
                <a:gd name="T15" fmla="*/ 2 h 7"/>
                <a:gd name="T16" fmla="*/ 4 w 5"/>
                <a:gd name="T1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7">
                  <a:moveTo>
                    <a:pt x="4" y="2"/>
                  </a:moveTo>
                  <a:cubicBezTo>
                    <a:pt x="3" y="3"/>
                    <a:pt x="3" y="0"/>
                    <a:pt x="3" y="0"/>
                  </a:cubicBezTo>
                  <a:cubicBezTo>
                    <a:pt x="3" y="0"/>
                    <a:pt x="3" y="3"/>
                    <a:pt x="2" y="3"/>
                  </a:cubicBezTo>
                  <a:cubicBezTo>
                    <a:pt x="2" y="3"/>
                    <a:pt x="2" y="2"/>
                    <a:pt x="1" y="2"/>
                  </a:cubicBezTo>
                  <a:cubicBezTo>
                    <a:pt x="2" y="2"/>
                    <a:pt x="0" y="5"/>
                    <a:pt x="0" y="5"/>
                  </a:cubicBezTo>
                  <a:cubicBezTo>
                    <a:pt x="0" y="4"/>
                    <a:pt x="4" y="5"/>
                    <a:pt x="2" y="7"/>
                  </a:cubicBezTo>
                  <a:cubicBezTo>
                    <a:pt x="3" y="6"/>
                    <a:pt x="5" y="6"/>
                    <a:pt x="5" y="5"/>
                  </a:cubicBezTo>
                  <a:cubicBezTo>
                    <a:pt x="5" y="4"/>
                    <a:pt x="4" y="1"/>
                    <a:pt x="4" y="2"/>
                  </a:cubicBezTo>
                  <a:cubicBezTo>
                    <a:pt x="3" y="3"/>
                    <a:pt x="4" y="1"/>
                    <a:pt x="4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80" name="Freeform 521">
              <a:extLst>
                <a:ext uri="{FF2B5EF4-FFF2-40B4-BE49-F238E27FC236}">
                  <a16:creationId xmlns:a16="http://schemas.microsoft.com/office/drawing/2014/main" id="{A6FDF372-6482-6647-8FE9-ECE809923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2931" y="11282067"/>
              <a:ext cx="47770" cy="44598"/>
            </a:xfrm>
            <a:custGeom>
              <a:avLst/>
              <a:gdLst>
                <a:gd name="T0" fmla="*/ 3 w 5"/>
                <a:gd name="T1" fmla="*/ 4 h 5"/>
                <a:gd name="T2" fmla="*/ 3 w 5"/>
                <a:gd name="T3" fmla="*/ 0 h 5"/>
                <a:gd name="T4" fmla="*/ 0 w 5"/>
                <a:gd name="T5" fmla="*/ 0 h 5"/>
                <a:gd name="T6" fmla="*/ 2 w 5"/>
                <a:gd name="T7" fmla="*/ 1 h 5"/>
                <a:gd name="T8" fmla="*/ 3 w 5"/>
                <a:gd name="T9" fmla="*/ 4 h 5"/>
                <a:gd name="T10" fmla="*/ 3 w 5"/>
                <a:gd name="T11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3" y="4"/>
                  </a:moveTo>
                  <a:cubicBezTo>
                    <a:pt x="5" y="2"/>
                    <a:pt x="2" y="2"/>
                    <a:pt x="3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0"/>
                    <a:pt x="2" y="1"/>
                    <a:pt x="2" y="1"/>
                  </a:cubicBezTo>
                  <a:cubicBezTo>
                    <a:pt x="2" y="2"/>
                    <a:pt x="3" y="4"/>
                    <a:pt x="3" y="4"/>
                  </a:cubicBezTo>
                  <a:cubicBezTo>
                    <a:pt x="4" y="3"/>
                    <a:pt x="2" y="5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81" name="Freeform 522">
              <a:extLst>
                <a:ext uri="{FF2B5EF4-FFF2-40B4-BE49-F238E27FC236}">
                  <a16:creationId xmlns:a16="http://schemas.microsoft.com/office/drawing/2014/main" id="{58EDD7FF-3B5B-4744-996D-42AA0EDD7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2485" y="11113235"/>
              <a:ext cx="57323" cy="101936"/>
            </a:xfrm>
            <a:custGeom>
              <a:avLst/>
              <a:gdLst>
                <a:gd name="T0" fmla="*/ 3 w 6"/>
                <a:gd name="T1" fmla="*/ 10 h 11"/>
                <a:gd name="T2" fmla="*/ 0 w 6"/>
                <a:gd name="T3" fmla="*/ 9 h 11"/>
                <a:gd name="T4" fmla="*/ 1 w 6"/>
                <a:gd name="T5" fmla="*/ 2 h 11"/>
                <a:gd name="T6" fmla="*/ 4 w 6"/>
                <a:gd name="T7" fmla="*/ 3 h 11"/>
                <a:gd name="T8" fmla="*/ 3 w 6"/>
                <a:gd name="T9" fmla="*/ 10 h 11"/>
                <a:gd name="T10" fmla="*/ 3 w 6"/>
                <a:gd name="T11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1">
                  <a:moveTo>
                    <a:pt x="3" y="10"/>
                  </a:moveTo>
                  <a:cubicBezTo>
                    <a:pt x="1" y="11"/>
                    <a:pt x="0" y="11"/>
                    <a:pt x="0" y="9"/>
                  </a:cubicBezTo>
                  <a:cubicBezTo>
                    <a:pt x="1" y="7"/>
                    <a:pt x="1" y="4"/>
                    <a:pt x="1" y="2"/>
                  </a:cubicBezTo>
                  <a:cubicBezTo>
                    <a:pt x="1" y="0"/>
                    <a:pt x="5" y="0"/>
                    <a:pt x="4" y="3"/>
                  </a:cubicBezTo>
                  <a:cubicBezTo>
                    <a:pt x="4" y="5"/>
                    <a:pt x="6" y="8"/>
                    <a:pt x="3" y="10"/>
                  </a:cubicBezTo>
                  <a:cubicBezTo>
                    <a:pt x="2" y="10"/>
                    <a:pt x="4" y="9"/>
                    <a:pt x="3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82" name="Freeform 523">
              <a:extLst>
                <a:ext uri="{FF2B5EF4-FFF2-40B4-BE49-F238E27FC236}">
                  <a16:creationId xmlns:a16="http://schemas.microsoft.com/office/drawing/2014/main" id="{DEA8A3F8-DDF7-3046-93C3-4A1A6FB8C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0382" y="8462859"/>
              <a:ext cx="44586" cy="38227"/>
            </a:xfrm>
            <a:custGeom>
              <a:avLst/>
              <a:gdLst>
                <a:gd name="T0" fmla="*/ 3 w 5"/>
                <a:gd name="T1" fmla="*/ 3 h 4"/>
                <a:gd name="T2" fmla="*/ 1 w 5"/>
                <a:gd name="T3" fmla="*/ 1 h 4"/>
                <a:gd name="T4" fmla="*/ 3 w 5"/>
                <a:gd name="T5" fmla="*/ 3 h 4"/>
                <a:gd name="T6" fmla="*/ 3 w 5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3" y="3"/>
                  </a:moveTo>
                  <a:cubicBezTo>
                    <a:pt x="2" y="4"/>
                    <a:pt x="0" y="3"/>
                    <a:pt x="1" y="1"/>
                  </a:cubicBezTo>
                  <a:cubicBezTo>
                    <a:pt x="1" y="0"/>
                    <a:pt x="5" y="2"/>
                    <a:pt x="3" y="3"/>
                  </a:cubicBezTo>
                  <a:cubicBezTo>
                    <a:pt x="2" y="4"/>
                    <a:pt x="5" y="2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83" name="Freeform 524">
              <a:extLst>
                <a:ext uri="{FF2B5EF4-FFF2-40B4-BE49-F238E27FC236}">
                  <a16:creationId xmlns:a16="http://schemas.microsoft.com/office/drawing/2014/main" id="{093A50E7-A16B-4548-B237-61897B97E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1656" y="8520200"/>
              <a:ext cx="54139" cy="73269"/>
            </a:xfrm>
            <a:custGeom>
              <a:avLst/>
              <a:gdLst>
                <a:gd name="T0" fmla="*/ 1 w 6"/>
                <a:gd name="T1" fmla="*/ 5 h 8"/>
                <a:gd name="T2" fmla="*/ 2 w 6"/>
                <a:gd name="T3" fmla="*/ 4 h 8"/>
                <a:gd name="T4" fmla="*/ 4 w 6"/>
                <a:gd name="T5" fmla="*/ 2 h 8"/>
                <a:gd name="T6" fmla="*/ 1 w 6"/>
                <a:gd name="T7" fmla="*/ 5 h 8"/>
                <a:gd name="T8" fmla="*/ 1 w 6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1" y="5"/>
                  </a:moveTo>
                  <a:cubicBezTo>
                    <a:pt x="0" y="4"/>
                    <a:pt x="2" y="4"/>
                    <a:pt x="2" y="4"/>
                  </a:cubicBezTo>
                  <a:cubicBezTo>
                    <a:pt x="3" y="4"/>
                    <a:pt x="3" y="0"/>
                    <a:pt x="4" y="2"/>
                  </a:cubicBezTo>
                  <a:cubicBezTo>
                    <a:pt x="6" y="4"/>
                    <a:pt x="2" y="8"/>
                    <a:pt x="1" y="5"/>
                  </a:cubicBezTo>
                  <a:cubicBezTo>
                    <a:pt x="0" y="4"/>
                    <a:pt x="1" y="6"/>
                    <a:pt x="1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84" name="Freeform 525">
              <a:extLst>
                <a:ext uri="{FF2B5EF4-FFF2-40B4-BE49-F238E27FC236}">
                  <a16:creationId xmlns:a16="http://schemas.microsoft.com/office/drawing/2014/main" id="{9928BAF7-6116-2446-A6FC-7FCA87911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4397" y="9026702"/>
              <a:ext cx="130574" cy="121050"/>
            </a:xfrm>
            <a:custGeom>
              <a:avLst/>
              <a:gdLst>
                <a:gd name="T0" fmla="*/ 12 w 14"/>
                <a:gd name="T1" fmla="*/ 4 h 13"/>
                <a:gd name="T2" fmla="*/ 10 w 14"/>
                <a:gd name="T3" fmla="*/ 3 h 13"/>
                <a:gd name="T4" fmla="*/ 6 w 14"/>
                <a:gd name="T5" fmla="*/ 1 h 13"/>
                <a:gd name="T6" fmla="*/ 2 w 14"/>
                <a:gd name="T7" fmla="*/ 1 h 13"/>
                <a:gd name="T8" fmla="*/ 1 w 14"/>
                <a:gd name="T9" fmla="*/ 2 h 13"/>
                <a:gd name="T10" fmla="*/ 2 w 14"/>
                <a:gd name="T11" fmla="*/ 4 h 13"/>
                <a:gd name="T12" fmla="*/ 1 w 14"/>
                <a:gd name="T13" fmla="*/ 7 h 13"/>
                <a:gd name="T14" fmla="*/ 2 w 14"/>
                <a:gd name="T15" fmla="*/ 10 h 13"/>
                <a:gd name="T16" fmla="*/ 4 w 14"/>
                <a:gd name="T17" fmla="*/ 10 h 13"/>
                <a:gd name="T18" fmla="*/ 7 w 14"/>
                <a:gd name="T19" fmla="*/ 12 h 13"/>
                <a:gd name="T20" fmla="*/ 10 w 14"/>
                <a:gd name="T21" fmla="*/ 10 h 13"/>
                <a:gd name="T22" fmla="*/ 12 w 14"/>
                <a:gd name="T23" fmla="*/ 4 h 13"/>
                <a:gd name="T24" fmla="*/ 12 w 14"/>
                <a:gd name="T2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3">
                  <a:moveTo>
                    <a:pt x="12" y="4"/>
                  </a:moveTo>
                  <a:cubicBezTo>
                    <a:pt x="12" y="3"/>
                    <a:pt x="11" y="3"/>
                    <a:pt x="10" y="3"/>
                  </a:cubicBezTo>
                  <a:cubicBezTo>
                    <a:pt x="8" y="2"/>
                    <a:pt x="8" y="1"/>
                    <a:pt x="6" y="1"/>
                  </a:cubicBezTo>
                  <a:cubicBezTo>
                    <a:pt x="5" y="0"/>
                    <a:pt x="3" y="0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0" y="4"/>
                    <a:pt x="1" y="3"/>
                    <a:pt x="2" y="4"/>
                  </a:cubicBezTo>
                  <a:cubicBezTo>
                    <a:pt x="2" y="4"/>
                    <a:pt x="1" y="7"/>
                    <a:pt x="1" y="7"/>
                  </a:cubicBezTo>
                  <a:cubicBezTo>
                    <a:pt x="1" y="9"/>
                    <a:pt x="1" y="9"/>
                    <a:pt x="2" y="10"/>
                  </a:cubicBezTo>
                  <a:cubicBezTo>
                    <a:pt x="3" y="11"/>
                    <a:pt x="3" y="10"/>
                    <a:pt x="4" y="10"/>
                  </a:cubicBezTo>
                  <a:cubicBezTo>
                    <a:pt x="6" y="10"/>
                    <a:pt x="5" y="12"/>
                    <a:pt x="7" y="12"/>
                  </a:cubicBezTo>
                  <a:cubicBezTo>
                    <a:pt x="9" y="13"/>
                    <a:pt x="8" y="11"/>
                    <a:pt x="10" y="10"/>
                  </a:cubicBezTo>
                  <a:cubicBezTo>
                    <a:pt x="12" y="8"/>
                    <a:pt x="14" y="7"/>
                    <a:pt x="12" y="4"/>
                  </a:cubicBezTo>
                  <a:cubicBezTo>
                    <a:pt x="12" y="2"/>
                    <a:pt x="14" y="8"/>
                    <a:pt x="12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85" name="Freeform 526">
              <a:extLst>
                <a:ext uri="{FF2B5EF4-FFF2-40B4-BE49-F238E27FC236}">
                  <a16:creationId xmlns:a16="http://schemas.microsoft.com/office/drawing/2014/main" id="{DBF732DA-F8E0-E740-BA7A-DC05BE871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0064" y="8163419"/>
              <a:ext cx="92356" cy="38227"/>
            </a:xfrm>
            <a:custGeom>
              <a:avLst/>
              <a:gdLst>
                <a:gd name="T0" fmla="*/ 9 w 10"/>
                <a:gd name="T1" fmla="*/ 2 h 4"/>
                <a:gd name="T2" fmla="*/ 4 w 10"/>
                <a:gd name="T3" fmla="*/ 0 h 4"/>
                <a:gd name="T4" fmla="*/ 1 w 10"/>
                <a:gd name="T5" fmla="*/ 3 h 4"/>
                <a:gd name="T6" fmla="*/ 9 w 10"/>
                <a:gd name="T7" fmla="*/ 2 h 4"/>
                <a:gd name="T8" fmla="*/ 9 w 10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">
                  <a:moveTo>
                    <a:pt x="9" y="2"/>
                  </a:moveTo>
                  <a:cubicBezTo>
                    <a:pt x="7" y="1"/>
                    <a:pt x="6" y="0"/>
                    <a:pt x="4" y="0"/>
                  </a:cubicBezTo>
                  <a:cubicBezTo>
                    <a:pt x="3" y="0"/>
                    <a:pt x="0" y="1"/>
                    <a:pt x="1" y="3"/>
                  </a:cubicBezTo>
                  <a:cubicBezTo>
                    <a:pt x="2" y="4"/>
                    <a:pt x="9" y="2"/>
                    <a:pt x="9" y="2"/>
                  </a:cubicBezTo>
                  <a:cubicBezTo>
                    <a:pt x="6" y="1"/>
                    <a:pt x="10" y="3"/>
                    <a:pt x="9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86" name="Freeform 527">
              <a:extLst>
                <a:ext uri="{FF2B5EF4-FFF2-40B4-BE49-F238E27FC236}">
                  <a16:creationId xmlns:a16="http://schemas.microsoft.com/office/drawing/2014/main" id="{A850923A-6B4C-0441-A563-552DD43DC9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4585" y="8153861"/>
              <a:ext cx="105096" cy="47785"/>
            </a:xfrm>
            <a:custGeom>
              <a:avLst/>
              <a:gdLst>
                <a:gd name="T0" fmla="*/ 10 w 11"/>
                <a:gd name="T1" fmla="*/ 4 h 5"/>
                <a:gd name="T2" fmla="*/ 0 w 11"/>
                <a:gd name="T3" fmla="*/ 2 h 5"/>
                <a:gd name="T4" fmla="*/ 5 w 11"/>
                <a:gd name="T5" fmla="*/ 5 h 5"/>
                <a:gd name="T6" fmla="*/ 10 w 11"/>
                <a:gd name="T7" fmla="*/ 4 h 5"/>
                <a:gd name="T8" fmla="*/ 10 w 11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10" y="4"/>
                  </a:moveTo>
                  <a:cubicBezTo>
                    <a:pt x="10" y="1"/>
                    <a:pt x="2" y="0"/>
                    <a:pt x="0" y="2"/>
                  </a:cubicBezTo>
                  <a:cubicBezTo>
                    <a:pt x="0" y="2"/>
                    <a:pt x="4" y="5"/>
                    <a:pt x="5" y="5"/>
                  </a:cubicBezTo>
                  <a:cubicBezTo>
                    <a:pt x="6" y="5"/>
                    <a:pt x="11" y="4"/>
                    <a:pt x="10" y="4"/>
                  </a:cubicBezTo>
                  <a:cubicBezTo>
                    <a:pt x="10" y="3"/>
                    <a:pt x="11" y="5"/>
                    <a:pt x="10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87" name="Freeform 528">
              <a:extLst>
                <a:ext uri="{FF2B5EF4-FFF2-40B4-BE49-F238E27FC236}">
                  <a16:creationId xmlns:a16="http://schemas.microsoft.com/office/drawing/2014/main" id="{B44A62CF-5295-2142-B093-B13E575B7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7963" y="7940431"/>
              <a:ext cx="484077" cy="168835"/>
            </a:xfrm>
            <a:custGeom>
              <a:avLst/>
              <a:gdLst>
                <a:gd name="T0" fmla="*/ 52 w 52"/>
                <a:gd name="T1" fmla="*/ 16 h 18"/>
                <a:gd name="T2" fmla="*/ 41 w 52"/>
                <a:gd name="T3" fmla="*/ 17 h 18"/>
                <a:gd name="T4" fmla="*/ 35 w 52"/>
                <a:gd name="T5" fmla="*/ 17 h 18"/>
                <a:gd name="T6" fmla="*/ 37 w 52"/>
                <a:gd name="T7" fmla="*/ 14 h 18"/>
                <a:gd name="T8" fmla="*/ 32 w 52"/>
                <a:gd name="T9" fmla="*/ 11 h 18"/>
                <a:gd name="T10" fmla="*/ 28 w 52"/>
                <a:gd name="T11" fmla="*/ 8 h 18"/>
                <a:gd name="T12" fmla="*/ 20 w 52"/>
                <a:gd name="T13" fmla="*/ 5 h 18"/>
                <a:gd name="T14" fmla="*/ 14 w 52"/>
                <a:gd name="T15" fmla="*/ 5 h 18"/>
                <a:gd name="T16" fmla="*/ 16 w 52"/>
                <a:gd name="T17" fmla="*/ 3 h 18"/>
                <a:gd name="T18" fmla="*/ 8 w 52"/>
                <a:gd name="T19" fmla="*/ 3 h 18"/>
                <a:gd name="T20" fmla="*/ 0 w 52"/>
                <a:gd name="T21" fmla="*/ 6 h 18"/>
                <a:gd name="T22" fmla="*/ 6 w 52"/>
                <a:gd name="T23" fmla="*/ 2 h 18"/>
                <a:gd name="T24" fmla="*/ 16 w 52"/>
                <a:gd name="T25" fmla="*/ 0 h 18"/>
                <a:gd name="T26" fmla="*/ 24 w 52"/>
                <a:gd name="T27" fmla="*/ 1 h 18"/>
                <a:gd name="T28" fmla="*/ 31 w 52"/>
                <a:gd name="T29" fmla="*/ 4 h 18"/>
                <a:gd name="T30" fmla="*/ 32 w 52"/>
                <a:gd name="T31" fmla="*/ 4 h 18"/>
                <a:gd name="T32" fmla="*/ 34 w 52"/>
                <a:gd name="T33" fmla="*/ 5 h 18"/>
                <a:gd name="T34" fmla="*/ 38 w 52"/>
                <a:gd name="T35" fmla="*/ 8 h 18"/>
                <a:gd name="T36" fmla="*/ 45 w 52"/>
                <a:gd name="T37" fmla="*/ 11 h 18"/>
                <a:gd name="T38" fmla="*/ 52 w 52"/>
                <a:gd name="T39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18">
                  <a:moveTo>
                    <a:pt x="52" y="16"/>
                  </a:moveTo>
                  <a:cubicBezTo>
                    <a:pt x="52" y="17"/>
                    <a:pt x="42" y="17"/>
                    <a:pt x="41" y="17"/>
                  </a:cubicBezTo>
                  <a:cubicBezTo>
                    <a:pt x="39" y="17"/>
                    <a:pt x="37" y="18"/>
                    <a:pt x="35" y="17"/>
                  </a:cubicBezTo>
                  <a:cubicBezTo>
                    <a:pt x="34" y="16"/>
                    <a:pt x="41" y="15"/>
                    <a:pt x="37" y="14"/>
                  </a:cubicBezTo>
                  <a:cubicBezTo>
                    <a:pt x="35" y="13"/>
                    <a:pt x="33" y="13"/>
                    <a:pt x="32" y="11"/>
                  </a:cubicBezTo>
                  <a:cubicBezTo>
                    <a:pt x="30" y="9"/>
                    <a:pt x="31" y="8"/>
                    <a:pt x="28" y="8"/>
                  </a:cubicBezTo>
                  <a:cubicBezTo>
                    <a:pt x="24" y="9"/>
                    <a:pt x="23" y="6"/>
                    <a:pt x="20" y="5"/>
                  </a:cubicBezTo>
                  <a:cubicBezTo>
                    <a:pt x="19" y="5"/>
                    <a:pt x="15" y="6"/>
                    <a:pt x="14" y="5"/>
                  </a:cubicBezTo>
                  <a:cubicBezTo>
                    <a:pt x="14" y="4"/>
                    <a:pt x="16" y="4"/>
                    <a:pt x="16" y="3"/>
                  </a:cubicBezTo>
                  <a:cubicBezTo>
                    <a:pt x="16" y="2"/>
                    <a:pt x="9" y="3"/>
                    <a:pt x="8" y="3"/>
                  </a:cubicBezTo>
                  <a:cubicBezTo>
                    <a:pt x="8" y="4"/>
                    <a:pt x="0" y="7"/>
                    <a:pt x="0" y="6"/>
                  </a:cubicBezTo>
                  <a:cubicBezTo>
                    <a:pt x="0" y="4"/>
                    <a:pt x="4" y="2"/>
                    <a:pt x="6" y="2"/>
                  </a:cubicBezTo>
                  <a:cubicBezTo>
                    <a:pt x="9" y="0"/>
                    <a:pt x="12" y="0"/>
                    <a:pt x="16" y="0"/>
                  </a:cubicBezTo>
                  <a:cubicBezTo>
                    <a:pt x="18" y="0"/>
                    <a:pt x="22" y="0"/>
                    <a:pt x="24" y="1"/>
                  </a:cubicBezTo>
                  <a:cubicBezTo>
                    <a:pt x="26" y="2"/>
                    <a:pt x="28" y="4"/>
                    <a:pt x="31" y="4"/>
                  </a:cubicBezTo>
                  <a:cubicBezTo>
                    <a:pt x="31" y="4"/>
                    <a:pt x="31" y="3"/>
                    <a:pt x="32" y="4"/>
                  </a:cubicBezTo>
                  <a:cubicBezTo>
                    <a:pt x="33" y="5"/>
                    <a:pt x="33" y="5"/>
                    <a:pt x="34" y="5"/>
                  </a:cubicBezTo>
                  <a:cubicBezTo>
                    <a:pt x="35" y="6"/>
                    <a:pt x="37" y="7"/>
                    <a:pt x="38" y="8"/>
                  </a:cubicBezTo>
                  <a:cubicBezTo>
                    <a:pt x="40" y="9"/>
                    <a:pt x="44" y="9"/>
                    <a:pt x="45" y="11"/>
                  </a:cubicBezTo>
                  <a:cubicBezTo>
                    <a:pt x="47" y="13"/>
                    <a:pt x="52" y="13"/>
                    <a:pt x="52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88" name="Freeform 529">
              <a:extLst>
                <a:ext uri="{FF2B5EF4-FFF2-40B4-BE49-F238E27FC236}">
                  <a16:creationId xmlns:a16="http://schemas.microsoft.com/office/drawing/2014/main" id="{5CB45E2F-7302-6C4F-AAFE-CFBA8562CF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4585" y="7838493"/>
              <a:ext cx="38217" cy="35042"/>
            </a:xfrm>
            <a:custGeom>
              <a:avLst/>
              <a:gdLst>
                <a:gd name="T0" fmla="*/ 2 w 4"/>
                <a:gd name="T1" fmla="*/ 4 h 4"/>
                <a:gd name="T2" fmla="*/ 1 w 4"/>
                <a:gd name="T3" fmla="*/ 0 h 4"/>
                <a:gd name="T4" fmla="*/ 2 w 4"/>
                <a:gd name="T5" fmla="*/ 4 h 4"/>
                <a:gd name="T6" fmla="*/ 2 w 4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0" y="4"/>
                    <a:pt x="1" y="1"/>
                    <a:pt x="1" y="0"/>
                  </a:cubicBezTo>
                  <a:cubicBezTo>
                    <a:pt x="2" y="0"/>
                    <a:pt x="4" y="4"/>
                    <a:pt x="2" y="4"/>
                  </a:cubicBezTo>
                  <a:cubicBezTo>
                    <a:pt x="1" y="4"/>
                    <a:pt x="4" y="4"/>
                    <a:pt x="2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89" name="Freeform 530">
              <a:extLst>
                <a:ext uri="{FF2B5EF4-FFF2-40B4-BE49-F238E27FC236}">
                  <a16:creationId xmlns:a16="http://schemas.microsoft.com/office/drawing/2014/main" id="{4CFBA600-EDD9-CB4A-89E3-0AB217EB3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0255" y="8032812"/>
              <a:ext cx="19109" cy="19114"/>
            </a:xfrm>
            <a:custGeom>
              <a:avLst/>
              <a:gdLst>
                <a:gd name="T0" fmla="*/ 2 w 2"/>
                <a:gd name="T1" fmla="*/ 1 h 2"/>
                <a:gd name="T2" fmla="*/ 0 w 2"/>
                <a:gd name="T3" fmla="*/ 1 h 2"/>
                <a:gd name="T4" fmla="*/ 2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0" y="1"/>
                    <a:pt x="2" y="2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90" name="Freeform 531">
              <a:extLst>
                <a:ext uri="{FF2B5EF4-FFF2-40B4-BE49-F238E27FC236}">
                  <a16:creationId xmlns:a16="http://schemas.microsoft.com/office/drawing/2014/main" id="{BBF38600-F85B-4940-9DA6-7A4619CE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0764" y="6656657"/>
              <a:ext cx="54139" cy="95566"/>
            </a:xfrm>
            <a:custGeom>
              <a:avLst/>
              <a:gdLst>
                <a:gd name="T0" fmla="*/ 3 w 6"/>
                <a:gd name="T1" fmla="*/ 8 h 10"/>
                <a:gd name="T2" fmla="*/ 0 w 6"/>
                <a:gd name="T3" fmla="*/ 7 h 10"/>
                <a:gd name="T4" fmla="*/ 4 w 6"/>
                <a:gd name="T5" fmla="*/ 2 h 10"/>
                <a:gd name="T6" fmla="*/ 6 w 6"/>
                <a:gd name="T7" fmla="*/ 4 h 10"/>
                <a:gd name="T8" fmla="*/ 3 w 6"/>
                <a:gd name="T9" fmla="*/ 8 h 10"/>
                <a:gd name="T10" fmla="*/ 3 w 6"/>
                <a:gd name="T1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0">
                  <a:moveTo>
                    <a:pt x="3" y="8"/>
                  </a:moveTo>
                  <a:cubicBezTo>
                    <a:pt x="2" y="10"/>
                    <a:pt x="0" y="9"/>
                    <a:pt x="0" y="7"/>
                  </a:cubicBezTo>
                  <a:cubicBezTo>
                    <a:pt x="1" y="6"/>
                    <a:pt x="3" y="3"/>
                    <a:pt x="4" y="2"/>
                  </a:cubicBezTo>
                  <a:cubicBezTo>
                    <a:pt x="6" y="0"/>
                    <a:pt x="6" y="3"/>
                    <a:pt x="6" y="4"/>
                  </a:cubicBezTo>
                  <a:cubicBezTo>
                    <a:pt x="6" y="6"/>
                    <a:pt x="3" y="6"/>
                    <a:pt x="3" y="8"/>
                  </a:cubicBezTo>
                  <a:cubicBezTo>
                    <a:pt x="2" y="10"/>
                    <a:pt x="3" y="8"/>
                    <a:pt x="3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91" name="Freeform 532">
              <a:extLst>
                <a:ext uri="{FF2B5EF4-FFF2-40B4-BE49-F238E27FC236}">
                  <a16:creationId xmlns:a16="http://schemas.microsoft.com/office/drawing/2014/main" id="{EAB03BBE-59AC-B14F-B145-9FCCCAF017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6242" y="6704440"/>
              <a:ext cx="66879" cy="38227"/>
            </a:xfrm>
            <a:custGeom>
              <a:avLst/>
              <a:gdLst>
                <a:gd name="T0" fmla="*/ 3 w 7"/>
                <a:gd name="T1" fmla="*/ 4 h 4"/>
                <a:gd name="T2" fmla="*/ 5 w 7"/>
                <a:gd name="T3" fmla="*/ 1 h 4"/>
                <a:gd name="T4" fmla="*/ 3 w 7"/>
                <a:gd name="T5" fmla="*/ 4 h 4"/>
                <a:gd name="T6" fmla="*/ 3 w 7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3" y="4"/>
                  </a:moveTo>
                  <a:cubicBezTo>
                    <a:pt x="0" y="4"/>
                    <a:pt x="3" y="0"/>
                    <a:pt x="5" y="1"/>
                  </a:cubicBezTo>
                  <a:cubicBezTo>
                    <a:pt x="7" y="1"/>
                    <a:pt x="4" y="4"/>
                    <a:pt x="3" y="4"/>
                  </a:cubicBezTo>
                  <a:cubicBezTo>
                    <a:pt x="2" y="4"/>
                    <a:pt x="4" y="4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92" name="Freeform 533">
              <a:extLst>
                <a:ext uri="{FF2B5EF4-FFF2-40B4-BE49-F238E27FC236}">
                  <a16:creationId xmlns:a16="http://schemas.microsoft.com/office/drawing/2014/main" id="{589DB19C-DAB2-D846-9BF5-54F5299FDE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1526" y="6666212"/>
              <a:ext cx="140127" cy="66896"/>
            </a:xfrm>
            <a:custGeom>
              <a:avLst/>
              <a:gdLst>
                <a:gd name="T0" fmla="*/ 11 w 15"/>
                <a:gd name="T1" fmla="*/ 6 h 7"/>
                <a:gd name="T2" fmla="*/ 10 w 15"/>
                <a:gd name="T3" fmla="*/ 5 h 7"/>
                <a:gd name="T4" fmla="*/ 7 w 15"/>
                <a:gd name="T5" fmla="*/ 5 h 7"/>
                <a:gd name="T6" fmla="*/ 3 w 15"/>
                <a:gd name="T7" fmla="*/ 0 h 7"/>
                <a:gd name="T8" fmla="*/ 6 w 15"/>
                <a:gd name="T9" fmla="*/ 2 h 7"/>
                <a:gd name="T10" fmla="*/ 8 w 15"/>
                <a:gd name="T11" fmla="*/ 3 h 7"/>
                <a:gd name="T12" fmla="*/ 15 w 15"/>
                <a:gd name="T13" fmla="*/ 3 h 7"/>
                <a:gd name="T14" fmla="*/ 11 w 15"/>
                <a:gd name="T15" fmla="*/ 6 h 7"/>
                <a:gd name="T16" fmla="*/ 11 w 15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7">
                  <a:moveTo>
                    <a:pt x="11" y="6"/>
                  </a:move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8" y="6"/>
                    <a:pt x="7" y="5"/>
                  </a:cubicBezTo>
                  <a:cubicBezTo>
                    <a:pt x="7" y="4"/>
                    <a:pt x="0" y="1"/>
                    <a:pt x="3" y="0"/>
                  </a:cubicBezTo>
                  <a:cubicBezTo>
                    <a:pt x="4" y="0"/>
                    <a:pt x="5" y="2"/>
                    <a:pt x="6" y="2"/>
                  </a:cubicBezTo>
                  <a:cubicBezTo>
                    <a:pt x="7" y="3"/>
                    <a:pt x="7" y="2"/>
                    <a:pt x="8" y="3"/>
                  </a:cubicBezTo>
                  <a:cubicBezTo>
                    <a:pt x="9" y="4"/>
                    <a:pt x="13" y="2"/>
                    <a:pt x="15" y="3"/>
                  </a:cubicBezTo>
                  <a:cubicBezTo>
                    <a:pt x="14" y="3"/>
                    <a:pt x="12" y="6"/>
                    <a:pt x="11" y="6"/>
                  </a:cubicBezTo>
                  <a:cubicBezTo>
                    <a:pt x="9" y="7"/>
                    <a:pt x="12" y="6"/>
                    <a:pt x="11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93" name="Freeform 534">
              <a:extLst>
                <a:ext uri="{FF2B5EF4-FFF2-40B4-BE49-F238E27FC236}">
                  <a16:creationId xmlns:a16="http://schemas.microsoft.com/office/drawing/2014/main" id="{305AF973-765F-2540-913A-231640B118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0193" y="6481449"/>
              <a:ext cx="146495" cy="73269"/>
            </a:xfrm>
            <a:custGeom>
              <a:avLst/>
              <a:gdLst>
                <a:gd name="T0" fmla="*/ 13 w 16"/>
                <a:gd name="T1" fmla="*/ 6 h 8"/>
                <a:gd name="T2" fmla="*/ 0 w 16"/>
                <a:gd name="T3" fmla="*/ 2 h 8"/>
                <a:gd name="T4" fmla="*/ 13 w 16"/>
                <a:gd name="T5" fmla="*/ 6 h 8"/>
                <a:gd name="T6" fmla="*/ 13 w 16"/>
                <a:gd name="T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8">
                  <a:moveTo>
                    <a:pt x="13" y="6"/>
                  </a:moveTo>
                  <a:cubicBezTo>
                    <a:pt x="11" y="8"/>
                    <a:pt x="1" y="4"/>
                    <a:pt x="0" y="2"/>
                  </a:cubicBezTo>
                  <a:cubicBezTo>
                    <a:pt x="0" y="0"/>
                    <a:pt x="16" y="4"/>
                    <a:pt x="13" y="6"/>
                  </a:cubicBezTo>
                  <a:cubicBezTo>
                    <a:pt x="12" y="7"/>
                    <a:pt x="14" y="5"/>
                    <a:pt x="13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94" name="Freeform 535">
              <a:extLst>
                <a:ext uri="{FF2B5EF4-FFF2-40B4-BE49-F238E27FC236}">
                  <a16:creationId xmlns:a16="http://schemas.microsoft.com/office/drawing/2014/main" id="{0CB6C73A-2258-764F-8072-872091652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2676" y="6385884"/>
              <a:ext cx="299364" cy="289884"/>
            </a:xfrm>
            <a:custGeom>
              <a:avLst/>
              <a:gdLst>
                <a:gd name="T0" fmla="*/ 19 w 32"/>
                <a:gd name="T1" fmla="*/ 1 h 31"/>
                <a:gd name="T2" fmla="*/ 17 w 32"/>
                <a:gd name="T3" fmla="*/ 0 h 31"/>
                <a:gd name="T4" fmla="*/ 14 w 32"/>
                <a:gd name="T5" fmla="*/ 2 h 31"/>
                <a:gd name="T6" fmla="*/ 11 w 32"/>
                <a:gd name="T7" fmla="*/ 5 h 31"/>
                <a:gd name="T8" fmla="*/ 9 w 32"/>
                <a:gd name="T9" fmla="*/ 7 h 31"/>
                <a:gd name="T10" fmla="*/ 7 w 32"/>
                <a:gd name="T11" fmla="*/ 13 h 31"/>
                <a:gd name="T12" fmla="*/ 5 w 32"/>
                <a:gd name="T13" fmla="*/ 17 h 31"/>
                <a:gd name="T14" fmla="*/ 2 w 32"/>
                <a:gd name="T15" fmla="*/ 19 h 31"/>
                <a:gd name="T16" fmla="*/ 4 w 32"/>
                <a:gd name="T17" fmla="*/ 21 h 31"/>
                <a:gd name="T18" fmla="*/ 0 w 32"/>
                <a:gd name="T19" fmla="*/ 25 h 31"/>
                <a:gd name="T20" fmla="*/ 4 w 32"/>
                <a:gd name="T21" fmla="*/ 25 h 31"/>
                <a:gd name="T22" fmla="*/ 10 w 32"/>
                <a:gd name="T23" fmla="*/ 26 h 31"/>
                <a:gd name="T24" fmla="*/ 19 w 32"/>
                <a:gd name="T25" fmla="*/ 27 h 31"/>
                <a:gd name="T26" fmla="*/ 22 w 32"/>
                <a:gd name="T27" fmla="*/ 26 h 31"/>
                <a:gd name="T28" fmla="*/ 19 w 32"/>
                <a:gd name="T29" fmla="*/ 30 h 31"/>
                <a:gd name="T30" fmla="*/ 22 w 32"/>
                <a:gd name="T31" fmla="*/ 28 h 31"/>
                <a:gd name="T32" fmla="*/ 27 w 32"/>
                <a:gd name="T33" fmla="*/ 26 h 31"/>
                <a:gd name="T34" fmla="*/ 32 w 32"/>
                <a:gd name="T35" fmla="*/ 20 h 31"/>
                <a:gd name="T36" fmla="*/ 29 w 32"/>
                <a:gd name="T37" fmla="*/ 20 h 31"/>
                <a:gd name="T38" fmla="*/ 26 w 32"/>
                <a:gd name="T39" fmla="*/ 18 h 31"/>
                <a:gd name="T40" fmla="*/ 29 w 32"/>
                <a:gd name="T41" fmla="*/ 15 h 31"/>
                <a:gd name="T42" fmla="*/ 26 w 32"/>
                <a:gd name="T43" fmla="*/ 15 h 31"/>
                <a:gd name="T44" fmla="*/ 24 w 32"/>
                <a:gd name="T45" fmla="*/ 13 h 31"/>
                <a:gd name="T46" fmla="*/ 21 w 32"/>
                <a:gd name="T47" fmla="*/ 16 h 31"/>
                <a:gd name="T48" fmla="*/ 18 w 32"/>
                <a:gd name="T49" fmla="*/ 13 h 31"/>
                <a:gd name="T50" fmla="*/ 19 w 32"/>
                <a:gd name="T51" fmla="*/ 11 h 31"/>
                <a:gd name="T52" fmla="*/ 16 w 32"/>
                <a:gd name="T53" fmla="*/ 9 h 31"/>
                <a:gd name="T54" fmla="*/ 14 w 32"/>
                <a:gd name="T55" fmla="*/ 12 h 31"/>
                <a:gd name="T56" fmla="*/ 16 w 32"/>
                <a:gd name="T57" fmla="*/ 7 h 31"/>
                <a:gd name="T58" fmla="*/ 18 w 32"/>
                <a:gd name="T59" fmla="*/ 4 h 31"/>
                <a:gd name="T60" fmla="*/ 18 w 32"/>
                <a:gd name="T61" fmla="*/ 2 h 31"/>
                <a:gd name="T62" fmla="*/ 19 w 32"/>
                <a:gd name="T63" fmla="*/ 1 h 31"/>
                <a:gd name="T64" fmla="*/ 19 w 32"/>
                <a:gd name="T6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31">
                  <a:moveTo>
                    <a:pt x="19" y="1"/>
                  </a:moveTo>
                  <a:cubicBezTo>
                    <a:pt x="20" y="0"/>
                    <a:pt x="17" y="0"/>
                    <a:pt x="17" y="0"/>
                  </a:cubicBezTo>
                  <a:cubicBezTo>
                    <a:pt x="16" y="0"/>
                    <a:pt x="15" y="1"/>
                    <a:pt x="14" y="2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11" y="6"/>
                    <a:pt x="10" y="7"/>
                    <a:pt x="9" y="7"/>
                  </a:cubicBezTo>
                  <a:cubicBezTo>
                    <a:pt x="9" y="9"/>
                    <a:pt x="8" y="11"/>
                    <a:pt x="7" y="13"/>
                  </a:cubicBezTo>
                  <a:cubicBezTo>
                    <a:pt x="7" y="15"/>
                    <a:pt x="6" y="16"/>
                    <a:pt x="5" y="17"/>
                  </a:cubicBezTo>
                  <a:cubicBezTo>
                    <a:pt x="4" y="18"/>
                    <a:pt x="2" y="19"/>
                    <a:pt x="2" y="19"/>
                  </a:cubicBezTo>
                  <a:cubicBezTo>
                    <a:pt x="2" y="20"/>
                    <a:pt x="4" y="20"/>
                    <a:pt x="4" y="21"/>
                  </a:cubicBezTo>
                  <a:cubicBezTo>
                    <a:pt x="4" y="22"/>
                    <a:pt x="0" y="24"/>
                    <a:pt x="0" y="25"/>
                  </a:cubicBezTo>
                  <a:cubicBezTo>
                    <a:pt x="0" y="27"/>
                    <a:pt x="3" y="26"/>
                    <a:pt x="4" y="25"/>
                  </a:cubicBezTo>
                  <a:cubicBezTo>
                    <a:pt x="6" y="25"/>
                    <a:pt x="8" y="26"/>
                    <a:pt x="10" y="26"/>
                  </a:cubicBezTo>
                  <a:cubicBezTo>
                    <a:pt x="13" y="27"/>
                    <a:pt x="16" y="26"/>
                    <a:pt x="19" y="27"/>
                  </a:cubicBezTo>
                  <a:cubicBezTo>
                    <a:pt x="19" y="27"/>
                    <a:pt x="22" y="25"/>
                    <a:pt x="22" y="26"/>
                  </a:cubicBezTo>
                  <a:cubicBezTo>
                    <a:pt x="22" y="27"/>
                    <a:pt x="19" y="30"/>
                    <a:pt x="19" y="30"/>
                  </a:cubicBezTo>
                  <a:cubicBezTo>
                    <a:pt x="20" y="31"/>
                    <a:pt x="22" y="28"/>
                    <a:pt x="22" y="28"/>
                  </a:cubicBezTo>
                  <a:cubicBezTo>
                    <a:pt x="24" y="27"/>
                    <a:pt x="26" y="27"/>
                    <a:pt x="27" y="26"/>
                  </a:cubicBezTo>
                  <a:cubicBezTo>
                    <a:pt x="27" y="25"/>
                    <a:pt x="32" y="20"/>
                    <a:pt x="32" y="20"/>
                  </a:cubicBezTo>
                  <a:cubicBezTo>
                    <a:pt x="31" y="19"/>
                    <a:pt x="30" y="20"/>
                    <a:pt x="29" y="20"/>
                  </a:cubicBezTo>
                  <a:cubicBezTo>
                    <a:pt x="29" y="20"/>
                    <a:pt x="26" y="18"/>
                    <a:pt x="26" y="18"/>
                  </a:cubicBezTo>
                  <a:cubicBezTo>
                    <a:pt x="26" y="17"/>
                    <a:pt x="30" y="16"/>
                    <a:pt x="29" y="15"/>
                  </a:cubicBezTo>
                  <a:cubicBezTo>
                    <a:pt x="29" y="14"/>
                    <a:pt x="27" y="15"/>
                    <a:pt x="26" y="15"/>
                  </a:cubicBezTo>
                  <a:cubicBezTo>
                    <a:pt x="25" y="15"/>
                    <a:pt x="25" y="13"/>
                    <a:pt x="24" y="13"/>
                  </a:cubicBezTo>
                  <a:cubicBezTo>
                    <a:pt x="24" y="13"/>
                    <a:pt x="21" y="16"/>
                    <a:pt x="21" y="16"/>
                  </a:cubicBezTo>
                  <a:cubicBezTo>
                    <a:pt x="20" y="14"/>
                    <a:pt x="20" y="14"/>
                    <a:pt x="18" y="13"/>
                  </a:cubicBezTo>
                  <a:cubicBezTo>
                    <a:pt x="16" y="12"/>
                    <a:pt x="19" y="12"/>
                    <a:pt x="19" y="11"/>
                  </a:cubicBezTo>
                  <a:cubicBezTo>
                    <a:pt x="19" y="11"/>
                    <a:pt x="17" y="9"/>
                    <a:pt x="16" y="9"/>
                  </a:cubicBezTo>
                  <a:cubicBezTo>
                    <a:pt x="16" y="10"/>
                    <a:pt x="14" y="13"/>
                    <a:pt x="14" y="12"/>
                  </a:cubicBezTo>
                  <a:cubicBezTo>
                    <a:pt x="12" y="11"/>
                    <a:pt x="15" y="7"/>
                    <a:pt x="16" y="7"/>
                  </a:cubicBezTo>
                  <a:cubicBezTo>
                    <a:pt x="17" y="6"/>
                    <a:pt x="17" y="5"/>
                    <a:pt x="18" y="4"/>
                  </a:cubicBezTo>
                  <a:cubicBezTo>
                    <a:pt x="18" y="3"/>
                    <a:pt x="18" y="2"/>
                    <a:pt x="18" y="2"/>
                  </a:cubicBezTo>
                  <a:cubicBezTo>
                    <a:pt x="18" y="2"/>
                    <a:pt x="19" y="1"/>
                    <a:pt x="19" y="1"/>
                  </a:cubicBezTo>
                  <a:cubicBezTo>
                    <a:pt x="20" y="0"/>
                    <a:pt x="19" y="1"/>
                    <a:pt x="19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95" name="Freeform 536">
              <a:extLst>
                <a:ext uri="{FF2B5EF4-FFF2-40B4-BE49-F238E27FC236}">
                  <a16:creationId xmlns:a16="http://schemas.microsoft.com/office/drawing/2014/main" id="{1E722A4B-A558-644F-98D0-3F1BC7F0DF3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4715" y="6592943"/>
              <a:ext cx="76432" cy="92380"/>
            </a:xfrm>
            <a:custGeom>
              <a:avLst/>
              <a:gdLst>
                <a:gd name="T0" fmla="*/ 6 w 8"/>
                <a:gd name="T1" fmla="*/ 1 h 10"/>
                <a:gd name="T2" fmla="*/ 1 w 8"/>
                <a:gd name="T3" fmla="*/ 9 h 10"/>
                <a:gd name="T4" fmla="*/ 4 w 8"/>
                <a:gd name="T5" fmla="*/ 7 h 10"/>
                <a:gd name="T6" fmla="*/ 3 w 8"/>
                <a:gd name="T7" fmla="*/ 10 h 10"/>
                <a:gd name="T8" fmla="*/ 6 w 8"/>
                <a:gd name="T9" fmla="*/ 8 h 10"/>
                <a:gd name="T10" fmla="*/ 8 w 8"/>
                <a:gd name="T11" fmla="*/ 4 h 10"/>
                <a:gd name="T12" fmla="*/ 5 w 8"/>
                <a:gd name="T13" fmla="*/ 4 h 10"/>
                <a:gd name="T14" fmla="*/ 6 w 8"/>
                <a:gd name="T15" fmla="*/ 1 h 10"/>
                <a:gd name="T16" fmla="*/ 6 w 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0">
                  <a:moveTo>
                    <a:pt x="6" y="1"/>
                  </a:moveTo>
                  <a:cubicBezTo>
                    <a:pt x="5" y="2"/>
                    <a:pt x="0" y="6"/>
                    <a:pt x="1" y="9"/>
                  </a:cubicBezTo>
                  <a:cubicBezTo>
                    <a:pt x="1" y="9"/>
                    <a:pt x="3" y="6"/>
                    <a:pt x="4" y="7"/>
                  </a:cubicBezTo>
                  <a:cubicBezTo>
                    <a:pt x="4" y="7"/>
                    <a:pt x="3" y="10"/>
                    <a:pt x="3" y="10"/>
                  </a:cubicBezTo>
                  <a:cubicBezTo>
                    <a:pt x="4" y="10"/>
                    <a:pt x="6" y="9"/>
                    <a:pt x="6" y="8"/>
                  </a:cubicBezTo>
                  <a:cubicBezTo>
                    <a:pt x="6" y="7"/>
                    <a:pt x="7" y="6"/>
                    <a:pt x="8" y="4"/>
                  </a:cubicBezTo>
                  <a:cubicBezTo>
                    <a:pt x="8" y="2"/>
                    <a:pt x="6" y="4"/>
                    <a:pt x="5" y="4"/>
                  </a:cubicBezTo>
                  <a:cubicBezTo>
                    <a:pt x="6" y="4"/>
                    <a:pt x="6" y="0"/>
                    <a:pt x="6" y="1"/>
                  </a:cubicBezTo>
                  <a:cubicBezTo>
                    <a:pt x="5" y="1"/>
                    <a:pt x="7" y="0"/>
                    <a:pt x="6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96" name="Freeform 537">
              <a:extLst>
                <a:ext uri="{FF2B5EF4-FFF2-40B4-BE49-F238E27FC236}">
                  <a16:creationId xmlns:a16="http://schemas.microsoft.com/office/drawing/2014/main" id="{9E85FA56-E2C9-C34D-847F-5183053C0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2423" y="5694619"/>
              <a:ext cx="28662" cy="54153"/>
            </a:xfrm>
            <a:custGeom>
              <a:avLst/>
              <a:gdLst>
                <a:gd name="T0" fmla="*/ 3 w 3"/>
                <a:gd name="T1" fmla="*/ 4 h 6"/>
                <a:gd name="T2" fmla="*/ 1 w 3"/>
                <a:gd name="T3" fmla="*/ 1 h 6"/>
                <a:gd name="T4" fmla="*/ 1 w 3"/>
                <a:gd name="T5" fmla="*/ 2 h 6"/>
                <a:gd name="T6" fmla="*/ 0 w 3"/>
                <a:gd name="T7" fmla="*/ 2 h 6"/>
                <a:gd name="T8" fmla="*/ 3 w 3"/>
                <a:gd name="T9" fmla="*/ 4 h 6"/>
                <a:gd name="T10" fmla="*/ 3 w 3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3" y="4"/>
                  </a:moveTo>
                  <a:cubicBezTo>
                    <a:pt x="3" y="3"/>
                    <a:pt x="1" y="0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3" y="6"/>
                    <a:pt x="3" y="4"/>
                  </a:cubicBezTo>
                  <a:cubicBezTo>
                    <a:pt x="3" y="3"/>
                    <a:pt x="3" y="6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97" name="Freeform 538">
              <a:extLst>
                <a:ext uri="{FF2B5EF4-FFF2-40B4-BE49-F238E27FC236}">
                  <a16:creationId xmlns:a16="http://schemas.microsoft.com/office/drawing/2014/main" id="{2645344D-F2CB-B546-A1B5-90AF2107E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2296" y="5787002"/>
              <a:ext cx="28662" cy="28669"/>
            </a:xfrm>
            <a:custGeom>
              <a:avLst/>
              <a:gdLst>
                <a:gd name="T0" fmla="*/ 2 w 3"/>
                <a:gd name="T1" fmla="*/ 1 h 3"/>
                <a:gd name="T2" fmla="*/ 0 w 3"/>
                <a:gd name="T3" fmla="*/ 2 h 3"/>
                <a:gd name="T4" fmla="*/ 2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2" y="1"/>
                  </a:moveTo>
                  <a:cubicBezTo>
                    <a:pt x="2" y="0"/>
                    <a:pt x="0" y="2"/>
                    <a:pt x="0" y="2"/>
                  </a:cubicBezTo>
                  <a:cubicBezTo>
                    <a:pt x="1" y="3"/>
                    <a:pt x="3" y="2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98" name="Freeform 539">
              <a:extLst>
                <a:ext uri="{FF2B5EF4-FFF2-40B4-BE49-F238E27FC236}">
                  <a16:creationId xmlns:a16="http://schemas.microsoft.com/office/drawing/2014/main" id="{DD4F5667-982B-C24F-94A2-8FE32CA70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8981" y="6283948"/>
              <a:ext cx="63695" cy="38227"/>
            </a:xfrm>
            <a:custGeom>
              <a:avLst/>
              <a:gdLst>
                <a:gd name="T0" fmla="*/ 7 w 7"/>
                <a:gd name="T1" fmla="*/ 3 h 4"/>
                <a:gd name="T2" fmla="*/ 1 w 7"/>
                <a:gd name="T3" fmla="*/ 1 h 4"/>
                <a:gd name="T4" fmla="*/ 7 w 7"/>
                <a:gd name="T5" fmla="*/ 3 h 4"/>
                <a:gd name="T6" fmla="*/ 7 w 7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7" y="3"/>
                  </a:moveTo>
                  <a:cubicBezTo>
                    <a:pt x="7" y="0"/>
                    <a:pt x="3" y="0"/>
                    <a:pt x="1" y="1"/>
                  </a:cubicBezTo>
                  <a:cubicBezTo>
                    <a:pt x="0" y="1"/>
                    <a:pt x="7" y="4"/>
                    <a:pt x="7" y="3"/>
                  </a:cubicBezTo>
                  <a:cubicBezTo>
                    <a:pt x="7" y="0"/>
                    <a:pt x="7" y="4"/>
                    <a:pt x="7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299" name="Freeform 540">
              <a:extLst>
                <a:ext uri="{FF2B5EF4-FFF2-40B4-BE49-F238E27FC236}">
                  <a16:creationId xmlns:a16="http://schemas.microsoft.com/office/drawing/2014/main" id="{B83FA43A-F52F-A04F-916E-9F33CBA44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0890" y="6057775"/>
              <a:ext cx="57323" cy="57338"/>
            </a:xfrm>
            <a:custGeom>
              <a:avLst/>
              <a:gdLst>
                <a:gd name="T0" fmla="*/ 3 w 6"/>
                <a:gd name="T1" fmla="*/ 5 h 6"/>
                <a:gd name="T2" fmla="*/ 0 w 6"/>
                <a:gd name="T3" fmla="*/ 3 h 6"/>
                <a:gd name="T4" fmla="*/ 4 w 6"/>
                <a:gd name="T5" fmla="*/ 2 h 6"/>
                <a:gd name="T6" fmla="*/ 3 w 6"/>
                <a:gd name="T7" fmla="*/ 5 h 6"/>
                <a:gd name="T8" fmla="*/ 3 w 6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3" y="5"/>
                  </a:moveTo>
                  <a:cubicBezTo>
                    <a:pt x="2" y="4"/>
                    <a:pt x="1" y="4"/>
                    <a:pt x="0" y="3"/>
                  </a:cubicBezTo>
                  <a:cubicBezTo>
                    <a:pt x="1" y="3"/>
                    <a:pt x="3" y="0"/>
                    <a:pt x="4" y="2"/>
                  </a:cubicBezTo>
                  <a:cubicBezTo>
                    <a:pt x="6" y="3"/>
                    <a:pt x="5" y="6"/>
                    <a:pt x="3" y="5"/>
                  </a:cubicBezTo>
                  <a:cubicBezTo>
                    <a:pt x="2" y="4"/>
                    <a:pt x="4" y="6"/>
                    <a:pt x="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00" name="Freeform 541">
              <a:extLst>
                <a:ext uri="{FF2B5EF4-FFF2-40B4-BE49-F238E27FC236}">
                  <a16:creationId xmlns:a16="http://schemas.microsoft.com/office/drawing/2014/main" id="{13E8CADF-3EE3-3A47-95A4-6735FAF5C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2229" y="5656392"/>
              <a:ext cx="57323" cy="66896"/>
            </a:xfrm>
            <a:custGeom>
              <a:avLst/>
              <a:gdLst>
                <a:gd name="T0" fmla="*/ 3 w 6"/>
                <a:gd name="T1" fmla="*/ 6 h 7"/>
                <a:gd name="T2" fmla="*/ 4 w 6"/>
                <a:gd name="T3" fmla="*/ 1 h 7"/>
                <a:gd name="T4" fmla="*/ 3 w 6"/>
                <a:gd name="T5" fmla="*/ 6 h 7"/>
                <a:gd name="T6" fmla="*/ 3 w 6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3" y="6"/>
                  </a:moveTo>
                  <a:cubicBezTo>
                    <a:pt x="0" y="7"/>
                    <a:pt x="1" y="0"/>
                    <a:pt x="4" y="1"/>
                  </a:cubicBezTo>
                  <a:cubicBezTo>
                    <a:pt x="6" y="1"/>
                    <a:pt x="5" y="6"/>
                    <a:pt x="3" y="6"/>
                  </a:cubicBezTo>
                  <a:cubicBezTo>
                    <a:pt x="2" y="6"/>
                    <a:pt x="6" y="6"/>
                    <a:pt x="3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01" name="Freeform 542">
              <a:extLst>
                <a:ext uri="{FF2B5EF4-FFF2-40B4-BE49-F238E27FC236}">
                  <a16:creationId xmlns:a16="http://schemas.microsoft.com/office/drawing/2014/main" id="{769069ED-E9C2-5345-A705-97FFD8BA07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2993" y="5618167"/>
              <a:ext cx="111465" cy="57338"/>
            </a:xfrm>
            <a:custGeom>
              <a:avLst/>
              <a:gdLst>
                <a:gd name="T0" fmla="*/ 4 w 12"/>
                <a:gd name="T1" fmla="*/ 6 h 6"/>
                <a:gd name="T2" fmla="*/ 1 w 12"/>
                <a:gd name="T3" fmla="*/ 3 h 6"/>
                <a:gd name="T4" fmla="*/ 8 w 12"/>
                <a:gd name="T5" fmla="*/ 0 h 6"/>
                <a:gd name="T6" fmla="*/ 4 w 12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6">
                  <a:moveTo>
                    <a:pt x="4" y="6"/>
                  </a:moveTo>
                  <a:cubicBezTo>
                    <a:pt x="2" y="6"/>
                    <a:pt x="0" y="5"/>
                    <a:pt x="1" y="3"/>
                  </a:cubicBezTo>
                  <a:cubicBezTo>
                    <a:pt x="2" y="1"/>
                    <a:pt x="5" y="1"/>
                    <a:pt x="8" y="0"/>
                  </a:cubicBezTo>
                  <a:cubicBezTo>
                    <a:pt x="12" y="0"/>
                    <a:pt x="6" y="6"/>
                    <a:pt x="4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02" name="Freeform 543">
              <a:extLst>
                <a:ext uri="{FF2B5EF4-FFF2-40B4-BE49-F238E27FC236}">
                  <a16:creationId xmlns:a16="http://schemas.microsoft.com/office/drawing/2014/main" id="{0DAAB1E2-865A-7741-93A5-A253B7436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8661" y="5583125"/>
              <a:ext cx="63695" cy="25484"/>
            </a:xfrm>
            <a:custGeom>
              <a:avLst/>
              <a:gdLst>
                <a:gd name="T0" fmla="*/ 5 w 7"/>
                <a:gd name="T1" fmla="*/ 3 h 3"/>
                <a:gd name="T2" fmla="*/ 3 w 7"/>
                <a:gd name="T3" fmla="*/ 0 h 3"/>
                <a:gd name="T4" fmla="*/ 7 w 7"/>
                <a:gd name="T5" fmla="*/ 1 h 3"/>
                <a:gd name="T6" fmla="*/ 5 w 7"/>
                <a:gd name="T7" fmla="*/ 3 h 3"/>
                <a:gd name="T8" fmla="*/ 5 w 7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5" y="3"/>
                  </a:moveTo>
                  <a:cubicBezTo>
                    <a:pt x="4" y="3"/>
                    <a:pt x="0" y="0"/>
                    <a:pt x="3" y="0"/>
                  </a:cubicBezTo>
                  <a:cubicBezTo>
                    <a:pt x="4" y="0"/>
                    <a:pt x="6" y="0"/>
                    <a:pt x="7" y="1"/>
                  </a:cubicBezTo>
                  <a:cubicBezTo>
                    <a:pt x="7" y="1"/>
                    <a:pt x="6" y="3"/>
                    <a:pt x="5" y="3"/>
                  </a:cubicBezTo>
                  <a:cubicBezTo>
                    <a:pt x="4" y="3"/>
                    <a:pt x="7" y="3"/>
                    <a:pt x="5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03" name="Freeform 544">
              <a:extLst>
                <a:ext uri="{FF2B5EF4-FFF2-40B4-BE49-F238E27FC236}">
                  <a16:creationId xmlns:a16="http://schemas.microsoft.com/office/drawing/2014/main" id="{5B7B7DA6-8D80-5444-89AA-CA8F5702C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3756" y="5395179"/>
              <a:ext cx="318473" cy="222990"/>
            </a:xfrm>
            <a:custGeom>
              <a:avLst/>
              <a:gdLst>
                <a:gd name="T0" fmla="*/ 31 w 34"/>
                <a:gd name="T1" fmla="*/ 21 h 24"/>
                <a:gd name="T2" fmla="*/ 25 w 34"/>
                <a:gd name="T3" fmla="*/ 18 h 24"/>
                <a:gd name="T4" fmla="*/ 24 w 34"/>
                <a:gd name="T5" fmla="*/ 16 h 24"/>
                <a:gd name="T6" fmla="*/ 22 w 34"/>
                <a:gd name="T7" fmla="*/ 17 h 24"/>
                <a:gd name="T8" fmla="*/ 18 w 34"/>
                <a:gd name="T9" fmla="*/ 16 h 24"/>
                <a:gd name="T10" fmla="*/ 16 w 34"/>
                <a:gd name="T11" fmla="*/ 19 h 24"/>
                <a:gd name="T12" fmla="*/ 11 w 34"/>
                <a:gd name="T13" fmla="*/ 23 h 24"/>
                <a:gd name="T14" fmla="*/ 8 w 34"/>
                <a:gd name="T15" fmla="*/ 19 h 24"/>
                <a:gd name="T16" fmla="*/ 2 w 34"/>
                <a:gd name="T17" fmla="*/ 19 h 24"/>
                <a:gd name="T18" fmla="*/ 4 w 34"/>
                <a:gd name="T19" fmla="*/ 16 h 24"/>
                <a:gd name="T20" fmla="*/ 5 w 34"/>
                <a:gd name="T21" fmla="*/ 10 h 24"/>
                <a:gd name="T22" fmla="*/ 6 w 34"/>
                <a:gd name="T23" fmla="*/ 3 h 24"/>
                <a:gd name="T24" fmla="*/ 11 w 34"/>
                <a:gd name="T25" fmla="*/ 3 h 24"/>
                <a:gd name="T26" fmla="*/ 12 w 34"/>
                <a:gd name="T27" fmla="*/ 5 h 24"/>
                <a:gd name="T28" fmla="*/ 14 w 34"/>
                <a:gd name="T29" fmla="*/ 4 h 24"/>
                <a:gd name="T30" fmla="*/ 17 w 34"/>
                <a:gd name="T31" fmla="*/ 6 h 24"/>
                <a:gd name="T32" fmla="*/ 20 w 34"/>
                <a:gd name="T33" fmla="*/ 7 h 24"/>
                <a:gd name="T34" fmla="*/ 25 w 34"/>
                <a:gd name="T35" fmla="*/ 10 h 24"/>
                <a:gd name="T36" fmla="*/ 28 w 34"/>
                <a:gd name="T37" fmla="*/ 15 h 24"/>
                <a:gd name="T38" fmla="*/ 30 w 34"/>
                <a:gd name="T39" fmla="*/ 15 h 24"/>
                <a:gd name="T40" fmla="*/ 33 w 34"/>
                <a:gd name="T41" fmla="*/ 17 h 24"/>
                <a:gd name="T42" fmla="*/ 34 w 34"/>
                <a:gd name="T43" fmla="*/ 18 h 24"/>
                <a:gd name="T44" fmla="*/ 31 w 34"/>
                <a:gd name="T45" fmla="*/ 21 h 24"/>
                <a:gd name="T46" fmla="*/ 31 w 34"/>
                <a:gd name="T47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" h="24">
                  <a:moveTo>
                    <a:pt x="31" y="21"/>
                  </a:moveTo>
                  <a:cubicBezTo>
                    <a:pt x="30" y="20"/>
                    <a:pt x="27" y="19"/>
                    <a:pt x="25" y="18"/>
                  </a:cubicBezTo>
                  <a:cubicBezTo>
                    <a:pt x="24" y="18"/>
                    <a:pt x="25" y="17"/>
                    <a:pt x="24" y="16"/>
                  </a:cubicBezTo>
                  <a:cubicBezTo>
                    <a:pt x="24" y="16"/>
                    <a:pt x="22" y="17"/>
                    <a:pt x="22" y="17"/>
                  </a:cubicBezTo>
                  <a:cubicBezTo>
                    <a:pt x="20" y="17"/>
                    <a:pt x="20" y="15"/>
                    <a:pt x="18" y="16"/>
                  </a:cubicBezTo>
                  <a:cubicBezTo>
                    <a:pt x="18" y="17"/>
                    <a:pt x="17" y="18"/>
                    <a:pt x="16" y="19"/>
                  </a:cubicBezTo>
                  <a:cubicBezTo>
                    <a:pt x="14" y="20"/>
                    <a:pt x="13" y="22"/>
                    <a:pt x="11" y="23"/>
                  </a:cubicBezTo>
                  <a:cubicBezTo>
                    <a:pt x="8" y="24"/>
                    <a:pt x="10" y="20"/>
                    <a:pt x="8" y="19"/>
                  </a:cubicBezTo>
                  <a:cubicBezTo>
                    <a:pt x="8" y="18"/>
                    <a:pt x="3" y="19"/>
                    <a:pt x="2" y="19"/>
                  </a:cubicBezTo>
                  <a:cubicBezTo>
                    <a:pt x="0" y="19"/>
                    <a:pt x="4" y="16"/>
                    <a:pt x="4" y="16"/>
                  </a:cubicBezTo>
                  <a:cubicBezTo>
                    <a:pt x="6" y="14"/>
                    <a:pt x="5" y="12"/>
                    <a:pt x="5" y="10"/>
                  </a:cubicBezTo>
                  <a:cubicBezTo>
                    <a:pt x="5" y="8"/>
                    <a:pt x="5" y="5"/>
                    <a:pt x="6" y="3"/>
                  </a:cubicBezTo>
                  <a:cubicBezTo>
                    <a:pt x="7" y="0"/>
                    <a:pt x="10" y="0"/>
                    <a:pt x="11" y="3"/>
                  </a:cubicBezTo>
                  <a:cubicBezTo>
                    <a:pt x="11" y="4"/>
                    <a:pt x="11" y="6"/>
                    <a:pt x="12" y="5"/>
                  </a:cubicBezTo>
                  <a:cubicBezTo>
                    <a:pt x="13" y="5"/>
                    <a:pt x="13" y="4"/>
                    <a:pt x="14" y="4"/>
                  </a:cubicBezTo>
                  <a:cubicBezTo>
                    <a:pt x="15" y="5"/>
                    <a:pt x="16" y="6"/>
                    <a:pt x="17" y="6"/>
                  </a:cubicBezTo>
                  <a:cubicBezTo>
                    <a:pt x="18" y="7"/>
                    <a:pt x="19" y="7"/>
                    <a:pt x="20" y="7"/>
                  </a:cubicBezTo>
                  <a:cubicBezTo>
                    <a:pt x="21" y="8"/>
                    <a:pt x="23" y="9"/>
                    <a:pt x="25" y="10"/>
                  </a:cubicBezTo>
                  <a:cubicBezTo>
                    <a:pt x="28" y="11"/>
                    <a:pt x="28" y="12"/>
                    <a:pt x="28" y="15"/>
                  </a:cubicBezTo>
                  <a:cubicBezTo>
                    <a:pt x="28" y="16"/>
                    <a:pt x="30" y="16"/>
                    <a:pt x="30" y="15"/>
                  </a:cubicBezTo>
                  <a:cubicBezTo>
                    <a:pt x="32" y="15"/>
                    <a:pt x="32" y="16"/>
                    <a:pt x="33" y="17"/>
                  </a:cubicBezTo>
                  <a:cubicBezTo>
                    <a:pt x="34" y="17"/>
                    <a:pt x="34" y="17"/>
                    <a:pt x="34" y="18"/>
                  </a:cubicBezTo>
                  <a:cubicBezTo>
                    <a:pt x="33" y="19"/>
                    <a:pt x="33" y="21"/>
                    <a:pt x="31" y="21"/>
                  </a:cubicBezTo>
                  <a:cubicBezTo>
                    <a:pt x="30" y="20"/>
                    <a:pt x="33" y="21"/>
                    <a:pt x="31" y="2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04" name="Freeform 545">
              <a:extLst>
                <a:ext uri="{FF2B5EF4-FFF2-40B4-BE49-F238E27FC236}">
                  <a16:creationId xmlns:a16="http://schemas.microsoft.com/office/drawing/2014/main" id="{8F512679-B085-3A49-A616-DEA246D0CB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7963" y="5376063"/>
              <a:ext cx="63695" cy="47785"/>
            </a:xfrm>
            <a:custGeom>
              <a:avLst/>
              <a:gdLst>
                <a:gd name="T0" fmla="*/ 5 w 7"/>
                <a:gd name="T1" fmla="*/ 4 h 5"/>
                <a:gd name="T2" fmla="*/ 1 w 7"/>
                <a:gd name="T3" fmla="*/ 0 h 5"/>
                <a:gd name="T4" fmla="*/ 5 w 7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5" y="4"/>
                  </a:moveTo>
                  <a:cubicBezTo>
                    <a:pt x="3" y="5"/>
                    <a:pt x="0" y="0"/>
                    <a:pt x="1" y="0"/>
                  </a:cubicBezTo>
                  <a:cubicBezTo>
                    <a:pt x="2" y="1"/>
                    <a:pt x="7" y="3"/>
                    <a:pt x="5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05" name="Freeform 546">
              <a:extLst>
                <a:ext uri="{FF2B5EF4-FFF2-40B4-BE49-F238E27FC236}">
                  <a16:creationId xmlns:a16="http://schemas.microsoft.com/office/drawing/2014/main" id="{9D80BFEE-7978-404C-810D-2268B3085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8852" y="5385621"/>
              <a:ext cx="35033" cy="47785"/>
            </a:xfrm>
            <a:custGeom>
              <a:avLst/>
              <a:gdLst>
                <a:gd name="T0" fmla="*/ 3 w 4"/>
                <a:gd name="T1" fmla="*/ 4 h 5"/>
                <a:gd name="T2" fmla="*/ 0 w 4"/>
                <a:gd name="T3" fmla="*/ 1 h 5"/>
                <a:gd name="T4" fmla="*/ 3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1" y="5"/>
                    <a:pt x="0" y="2"/>
                    <a:pt x="0" y="1"/>
                  </a:cubicBezTo>
                  <a:cubicBezTo>
                    <a:pt x="1" y="0"/>
                    <a:pt x="4" y="3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06" name="Freeform 547">
              <a:extLst>
                <a:ext uri="{FF2B5EF4-FFF2-40B4-BE49-F238E27FC236}">
                  <a16:creationId xmlns:a16="http://schemas.microsoft.com/office/drawing/2014/main" id="{78455951-F8E8-DA46-91B0-4202AB7CF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2864" y="5207233"/>
              <a:ext cx="28662" cy="57338"/>
            </a:xfrm>
            <a:custGeom>
              <a:avLst/>
              <a:gdLst>
                <a:gd name="T0" fmla="*/ 3 w 3"/>
                <a:gd name="T1" fmla="*/ 5 h 6"/>
                <a:gd name="T2" fmla="*/ 3 w 3"/>
                <a:gd name="T3" fmla="*/ 2 h 6"/>
                <a:gd name="T4" fmla="*/ 1 w 3"/>
                <a:gd name="T5" fmla="*/ 1 h 6"/>
                <a:gd name="T6" fmla="*/ 1 w 3"/>
                <a:gd name="T7" fmla="*/ 4 h 6"/>
                <a:gd name="T8" fmla="*/ 3 w 3"/>
                <a:gd name="T9" fmla="*/ 5 h 6"/>
                <a:gd name="T10" fmla="*/ 3 w 3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3" y="5"/>
                  </a:moveTo>
                  <a:cubicBezTo>
                    <a:pt x="3" y="4"/>
                    <a:pt x="3" y="3"/>
                    <a:pt x="3" y="2"/>
                  </a:cubicBezTo>
                  <a:cubicBezTo>
                    <a:pt x="3" y="2"/>
                    <a:pt x="1" y="0"/>
                    <a:pt x="1" y="1"/>
                  </a:cubicBezTo>
                  <a:cubicBezTo>
                    <a:pt x="1" y="2"/>
                    <a:pt x="0" y="4"/>
                    <a:pt x="1" y="4"/>
                  </a:cubicBezTo>
                  <a:cubicBezTo>
                    <a:pt x="1" y="5"/>
                    <a:pt x="2" y="6"/>
                    <a:pt x="3" y="5"/>
                  </a:cubicBezTo>
                  <a:cubicBezTo>
                    <a:pt x="3" y="4"/>
                    <a:pt x="2" y="6"/>
                    <a:pt x="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07" name="Freeform 548">
              <a:extLst>
                <a:ext uri="{FF2B5EF4-FFF2-40B4-BE49-F238E27FC236}">
                  <a16:creationId xmlns:a16="http://schemas.microsoft.com/office/drawing/2014/main" id="{CE0218C4-0915-BC45-9279-A1D4518F2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2737" y="4719845"/>
              <a:ext cx="1343951" cy="984332"/>
            </a:xfrm>
            <a:custGeom>
              <a:avLst/>
              <a:gdLst>
                <a:gd name="T0" fmla="*/ 63 w 144"/>
                <a:gd name="T1" fmla="*/ 86 h 105"/>
                <a:gd name="T2" fmla="*/ 81 w 144"/>
                <a:gd name="T3" fmla="*/ 76 h 105"/>
                <a:gd name="T4" fmla="*/ 91 w 144"/>
                <a:gd name="T5" fmla="*/ 67 h 105"/>
                <a:gd name="T6" fmla="*/ 103 w 144"/>
                <a:gd name="T7" fmla="*/ 68 h 105"/>
                <a:gd name="T8" fmla="*/ 87 w 144"/>
                <a:gd name="T9" fmla="*/ 66 h 105"/>
                <a:gd name="T10" fmla="*/ 80 w 144"/>
                <a:gd name="T11" fmla="*/ 48 h 105"/>
                <a:gd name="T12" fmla="*/ 67 w 144"/>
                <a:gd name="T13" fmla="*/ 49 h 105"/>
                <a:gd name="T14" fmla="*/ 64 w 144"/>
                <a:gd name="T15" fmla="*/ 40 h 105"/>
                <a:gd name="T16" fmla="*/ 54 w 144"/>
                <a:gd name="T17" fmla="*/ 32 h 105"/>
                <a:gd name="T18" fmla="*/ 53 w 144"/>
                <a:gd name="T19" fmla="*/ 38 h 105"/>
                <a:gd name="T20" fmla="*/ 52 w 144"/>
                <a:gd name="T21" fmla="*/ 39 h 105"/>
                <a:gd name="T22" fmla="*/ 37 w 144"/>
                <a:gd name="T23" fmla="*/ 38 h 105"/>
                <a:gd name="T24" fmla="*/ 5 w 144"/>
                <a:gd name="T25" fmla="*/ 32 h 105"/>
                <a:gd name="T26" fmla="*/ 8 w 144"/>
                <a:gd name="T27" fmla="*/ 26 h 105"/>
                <a:gd name="T28" fmla="*/ 16 w 144"/>
                <a:gd name="T29" fmla="*/ 2 h 105"/>
                <a:gd name="T30" fmla="*/ 18 w 144"/>
                <a:gd name="T31" fmla="*/ 18 h 105"/>
                <a:gd name="T32" fmla="*/ 26 w 144"/>
                <a:gd name="T33" fmla="*/ 29 h 105"/>
                <a:gd name="T34" fmla="*/ 20 w 144"/>
                <a:gd name="T35" fmla="*/ 19 h 105"/>
                <a:gd name="T36" fmla="*/ 22 w 144"/>
                <a:gd name="T37" fmla="*/ 13 h 105"/>
                <a:gd name="T38" fmla="*/ 25 w 144"/>
                <a:gd name="T39" fmla="*/ 7 h 105"/>
                <a:gd name="T40" fmla="*/ 34 w 144"/>
                <a:gd name="T41" fmla="*/ 3 h 105"/>
                <a:gd name="T42" fmla="*/ 43 w 144"/>
                <a:gd name="T43" fmla="*/ 16 h 105"/>
                <a:gd name="T44" fmla="*/ 52 w 144"/>
                <a:gd name="T45" fmla="*/ 16 h 105"/>
                <a:gd name="T46" fmla="*/ 54 w 144"/>
                <a:gd name="T47" fmla="*/ 15 h 105"/>
                <a:gd name="T48" fmla="*/ 66 w 144"/>
                <a:gd name="T49" fmla="*/ 13 h 105"/>
                <a:gd name="T50" fmla="*/ 70 w 144"/>
                <a:gd name="T51" fmla="*/ 21 h 105"/>
                <a:gd name="T52" fmla="*/ 76 w 144"/>
                <a:gd name="T53" fmla="*/ 22 h 105"/>
                <a:gd name="T54" fmla="*/ 81 w 144"/>
                <a:gd name="T55" fmla="*/ 23 h 105"/>
                <a:gd name="T56" fmla="*/ 86 w 144"/>
                <a:gd name="T57" fmla="*/ 23 h 105"/>
                <a:gd name="T58" fmla="*/ 92 w 144"/>
                <a:gd name="T59" fmla="*/ 28 h 105"/>
                <a:gd name="T60" fmla="*/ 94 w 144"/>
                <a:gd name="T61" fmla="*/ 31 h 105"/>
                <a:gd name="T62" fmla="*/ 100 w 144"/>
                <a:gd name="T63" fmla="*/ 29 h 105"/>
                <a:gd name="T64" fmla="*/ 99 w 144"/>
                <a:gd name="T65" fmla="*/ 38 h 105"/>
                <a:gd name="T66" fmla="*/ 104 w 144"/>
                <a:gd name="T67" fmla="*/ 38 h 105"/>
                <a:gd name="T68" fmla="*/ 109 w 144"/>
                <a:gd name="T69" fmla="*/ 40 h 105"/>
                <a:gd name="T70" fmla="*/ 106 w 144"/>
                <a:gd name="T71" fmla="*/ 45 h 105"/>
                <a:gd name="T72" fmla="*/ 118 w 144"/>
                <a:gd name="T73" fmla="*/ 54 h 105"/>
                <a:gd name="T74" fmla="*/ 124 w 144"/>
                <a:gd name="T75" fmla="*/ 55 h 105"/>
                <a:gd name="T76" fmla="*/ 128 w 144"/>
                <a:gd name="T77" fmla="*/ 60 h 105"/>
                <a:gd name="T78" fmla="*/ 141 w 144"/>
                <a:gd name="T79" fmla="*/ 64 h 105"/>
                <a:gd name="T80" fmla="*/ 139 w 144"/>
                <a:gd name="T81" fmla="*/ 69 h 105"/>
                <a:gd name="T82" fmla="*/ 133 w 144"/>
                <a:gd name="T83" fmla="*/ 73 h 105"/>
                <a:gd name="T84" fmla="*/ 128 w 144"/>
                <a:gd name="T85" fmla="*/ 77 h 105"/>
                <a:gd name="T86" fmla="*/ 125 w 144"/>
                <a:gd name="T87" fmla="*/ 74 h 105"/>
                <a:gd name="T88" fmla="*/ 120 w 144"/>
                <a:gd name="T89" fmla="*/ 72 h 105"/>
                <a:gd name="T90" fmla="*/ 113 w 144"/>
                <a:gd name="T91" fmla="*/ 67 h 105"/>
                <a:gd name="T92" fmla="*/ 108 w 144"/>
                <a:gd name="T93" fmla="*/ 70 h 105"/>
                <a:gd name="T94" fmla="*/ 118 w 144"/>
                <a:gd name="T95" fmla="*/ 80 h 105"/>
                <a:gd name="T96" fmla="*/ 123 w 144"/>
                <a:gd name="T97" fmla="*/ 82 h 105"/>
                <a:gd name="T98" fmla="*/ 128 w 144"/>
                <a:gd name="T99" fmla="*/ 93 h 105"/>
                <a:gd name="T100" fmla="*/ 126 w 144"/>
                <a:gd name="T101" fmla="*/ 95 h 105"/>
                <a:gd name="T102" fmla="*/ 118 w 144"/>
                <a:gd name="T103" fmla="*/ 96 h 105"/>
                <a:gd name="T104" fmla="*/ 110 w 144"/>
                <a:gd name="T105" fmla="*/ 93 h 105"/>
                <a:gd name="T106" fmla="*/ 109 w 144"/>
                <a:gd name="T107" fmla="*/ 94 h 105"/>
                <a:gd name="T108" fmla="*/ 103 w 144"/>
                <a:gd name="T109" fmla="*/ 99 h 105"/>
                <a:gd name="T110" fmla="*/ 91 w 144"/>
                <a:gd name="T111" fmla="*/ 90 h 105"/>
                <a:gd name="T112" fmla="*/ 77 w 144"/>
                <a:gd name="T113" fmla="*/ 8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4" h="105">
                  <a:moveTo>
                    <a:pt x="77" y="83"/>
                  </a:moveTo>
                  <a:cubicBezTo>
                    <a:pt x="76" y="86"/>
                    <a:pt x="74" y="83"/>
                    <a:pt x="71" y="84"/>
                  </a:cubicBezTo>
                  <a:cubicBezTo>
                    <a:pt x="70" y="84"/>
                    <a:pt x="69" y="85"/>
                    <a:pt x="68" y="86"/>
                  </a:cubicBezTo>
                  <a:cubicBezTo>
                    <a:pt x="66" y="87"/>
                    <a:pt x="65" y="86"/>
                    <a:pt x="63" y="86"/>
                  </a:cubicBezTo>
                  <a:cubicBezTo>
                    <a:pt x="60" y="85"/>
                    <a:pt x="56" y="83"/>
                    <a:pt x="60" y="80"/>
                  </a:cubicBezTo>
                  <a:cubicBezTo>
                    <a:pt x="62" y="78"/>
                    <a:pt x="62" y="76"/>
                    <a:pt x="65" y="76"/>
                  </a:cubicBezTo>
                  <a:cubicBezTo>
                    <a:pt x="68" y="77"/>
                    <a:pt x="71" y="78"/>
                    <a:pt x="75" y="77"/>
                  </a:cubicBezTo>
                  <a:cubicBezTo>
                    <a:pt x="77" y="77"/>
                    <a:pt x="79" y="76"/>
                    <a:pt x="81" y="76"/>
                  </a:cubicBezTo>
                  <a:cubicBezTo>
                    <a:pt x="82" y="76"/>
                    <a:pt x="81" y="75"/>
                    <a:pt x="81" y="74"/>
                  </a:cubicBezTo>
                  <a:cubicBezTo>
                    <a:pt x="78" y="72"/>
                    <a:pt x="77" y="71"/>
                    <a:pt x="80" y="69"/>
                  </a:cubicBezTo>
                  <a:cubicBezTo>
                    <a:pt x="82" y="66"/>
                    <a:pt x="84" y="66"/>
                    <a:pt x="87" y="66"/>
                  </a:cubicBezTo>
                  <a:cubicBezTo>
                    <a:pt x="88" y="66"/>
                    <a:pt x="90" y="66"/>
                    <a:pt x="91" y="67"/>
                  </a:cubicBezTo>
                  <a:cubicBezTo>
                    <a:pt x="93" y="68"/>
                    <a:pt x="93" y="69"/>
                    <a:pt x="93" y="71"/>
                  </a:cubicBezTo>
                  <a:cubicBezTo>
                    <a:pt x="94" y="73"/>
                    <a:pt x="95" y="70"/>
                    <a:pt x="96" y="70"/>
                  </a:cubicBezTo>
                  <a:cubicBezTo>
                    <a:pt x="96" y="69"/>
                    <a:pt x="99" y="70"/>
                    <a:pt x="99" y="70"/>
                  </a:cubicBezTo>
                  <a:cubicBezTo>
                    <a:pt x="100" y="70"/>
                    <a:pt x="103" y="70"/>
                    <a:pt x="103" y="68"/>
                  </a:cubicBezTo>
                  <a:cubicBezTo>
                    <a:pt x="103" y="67"/>
                    <a:pt x="100" y="66"/>
                    <a:pt x="99" y="66"/>
                  </a:cubicBezTo>
                  <a:cubicBezTo>
                    <a:pt x="97" y="65"/>
                    <a:pt x="96" y="64"/>
                    <a:pt x="95" y="63"/>
                  </a:cubicBezTo>
                  <a:cubicBezTo>
                    <a:pt x="94" y="63"/>
                    <a:pt x="93" y="65"/>
                    <a:pt x="93" y="66"/>
                  </a:cubicBezTo>
                  <a:cubicBezTo>
                    <a:pt x="92" y="67"/>
                    <a:pt x="88" y="66"/>
                    <a:pt x="87" y="66"/>
                  </a:cubicBezTo>
                  <a:cubicBezTo>
                    <a:pt x="81" y="65"/>
                    <a:pt x="89" y="63"/>
                    <a:pt x="88" y="61"/>
                  </a:cubicBezTo>
                  <a:cubicBezTo>
                    <a:pt x="87" y="58"/>
                    <a:pt x="86" y="54"/>
                    <a:pt x="84" y="52"/>
                  </a:cubicBezTo>
                  <a:cubicBezTo>
                    <a:pt x="83" y="52"/>
                    <a:pt x="81" y="53"/>
                    <a:pt x="81" y="52"/>
                  </a:cubicBezTo>
                  <a:cubicBezTo>
                    <a:pt x="81" y="51"/>
                    <a:pt x="81" y="49"/>
                    <a:pt x="80" y="48"/>
                  </a:cubicBezTo>
                  <a:cubicBezTo>
                    <a:pt x="79" y="47"/>
                    <a:pt x="78" y="53"/>
                    <a:pt x="79" y="53"/>
                  </a:cubicBezTo>
                  <a:cubicBezTo>
                    <a:pt x="78" y="53"/>
                    <a:pt x="75" y="46"/>
                    <a:pt x="75" y="46"/>
                  </a:cubicBezTo>
                  <a:cubicBezTo>
                    <a:pt x="73" y="46"/>
                    <a:pt x="72" y="47"/>
                    <a:pt x="71" y="48"/>
                  </a:cubicBezTo>
                  <a:cubicBezTo>
                    <a:pt x="70" y="48"/>
                    <a:pt x="67" y="50"/>
                    <a:pt x="67" y="49"/>
                  </a:cubicBezTo>
                  <a:cubicBezTo>
                    <a:pt x="67" y="46"/>
                    <a:pt x="66" y="46"/>
                    <a:pt x="69" y="46"/>
                  </a:cubicBezTo>
                  <a:cubicBezTo>
                    <a:pt x="70" y="46"/>
                    <a:pt x="71" y="45"/>
                    <a:pt x="71" y="44"/>
                  </a:cubicBezTo>
                  <a:cubicBezTo>
                    <a:pt x="72" y="43"/>
                    <a:pt x="69" y="43"/>
                    <a:pt x="69" y="43"/>
                  </a:cubicBezTo>
                  <a:cubicBezTo>
                    <a:pt x="68" y="42"/>
                    <a:pt x="64" y="40"/>
                    <a:pt x="64" y="40"/>
                  </a:cubicBezTo>
                  <a:cubicBezTo>
                    <a:pt x="64" y="37"/>
                    <a:pt x="63" y="39"/>
                    <a:pt x="62" y="39"/>
                  </a:cubicBezTo>
                  <a:cubicBezTo>
                    <a:pt x="61" y="39"/>
                    <a:pt x="62" y="34"/>
                    <a:pt x="60" y="35"/>
                  </a:cubicBezTo>
                  <a:cubicBezTo>
                    <a:pt x="59" y="35"/>
                    <a:pt x="59" y="36"/>
                    <a:pt x="57" y="34"/>
                  </a:cubicBezTo>
                  <a:cubicBezTo>
                    <a:pt x="56" y="34"/>
                    <a:pt x="55" y="32"/>
                    <a:pt x="54" y="32"/>
                  </a:cubicBezTo>
                  <a:cubicBezTo>
                    <a:pt x="54" y="32"/>
                    <a:pt x="55" y="33"/>
                    <a:pt x="55" y="33"/>
                  </a:cubicBezTo>
                  <a:cubicBezTo>
                    <a:pt x="55" y="33"/>
                    <a:pt x="52" y="33"/>
                    <a:pt x="52" y="34"/>
                  </a:cubicBezTo>
                  <a:cubicBezTo>
                    <a:pt x="53" y="35"/>
                    <a:pt x="55" y="34"/>
                    <a:pt x="56" y="36"/>
                  </a:cubicBezTo>
                  <a:cubicBezTo>
                    <a:pt x="56" y="38"/>
                    <a:pt x="54" y="38"/>
                    <a:pt x="53" y="38"/>
                  </a:cubicBezTo>
                  <a:cubicBezTo>
                    <a:pt x="51" y="39"/>
                    <a:pt x="46" y="35"/>
                    <a:pt x="44" y="37"/>
                  </a:cubicBezTo>
                  <a:cubicBezTo>
                    <a:pt x="43" y="37"/>
                    <a:pt x="45" y="38"/>
                    <a:pt x="46" y="39"/>
                  </a:cubicBezTo>
                  <a:cubicBezTo>
                    <a:pt x="46" y="40"/>
                    <a:pt x="47" y="39"/>
                    <a:pt x="48" y="39"/>
                  </a:cubicBezTo>
                  <a:cubicBezTo>
                    <a:pt x="49" y="39"/>
                    <a:pt x="52" y="38"/>
                    <a:pt x="52" y="39"/>
                  </a:cubicBezTo>
                  <a:cubicBezTo>
                    <a:pt x="52" y="40"/>
                    <a:pt x="51" y="41"/>
                    <a:pt x="50" y="42"/>
                  </a:cubicBezTo>
                  <a:cubicBezTo>
                    <a:pt x="50" y="42"/>
                    <a:pt x="39" y="35"/>
                    <a:pt x="37" y="36"/>
                  </a:cubicBezTo>
                  <a:cubicBezTo>
                    <a:pt x="38" y="36"/>
                    <a:pt x="39" y="37"/>
                    <a:pt x="40" y="37"/>
                  </a:cubicBezTo>
                  <a:cubicBezTo>
                    <a:pt x="42" y="39"/>
                    <a:pt x="37" y="38"/>
                    <a:pt x="37" y="38"/>
                  </a:cubicBezTo>
                  <a:cubicBezTo>
                    <a:pt x="34" y="36"/>
                    <a:pt x="30" y="38"/>
                    <a:pt x="27" y="37"/>
                  </a:cubicBezTo>
                  <a:cubicBezTo>
                    <a:pt x="23" y="36"/>
                    <a:pt x="20" y="37"/>
                    <a:pt x="17" y="34"/>
                  </a:cubicBezTo>
                  <a:cubicBezTo>
                    <a:pt x="14" y="32"/>
                    <a:pt x="12" y="35"/>
                    <a:pt x="9" y="34"/>
                  </a:cubicBezTo>
                  <a:cubicBezTo>
                    <a:pt x="8" y="33"/>
                    <a:pt x="6" y="33"/>
                    <a:pt x="5" y="32"/>
                  </a:cubicBezTo>
                  <a:cubicBezTo>
                    <a:pt x="5" y="31"/>
                    <a:pt x="2" y="28"/>
                    <a:pt x="4" y="28"/>
                  </a:cubicBezTo>
                  <a:cubicBezTo>
                    <a:pt x="7" y="28"/>
                    <a:pt x="11" y="31"/>
                    <a:pt x="14" y="29"/>
                  </a:cubicBezTo>
                  <a:cubicBezTo>
                    <a:pt x="15" y="28"/>
                    <a:pt x="13" y="27"/>
                    <a:pt x="13" y="27"/>
                  </a:cubicBezTo>
                  <a:cubicBezTo>
                    <a:pt x="11" y="26"/>
                    <a:pt x="9" y="26"/>
                    <a:pt x="8" y="26"/>
                  </a:cubicBezTo>
                  <a:cubicBezTo>
                    <a:pt x="5" y="26"/>
                    <a:pt x="0" y="26"/>
                    <a:pt x="0" y="23"/>
                  </a:cubicBezTo>
                  <a:cubicBezTo>
                    <a:pt x="0" y="19"/>
                    <a:pt x="0" y="16"/>
                    <a:pt x="2" y="12"/>
                  </a:cubicBezTo>
                  <a:cubicBezTo>
                    <a:pt x="3" y="9"/>
                    <a:pt x="6" y="7"/>
                    <a:pt x="9" y="5"/>
                  </a:cubicBezTo>
                  <a:cubicBezTo>
                    <a:pt x="11" y="3"/>
                    <a:pt x="13" y="3"/>
                    <a:pt x="16" y="2"/>
                  </a:cubicBezTo>
                  <a:cubicBezTo>
                    <a:pt x="18" y="2"/>
                    <a:pt x="24" y="0"/>
                    <a:pt x="25" y="3"/>
                  </a:cubicBezTo>
                  <a:cubicBezTo>
                    <a:pt x="25" y="2"/>
                    <a:pt x="20" y="7"/>
                    <a:pt x="19" y="7"/>
                  </a:cubicBezTo>
                  <a:cubicBezTo>
                    <a:pt x="17" y="9"/>
                    <a:pt x="15" y="11"/>
                    <a:pt x="17" y="13"/>
                  </a:cubicBezTo>
                  <a:cubicBezTo>
                    <a:pt x="19" y="15"/>
                    <a:pt x="17" y="16"/>
                    <a:pt x="18" y="18"/>
                  </a:cubicBezTo>
                  <a:cubicBezTo>
                    <a:pt x="18" y="20"/>
                    <a:pt x="20" y="21"/>
                    <a:pt x="21" y="22"/>
                  </a:cubicBezTo>
                  <a:cubicBezTo>
                    <a:pt x="22" y="23"/>
                    <a:pt x="24" y="24"/>
                    <a:pt x="25" y="25"/>
                  </a:cubicBezTo>
                  <a:cubicBezTo>
                    <a:pt x="26" y="26"/>
                    <a:pt x="22" y="26"/>
                    <a:pt x="22" y="27"/>
                  </a:cubicBezTo>
                  <a:cubicBezTo>
                    <a:pt x="22" y="26"/>
                    <a:pt x="26" y="29"/>
                    <a:pt x="26" y="29"/>
                  </a:cubicBezTo>
                  <a:cubicBezTo>
                    <a:pt x="27" y="28"/>
                    <a:pt x="26" y="26"/>
                    <a:pt x="26" y="25"/>
                  </a:cubicBezTo>
                  <a:cubicBezTo>
                    <a:pt x="26" y="25"/>
                    <a:pt x="28" y="24"/>
                    <a:pt x="27" y="23"/>
                  </a:cubicBezTo>
                  <a:cubicBezTo>
                    <a:pt x="26" y="22"/>
                    <a:pt x="22" y="21"/>
                    <a:pt x="21" y="20"/>
                  </a:cubicBezTo>
                  <a:cubicBezTo>
                    <a:pt x="20" y="20"/>
                    <a:pt x="19" y="19"/>
                    <a:pt x="20" y="19"/>
                  </a:cubicBezTo>
                  <a:cubicBezTo>
                    <a:pt x="22" y="19"/>
                    <a:pt x="22" y="18"/>
                    <a:pt x="23" y="17"/>
                  </a:cubicBezTo>
                  <a:cubicBezTo>
                    <a:pt x="25" y="16"/>
                    <a:pt x="28" y="18"/>
                    <a:pt x="29" y="19"/>
                  </a:cubicBezTo>
                  <a:cubicBezTo>
                    <a:pt x="28" y="18"/>
                    <a:pt x="27" y="17"/>
                    <a:pt x="27" y="16"/>
                  </a:cubicBezTo>
                  <a:cubicBezTo>
                    <a:pt x="27" y="14"/>
                    <a:pt x="22" y="15"/>
                    <a:pt x="22" y="13"/>
                  </a:cubicBezTo>
                  <a:cubicBezTo>
                    <a:pt x="20" y="7"/>
                    <a:pt x="29" y="12"/>
                    <a:pt x="29" y="12"/>
                  </a:cubicBezTo>
                  <a:cubicBezTo>
                    <a:pt x="29" y="11"/>
                    <a:pt x="23" y="9"/>
                    <a:pt x="23" y="9"/>
                  </a:cubicBezTo>
                  <a:cubicBezTo>
                    <a:pt x="23" y="8"/>
                    <a:pt x="28" y="9"/>
                    <a:pt x="28" y="9"/>
                  </a:cubicBezTo>
                  <a:cubicBezTo>
                    <a:pt x="28" y="8"/>
                    <a:pt x="25" y="7"/>
                    <a:pt x="25" y="7"/>
                  </a:cubicBezTo>
                  <a:cubicBezTo>
                    <a:pt x="24" y="6"/>
                    <a:pt x="25" y="6"/>
                    <a:pt x="26" y="6"/>
                  </a:cubicBezTo>
                  <a:cubicBezTo>
                    <a:pt x="27" y="7"/>
                    <a:pt x="27" y="6"/>
                    <a:pt x="28" y="6"/>
                  </a:cubicBezTo>
                  <a:cubicBezTo>
                    <a:pt x="30" y="5"/>
                    <a:pt x="30" y="6"/>
                    <a:pt x="32" y="6"/>
                  </a:cubicBezTo>
                  <a:cubicBezTo>
                    <a:pt x="29" y="5"/>
                    <a:pt x="33" y="3"/>
                    <a:pt x="34" y="3"/>
                  </a:cubicBezTo>
                  <a:cubicBezTo>
                    <a:pt x="36" y="2"/>
                    <a:pt x="42" y="2"/>
                    <a:pt x="43" y="4"/>
                  </a:cubicBezTo>
                  <a:cubicBezTo>
                    <a:pt x="44" y="5"/>
                    <a:pt x="44" y="6"/>
                    <a:pt x="44" y="7"/>
                  </a:cubicBezTo>
                  <a:cubicBezTo>
                    <a:pt x="45" y="8"/>
                    <a:pt x="46" y="9"/>
                    <a:pt x="47" y="10"/>
                  </a:cubicBezTo>
                  <a:cubicBezTo>
                    <a:pt x="48" y="12"/>
                    <a:pt x="43" y="16"/>
                    <a:pt x="43" y="16"/>
                  </a:cubicBezTo>
                  <a:cubicBezTo>
                    <a:pt x="44" y="17"/>
                    <a:pt x="46" y="14"/>
                    <a:pt x="47" y="14"/>
                  </a:cubicBezTo>
                  <a:cubicBezTo>
                    <a:pt x="47" y="14"/>
                    <a:pt x="45" y="20"/>
                    <a:pt x="46" y="19"/>
                  </a:cubicBezTo>
                  <a:cubicBezTo>
                    <a:pt x="47" y="19"/>
                    <a:pt x="47" y="17"/>
                    <a:pt x="48" y="17"/>
                  </a:cubicBezTo>
                  <a:cubicBezTo>
                    <a:pt x="50" y="17"/>
                    <a:pt x="50" y="18"/>
                    <a:pt x="52" y="16"/>
                  </a:cubicBezTo>
                  <a:cubicBezTo>
                    <a:pt x="53" y="15"/>
                    <a:pt x="53" y="16"/>
                    <a:pt x="54" y="17"/>
                  </a:cubicBezTo>
                  <a:cubicBezTo>
                    <a:pt x="55" y="18"/>
                    <a:pt x="54" y="18"/>
                    <a:pt x="54" y="19"/>
                  </a:cubicBezTo>
                  <a:cubicBezTo>
                    <a:pt x="54" y="20"/>
                    <a:pt x="59" y="21"/>
                    <a:pt x="60" y="21"/>
                  </a:cubicBezTo>
                  <a:cubicBezTo>
                    <a:pt x="60" y="21"/>
                    <a:pt x="55" y="16"/>
                    <a:pt x="54" y="15"/>
                  </a:cubicBezTo>
                  <a:cubicBezTo>
                    <a:pt x="54" y="15"/>
                    <a:pt x="63" y="18"/>
                    <a:pt x="63" y="17"/>
                  </a:cubicBezTo>
                  <a:cubicBezTo>
                    <a:pt x="63" y="17"/>
                    <a:pt x="57" y="16"/>
                    <a:pt x="57" y="14"/>
                  </a:cubicBezTo>
                  <a:cubicBezTo>
                    <a:pt x="57" y="13"/>
                    <a:pt x="60" y="12"/>
                    <a:pt x="61" y="12"/>
                  </a:cubicBezTo>
                  <a:cubicBezTo>
                    <a:pt x="63" y="11"/>
                    <a:pt x="64" y="12"/>
                    <a:pt x="66" y="13"/>
                  </a:cubicBezTo>
                  <a:cubicBezTo>
                    <a:pt x="69" y="14"/>
                    <a:pt x="73" y="13"/>
                    <a:pt x="74" y="17"/>
                  </a:cubicBezTo>
                  <a:cubicBezTo>
                    <a:pt x="74" y="17"/>
                    <a:pt x="67" y="17"/>
                    <a:pt x="68" y="20"/>
                  </a:cubicBezTo>
                  <a:cubicBezTo>
                    <a:pt x="68" y="19"/>
                    <a:pt x="71" y="18"/>
                    <a:pt x="71" y="18"/>
                  </a:cubicBezTo>
                  <a:cubicBezTo>
                    <a:pt x="73" y="18"/>
                    <a:pt x="70" y="20"/>
                    <a:pt x="70" y="21"/>
                  </a:cubicBezTo>
                  <a:cubicBezTo>
                    <a:pt x="70" y="21"/>
                    <a:pt x="73" y="19"/>
                    <a:pt x="73" y="19"/>
                  </a:cubicBezTo>
                  <a:cubicBezTo>
                    <a:pt x="73" y="18"/>
                    <a:pt x="77" y="18"/>
                    <a:pt x="78" y="19"/>
                  </a:cubicBezTo>
                  <a:cubicBezTo>
                    <a:pt x="82" y="19"/>
                    <a:pt x="73" y="22"/>
                    <a:pt x="74" y="23"/>
                  </a:cubicBezTo>
                  <a:cubicBezTo>
                    <a:pt x="74" y="23"/>
                    <a:pt x="76" y="21"/>
                    <a:pt x="76" y="22"/>
                  </a:cubicBezTo>
                  <a:cubicBezTo>
                    <a:pt x="76" y="23"/>
                    <a:pt x="74" y="25"/>
                    <a:pt x="75" y="26"/>
                  </a:cubicBezTo>
                  <a:cubicBezTo>
                    <a:pt x="74" y="25"/>
                    <a:pt x="78" y="21"/>
                    <a:pt x="79" y="22"/>
                  </a:cubicBezTo>
                  <a:cubicBezTo>
                    <a:pt x="79" y="24"/>
                    <a:pt x="78" y="26"/>
                    <a:pt x="79" y="27"/>
                  </a:cubicBezTo>
                  <a:cubicBezTo>
                    <a:pt x="79" y="27"/>
                    <a:pt x="79" y="23"/>
                    <a:pt x="81" y="23"/>
                  </a:cubicBezTo>
                  <a:cubicBezTo>
                    <a:pt x="83" y="24"/>
                    <a:pt x="80" y="27"/>
                    <a:pt x="81" y="28"/>
                  </a:cubicBezTo>
                  <a:cubicBezTo>
                    <a:pt x="81" y="28"/>
                    <a:pt x="82" y="25"/>
                    <a:pt x="83" y="25"/>
                  </a:cubicBezTo>
                  <a:cubicBezTo>
                    <a:pt x="83" y="25"/>
                    <a:pt x="82" y="28"/>
                    <a:pt x="83" y="28"/>
                  </a:cubicBezTo>
                  <a:cubicBezTo>
                    <a:pt x="82" y="28"/>
                    <a:pt x="85" y="24"/>
                    <a:pt x="86" y="23"/>
                  </a:cubicBezTo>
                  <a:cubicBezTo>
                    <a:pt x="87" y="22"/>
                    <a:pt x="90" y="23"/>
                    <a:pt x="91" y="24"/>
                  </a:cubicBezTo>
                  <a:cubicBezTo>
                    <a:pt x="93" y="25"/>
                    <a:pt x="94" y="27"/>
                    <a:pt x="91" y="27"/>
                  </a:cubicBezTo>
                  <a:cubicBezTo>
                    <a:pt x="90" y="27"/>
                    <a:pt x="86" y="27"/>
                    <a:pt x="86" y="30"/>
                  </a:cubicBezTo>
                  <a:cubicBezTo>
                    <a:pt x="86" y="29"/>
                    <a:pt x="92" y="27"/>
                    <a:pt x="92" y="28"/>
                  </a:cubicBezTo>
                  <a:cubicBezTo>
                    <a:pt x="92" y="28"/>
                    <a:pt x="88" y="30"/>
                    <a:pt x="88" y="31"/>
                  </a:cubicBezTo>
                  <a:cubicBezTo>
                    <a:pt x="88" y="30"/>
                    <a:pt x="92" y="30"/>
                    <a:pt x="92" y="30"/>
                  </a:cubicBezTo>
                  <a:cubicBezTo>
                    <a:pt x="93" y="29"/>
                    <a:pt x="95" y="26"/>
                    <a:pt x="96" y="27"/>
                  </a:cubicBezTo>
                  <a:cubicBezTo>
                    <a:pt x="97" y="29"/>
                    <a:pt x="96" y="31"/>
                    <a:pt x="94" y="31"/>
                  </a:cubicBezTo>
                  <a:cubicBezTo>
                    <a:pt x="93" y="32"/>
                    <a:pt x="92" y="33"/>
                    <a:pt x="91" y="34"/>
                  </a:cubicBezTo>
                  <a:cubicBezTo>
                    <a:pt x="91" y="34"/>
                    <a:pt x="93" y="32"/>
                    <a:pt x="94" y="32"/>
                  </a:cubicBezTo>
                  <a:cubicBezTo>
                    <a:pt x="94" y="32"/>
                    <a:pt x="93" y="36"/>
                    <a:pt x="93" y="36"/>
                  </a:cubicBezTo>
                  <a:cubicBezTo>
                    <a:pt x="92" y="34"/>
                    <a:pt x="99" y="27"/>
                    <a:pt x="100" y="29"/>
                  </a:cubicBezTo>
                  <a:cubicBezTo>
                    <a:pt x="101" y="30"/>
                    <a:pt x="99" y="31"/>
                    <a:pt x="98" y="31"/>
                  </a:cubicBezTo>
                  <a:cubicBezTo>
                    <a:pt x="99" y="31"/>
                    <a:pt x="102" y="31"/>
                    <a:pt x="103" y="31"/>
                  </a:cubicBezTo>
                  <a:cubicBezTo>
                    <a:pt x="104" y="31"/>
                    <a:pt x="106" y="31"/>
                    <a:pt x="107" y="32"/>
                  </a:cubicBezTo>
                  <a:cubicBezTo>
                    <a:pt x="108" y="35"/>
                    <a:pt x="98" y="35"/>
                    <a:pt x="99" y="38"/>
                  </a:cubicBezTo>
                  <a:cubicBezTo>
                    <a:pt x="99" y="38"/>
                    <a:pt x="102" y="35"/>
                    <a:pt x="103" y="35"/>
                  </a:cubicBezTo>
                  <a:cubicBezTo>
                    <a:pt x="104" y="35"/>
                    <a:pt x="106" y="35"/>
                    <a:pt x="106" y="36"/>
                  </a:cubicBezTo>
                  <a:cubicBezTo>
                    <a:pt x="107" y="37"/>
                    <a:pt x="101" y="39"/>
                    <a:pt x="101" y="39"/>
                  </a:cubicBezTo>
                  <a:cubicBezTo>
                    <a:pt x="101" y="39"/>
                    <a:pt x="104" y="38"/>
                    <a:pt x="104" y="38"/>
                  </a:cubicBezTo>
                  <a:cubicBezTo>
                    <a:pt x="105" y="38"/>
                    <a:pt x="107" y="37"/>
                    <a:pt x="108" y="36"/>
                  </a:cubicBezTo>
                  <a:cubicBezTo>
                    <a:pt x="109" y="36"/>
                    <a:pt x="108" y="35"/>
                    <a:pt x="109" y="34"/>
                  </a:cubicBezTo>
                  <a:cubicBezTo>
                    <a:pt x="110" y="34"/>
                    <a:pt x="112" y="36"/>
                    <a:pt x="112" y="37"/>
                  </a:cubicBezTo>
                  <a:cubicBezTo>
                    <a:pt x="116" y="40"/>
                    <a:pt x="112" y="39"/>
                    <a:pt x="109" y="40"/>
                  </a:cubicBezTo>
                  <a:cubicBezTo>
                    <a:pt x="109" y="40"/>
                    <a:pt x="102" y="42"/>
                    <a:pt x="102" y="41"/>
                  </a:cubicBezTo>
                  <a:cubicBezTo>
                    <a:pt x="102" y="42"/>
                    <a:pt x="118" y="42"/>
                    <a:pt x="117" y="44"/>
                  </a:cubicBezTo>
                  <a:cubicBezTo>
                    <a:pt x="116" y="45"/>
                    <a:pt x="111" y="45"/>
                    <a:pt x="110" y="44"/>
                  </a:cubicBezTo>
                  <a:cubicBezTo>
                    <a:pt x="110" y="44"/>
                    <a:pt x="106" y="45"/>
                    <a:pt x="106" y="45"/>
                  </a:cubicBezTo>
                  <a:cubicBezTo>
                    <a:pt x="107" y="46"/>
                    <a:pt x="110" y="45"/>
                    <a:pt x="110" y="46"/>
                  </a:cubicBezTo>
                  <a:cubicBezTo>
                    <a:pt x="111" y="46"/>
                    <a:pt x="107" y="47"/>
                    <a:pt x="107" y="48"/>
                  </a:cubicBezTo>
                  <a:cubicBezTo>
                    <a:pt x="107" y="50"/>
                    <a:pt x="111" y="51"/>
                    <a:pt x="112" y="51"/>
                  </a:cubicBezTo>
                  <a:cubicBezTo>
                    <a:pt x="114" y="52"/>
                    <a:pt x="117" y="52"/>
                    <a:pt x="118" y="54"/>
                  </a:cubicBezTo>
                  <a:cubicBezTo>
                    <a:pt x="119" y="55"/>
                    <a:pt x="119" y="56"/>
                    <a:pt x="120" y="56"/>
                  </a:cubicBezTo>
                  <a:cubicBezTo>
                    <a:pt x="120" y="56"/>
                    <a:pt x="122" y="55"/>
                    <a:pt x="122" y="55"/>
                  </a:cubicBezTo>
                  <a:cubicBezTo>
                    <a:pt x="122" y="55"/>
                    <a:pt x="122" y="57"/>
                    <a:pt x="123" y="57"/>
                  </a:cubicBezTo>
                  <a:cubicBezTo>
                    <a:pt x="123" y="57"/>
                    <a:pt x="123" y="55"/>
                    <a:pt x="124" y="55"/>
                  </a:cubicBezTo>
                  <a:cubicBezTo>
                    <a:pt x="124" y="55"/>
                    <a:pt x="124" y="57"/>
                    <a:pt x="124" y="57"/>
                  </a:cubicBezTo>
                  <a:cubicBezTo>
                    <a:pt x="124" y="58"/>
                    <a:pt x="126" y="57"/>
                    <a:pt x="127" y="57"/>
                  </a:cubicBezTo>
                  <a:cubicBezTo>
                    <a:pt x="127" y="57"/>
                    <a:pt x="129" y="58"/>
                    <a:pt x="129" y="59"/>
                  </a:cubicBezTo>
                  <a:cubicBezTo>
                    <a:pt x="129" y="60"/>
                    <a:pt x="128" y="59"/>
                    <a:pt x="128" y="60"/>
                  </a:cubicBezTo>
                  <a:cubicBezTo>
                    <a:pt x="129" y="59"/>
                    <a:pt x="138" y="62"/>
                    <a:pt x="138" y="62"/>
                  </a:cubicBezTo>
                  <a:cubicBezTo>
                    <a:pt x="137" y="63"/>
                    <a:pt x="137" y="63"/>
                    <a:pt x="137" y="63"/>
                  </a:cubicBezTo>
                  <a:cubicBezTo>
                    <a:pt x="137" y="64"/>
                    <a:pt x="139" y="63"/>
                    <a:pt x="139" y="63"/>
                  </a:cubicBezTo>
                  <a:cubicBezTo>
                    <a:pt x="140" y="62"/>
                    <a:pt x="140" y="63"/>
                    <a:pt x="141" y="64"/>
                  </a:cubicBezTo>
                  <a:cubicBezTo>
                    <a:pt x="142" y="64"/>
                    <a:pt x="144" y="66"/>
                    <a:pt x="143" y="67"/>
                  </a:cubicBezTo>
                  <a:cubicBezTo>
                    <a:pt x="143" y="67"/>
                    <a:pt x="141" y="67"/>
                    <a:pt x="141" y="67"/>
                  </a:cubicBezTo>
                  <a:cubicBezTo>
                    <a:pt x="141" y="68"/>
                    <a:pt x="143" y="68"/>
                    <a:pt x="142" y="69"/>
                  </a:cubicBezTo>
                  <a:cubicBezTo>
                    <a:pt x="142" y="69"/>
                    <a:pt x="139" y="69"/>
                    <a:pt x="139" y="69"/>
                  </a:cubicBezTo>
                  <a:cubicBezTo>
                    <a:pt x="137" y="70"/>
                    <a:pt x="139" y="70"/>
                    <a:pt x="139" y="71"/>
                  </a:cubicBezTo>
                  <a:cubicBezTo>
                    <a:pt x="140" y="73"/>
                    <a:pt x="136" y="71"/>
                    <a:pt x="135" y="71"/>
                  </a:cubicBezTo>
                  <a:cubicBezTo>
                    <a:pt x="136" y="72"/>
                    <a:pt x="138" y="73"/>
                    <a:pt x="137" y="74"/>
                  </a:cubicBezTo>
                  <a:cubicBezTo>
                    <a:pt x="136" y="74"/>
                    <a:pt x="132" y="74"/>
                    <a:pt x="133" y="73"/>
                  </a:cubicBezTo>
                  <a:cubicBezTo>
                    <a:pt x="132" y="74"/>
                    <a:pt x="135" y="76"/>
                    <a:pt x="134" y="77"/>
                  </a:cubicBezTo>
                  <a:cubicBezTo>
                    <a:pt x="133" y="77"/>
                    <a:pt x="133" y="75"/>
                    <a:pt x="132" y="76"/>
                  </a:cubicBezTo>
                  <a:cubicBezTo>
                    <a:pt x="131" y="77"/>
                    <a:pt x="135" y="82"/>
                    <a:pt x="131" y="79"/>
                  </a:cubicBezTo>
                  <a:cubicBezTo>
                    <a:pt x="131" y="79"/>
                    <a:pt x="128" y="77"/>
                    <a:pt x="128" y="77"/>
                  </a:cubicBezTo>
                  <a:cubicBezTo>
                    <a:pt x="127" y="78"/>
                    <a:pt x="127" y="79"/>
                    <a:pt x="126" y="79"/>
                  </a:cubicBezTo>
                  <a:cubicBezTo>
                    <a:pt x="126" y="78"/>
                    <a:pt x="127" y="77"/>
                    <a:pt x="127" y="76"/>
                  </a:cubicBezTo>
                  <a:cubicBezTo>
                    <a:pt x="127" y="77"/>
                    <a:pt x="125" y="77"/>
                    <a:pt x="125" y="77"/>
                  </a:cubicBezTo>
                  <a:cubicBezTo>
                    <a:pt x="124" y="76"/>
                    <a:pt x="126" y="75"/>
                    <a:pt x="125" y="74"/>
                  </a:cubicBezTo>
                  <a:cubicBezTo>
                    <a:pt x="125" y="74"/>
                    <a:pt x="123" y="75"/>
                    <a:pt x="123" y="75"/>
                  </a:cubicBezTo>
                  <a:cubicBezTo>
                    <a:pt x="122" y="74"/>
                    <a:pt x="123" y="72"/>
                    <a:pt x="123" y="72"/>
                  </a:cubicBezTo>
                  <a:cubicBezTo>
                    <a:pt x="124" y="72"/>
                    <a:pt x="128" y="70"/>
                    <a:pt x="127" y="70"/>
                  </a:cubicBezTo>
                  <a:cubicBezTo>
                    <a:pt x="126" y="69"/>
                    <a:pt x="122" y="73"/>
                    <a:pt x="120" y="72"/>
                  </a:cubicBezTo>
                  <a:cubicBezTo>
                    <a:pt x="120" y="72"/>
                    <a:pt x="123" y="69"/>
                    <a:pt x="122" y="69"/>
                  </a:cubicBezTo>
                  <a:cubicBezTo>
                    <a:pt x="121" y="69"/>
                    <a:pt x="120" y="71"/>
                    <a:pt x="119" y="70"/>
                  </a:cubicBezTo>
                  <a:cubicBezTo>
                    <a:pt x="118" y="69"/>
                    <a:pt x="117" y="69"/>
                    <a:pt x="116" y="68"/>
                  </a:cubicBezTo>
                  <a:cubicBezTo>
                    <a:pt x="115" y="67"/>
                    <a:pt x="114" y="66"/>
                    <a:pt x="113" y="67"/>
                  </a:cubicBezTo>
                  <a:cubicBezTo>
                    <a:pt x="113" y="68"/>
                    <a:pt x="113" y="68"/>
                    <a:pt x="113" y="69"/>
                  </a:cubicBezTo>
                  <a:cubicBezTo>
                    <a:pt x="113" y="69"/>
                    <a:pt x="112" y="69"/>
                    <a:pt x="112" y="69"/>
                  </a:cubicBezTo>
                  <a:cubicBezTo>
                    <a:pt x="112" y="70"/>
                    <a:pt x="116" y="72"/>
                    <a:pt x="112" y="72"/>
                  </a:cubicBezTo>
                  <a:cubicBezTo>
                    <a:pt x="111" y="72"/>
                    <a:pt x="107" y="71"/>
                    <a:pt x="108" y="70"/>
                  </a:cubicBezTo>
                  <a:cubicBezTo>
                    <a:pt x="107" y="72"/>
                    <a:pt x="111" y="74"/>
                    <a:pt x="112" y="75"/>
                  </a:cubicBezTo>
                  <a:cubicBezTo>
                    <a:pt x="114" y="75"/>
                    <a:pt x="114" y="78"/>
                    <a:pt x="115" y="79"/>
                  </a:cubicBezTo>
                  <a:cubicBezTo>
                    <a:pt x="116" y="80"/>
                    <a:pt x="116" y="81"/>
                    <a:pt x="117" y="81"/>
                  </a:cubicBezTo>
                  <a:cubicBezTo>
                    <a:pt x="118" y="81"/>
                    <a:pt x="117" y="80"/>
                    <a:pt x="118" y="80"/>
                  </a:cubicBezTo>
                  <a:cubicBezTo>
                    <a:pt x="118" y="80"/>
                    <a:pt x="119" y="81"/>
                    <a:pt x="119" y="82"/>
                  </a:cubicBezTo>
                  <a:cubicBezTo>
                    <a:pt x="120" y="83"/>
                    <a:pt x="120" y="82"/>
                    <a:pt x="121" y="81"/>
                  </a:cubicBezTo>
                  <a:cubicBezTo>
                    <a:pt x="122" y="81"/>
                    <a:pt x="121" y="85"/>
                    <a:pt x="122" y="84"/>
                  </a:cubicBezTo>
                  <a:cubicBezTo>
                    <a:pt x="123" y="84"/>
                    <a:pt x="122" y="83"/>
                    <a:pt x="123" y="82"/>
                  </a:cubicBezTo>
                  <a:cubicBezTo>
                    <a:pt x="123" y="82"/>
                    <a:pt x="123" y="84"/>
                    <a:pt x="123" y="85"/>
                  </a:cubicBezTo>
                  <a:cubicBezTo>
                    <a:pt x="123" y="86"/>
                    <a:pt x="123" y="86"/>
                    <a:pt x="124" y="87"/>
                  </a:cubicBezTo>
                  <a:cubicBezTo>
                    <a:pt x="125" y="87"/>
                    <a:pt x="126" y="88"/>
                    <a:pt x="126" y="89"/>
                  </a:cubicBezTo>
                  <a:cubicBezTo>
                    <a:pt x="127" y="89"/>
                    <a:pt x="128" y="93"/>
                    <a:pt x="128" y="93"/>
                  </a:cubicBezTo>
                  <a:cubicBezTo>
                    <a:pt x="127" y="92"/>
                    <a:pt x="127" y="91"/>
                    <a:pt x="127" y="91"/>
                  </a:cubicBezTo>
                  <a:cubicBezTo>
                    <a:pt x="126" y="91"/>
                    <a:pt x="127" y="95"/>
                    <a:pt x="127" y="95"/>
                  </a:cubicBezTo>
                  <a:cubicBezTo>
                    <a:pt x="127" y="95"/>
                    <a:pt x="125" y="91"/>
                    <a:pt x="124" y="90"/>
                  </a:cubicBezTo>
                  <a:cubicBezTo>
                    <a:pt x="124" y="90"/>
                    <a:pt x="125" y="94"/>
                    <a:pt x="126" y="95"/>
                  </a:cubicBezTo>
                  <a:cubicBezTo>
                    <a:pt x="126" y="98"/>
                    <a:pt x="124" y="95"/>
                    <a:pt x="124" y="96"/>
                  </a:cubicBezTo>
                  <a:cubicBezTo>
                    <a:pt x="123" y="97"/>
                    <a:pt x="128" y="99"/>
                    <a:pt x="128" y="100"/>
                  </a:cubicBezTo>
                  <a:cubicBezTo>
                    <a:pt x="128" y="101"/>
                    <a:pt x="119" y="95"/>
                    <a:pt x="118" y="95"/>
                  </a:cubicBezTo>
                  <a:cubicBezTo>
                    <a:pt x="118" y="95"/>
                    <a:pt x="118" y="96"/>
                    <a:pt x="118" y="96"/>
                  </a:cubicBezTo>
                  <a:cubicBezTo>
                    <a:pt x="118" y="97"/>
                    <a:pt x="116" y="93"/>
                    <a:pt x="115" y="93"/>
                  </a:cubicBezTo>
                  <a:cubicBezTo>
                    <a:pt x="115" y="93"/>
                    <a:pt x="116" y="95"/>
                    <a:pt x="116" y="95"/>
                  </a:cubicBezTo>
                  <a:cubicBezTo>
                    <a:pt x="115" y="96"/>
                    <a:pt x="113" y="92"/>
                    <a:pt x="112" y="91"/>
                  </a:cubicBezTo>
                  <a:cubicBezTo>
                    <a:pt x="111" y="90"/>
                    <a:pt x="111" y="92"/>
                    <a:pt x="110" y="93"/>
                  </a:cubicBezTo>
                  <a:cubicBezTo>
                    <a:pt x="110" y="94"/>
                    <a:pt x="108" y="90"/>
                    <a:pt x="108" y="90"/>
                  </a:cubicBezTo>
                  <a:cubicBezTo>
                    <a:pt x="108" y="90"/>
                    <a:pt x="105" y="90"/>
                    <a:pt x="105" y="90"/>
                  </a:cubicBezTo>
                  <a:cubicBezTo>
                    <a:pt x="105" y="91"/>
                    <a:pt x="106" y="92"/>
                    <a:pt x="107" y="92"/>
                  </a:cubicBezTo>
                  <a:cubicBezTo>
                    <a:pt x="108" y="93"/>
                    <a:pt x="108" y="93"/>
                    <a:pt x="109" y="94"/>
                  </a:cubicBezTo>
                  <a:cubicBezTo>
                    <a:pt x="110" y="95"/>
                    <a:pt x="112" y="96"/>
                    <a:pt x="114" y="97"/>
                  </a:cubicBezTo>
                  <a:cubicBezTo>
                    <a:pt x="116" y="99"/>
                    <a:pt x="117" y="100"/>
                    <a:pt x="118" y="102"/>
                  </a:cubicBezTo>
                  <a:cubicBezTo>
                    <a:pt x="120" y="105"/>
                    <a:pt x="120" y="105"/>
                    <a:pt x="117" y="104"/>
                  </a:cubicBezTo>
                  <a:cubicBezTo>
                    <a:pt x="113" y="102"/>
                    <a:pt x="106" y="103"/>
                    <a:pt x="103" y="99"/>
                  </a:cubicBezTo>
                  <a:cubicBezTo>
                    <a:pt x="102" y="97"/>
                    <a:pt x="99" y="99"/>
                    <a:pt x="97" y="97"/>
                  </a:cubicBezTo>
                  <a:cubicBezTo>
                    <a:pt x="96" y="96"/>
                    <a:pt x="90" y="94"/>
                    <a:pt x="90" y="93"/>
                  </a:cubicBezTo>
                  <a:cubicBezTo>
                    <a:pt x="90" y="92"/>
                    <a:pt x="93" y="93"/>
                    <a:pt x="93" y="92"/>
                  </a:cubicBezTo>
                  <a:cubicBezTo>
                    <a:pt x="94" y="91"/>
                    <a:pt x="91" y="90"/>
                    <a:pt x="91" y="90"/>
                  </a:cubicBezTo>
                  <a:cubicBezTo>
                    <a:pt x="88" y="89"/>
                    <a:pt x="86" y="87"/>
                    <a:pt x="84" y="86"/>
                  </a:cubicBezTo>
                  <a:cubicBezTo>
                    <a:pt x="83" y="85"/>
                    <a:pt x="84" y="84"/>
                    <a:pt x="82" y="84"/>
                  </a:cubicBezTo>
                  <a:cubicBezTo>
                    <a:pt x="82" y="83"/>
                    <a:pt x="77" y="83"/>
                    <a:pt x="77" y="83"/>
                  </a:cubicBezTo>
                  <a:cubicBezTo>
                    <a:pt x="77" y="84"/>
                    <a:pt x="78" y="82"/>
                    <a:pt x="77" y="8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08" name="Freeform 549">
              <a:extLst>
                <a:ext uri="{FF2B5EF4-FFF2-40B4-BE49-F238E27FC236}">
                  <a16:creationId xmlns:a16="http://schemas.microsoft.com/office/drawing/2014/main" id="{1EF7C7CF-06C9-1545-B715-89B523602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2164" y="5637283"/>
              <a:ext cx="57323" cy="19114"/>
            </a:xfrm>
            <a:custGeom>
              <a:avLst/>
              <a:gdLst>
                <a:gd name="T0" fmla="*/ 5 w 6"/>
                <a:gd name="T1" fmla="*/ 1 h 2"/>
                <a:gd name="T2" fmla="*/ 1 w 6"/>
                <a:gd name="T3" fmla="*/ 0 h 2"/>
                <a:gd name="T4" fmla="*/ 5 w 6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5" y="1"/>
                  </a:moveTo>
                  <a:cubicBezTo>
                    <a:pt x="5" y="2"/>
                    <a:pt x="0" y="0"/>
                    <a:pt x="1" y="0"/>
                  </a:cubicBezTo>
                  <a:cubicBezTo>
                    <a:pt x="3" y="0"/>
                    <a:pt x="6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09" name="Freeform 550">
              <a:extLst>
                <a:ext uri="{FF2B5EF4-FFF2-40B4-BE49-F238E27FC236}">
                  <a16:creationId xmlns:a16="http://schemas.microsoft.com/office/drawing/2014/main" id="{B6E6EEEC-1710-894F-87A0-38948993B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3376" y="5226347"/>
              <a:ext cx="76432" cy="19114"/>
            </a:xfrm>
            <a:custGeom>
              <a:avLst/>
              <a:gdLst>
                <a:gd name="T0" fmla="*/ 7 w 8"/>
                <a:gd name="T1" fmla="*/ 1 h 2"/>
                <a:gd name="T2" fmla="*/ 2 w 8"/>
                <a:gd name="T3" fmla="*/ 2 h 2"/>
                <a:gd name="T4" fmla="*/ 3 w 8"/>
                <a:gd name="T5" fmla="*/ 0 h 2"/>
                <a:gd name="T6" fmla="*/ 7 w 8"/>
                <a:gd name="T7" fmla="*/ 1 h 2"/>
                <a:gd name="T8" fmla="*/ 7 w 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">
                  <a:moveTo>
                    <a:pt x="7" y="1"/>
                  </a:moveTo>
                  <a:cubicBezTo>
                    <a:pt x="8" y="2"/>
                    <a:pt x="3" y="2"/>
                    <a:pt x="2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7" y="0"/>
                    <a:pt x="7" y="1"/>
                  </a:cubicBezTo>
                  <a:cubicBezTo>
                    <a:pt x="8" y="2"/>
                    <a:pt x="7" y="0"/>
                    <a:pt x="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10" name="Freeform 551">
              <a:extLst>
                <a:ext uri="{FF2B5EF4-FFF2-40B4-BE49-F238E27FC236}">
                  <a16:creationId xmlns:a16="http://schemas.microsoft.com/office/drawing/2014/main" id="{5A0F32D4-123A-AE48-8490-D43ABD93E3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911" y="5207233"/>
              <a:ext cx="111465" cy="92380"/>
            </a:xfrm>
            <a:custGeom>
              <a:avLst/>
              <a:gdLst>
                <a:gd name="T0" fmla="*/ 10 w 12"/>
                <a:gd name="T1" fmla="*/ 7 h 10"/>
                <a:gd name="T2" fmla="*/ 3 w 12"/>
                <a:gd name="T3" fmla="*/ 9 h 10"/>
                <a:gd name="T4" fmla="*/ 2 w 12"/>
                <a:gd name="T5" fmla="*/ 2 h 10"/>
                <a:gd name="T6" fmla="*/ 9 w 12"/>
                <a:gd name="T7" fmla="*/ 0 h 10"/>
                <a:gd name="T8" fmla="*/ 10 w 12"/>
                <a:gd name="T9" fmla="*/ 7 h 10"/>
                <a:gd name="T10" fmla="*/ 10 w 12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0">
                  <a:moveTo>
                    <a:pt x="10" y="7"/>
                  </a:moveTo>
                  <a:cubicBezTo>
                    <a:pt x="8" y="8"/>
                    <a:pt x="6" y="10"/>
                    <a:pt x="3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3" y="0"/>
                    <a:pt x="7" y="0"/>
                    <a:pt x="9" y="0"/>
                  </a:cubicBezTo>
                  <a:cubicBezTo>
                    <a:pt x="11" y="0"/>
                    <a:pt x="12" y="5"/>
                    <a:pt x="10" y="7"/>
                  </a:cubicBezTo>
                  <a:cubicBezTo>
                    <a:pt x="9" y="8"/>
                    <a:pt x="12" y="6"/>
                    <a:pt x="10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11" name="Freeform 552">
              <a:extLst>
                <a:ext uri="{FF2B5EF4-FFF2-40B4-BE49-F238E27FC236}">
                  <a16:creationId xmlns:a16="http://schemas.microsoft.com/office/drawing/2014/main" id="{E402891D-1C79-DE4A-AA52-015D2902E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9999" y="5124408"/>
              <a:ext cx="63695" cy="35042"/>
            </a:xfrm>
            <a:custGeom>
              <a:avLst/>
              <a:gdLst>
                <a:gd name="T0" fmla="*/ 1 w 7"/>
                <a:gd name="T1" fmla="*/ 4 h 4"/>
                <a:gd name="T2" fmla="*/ 5 w 7"/>
                <a:gd name="T3" fmla="*/ 0 h 4"/>
                <a:gd name="T4" fmla="*/ 1 w 7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1" y="4"/>
                  </a:moveTo>
                  <a:cubicBezTo>
                    <a:pt x="0" y="4"/>
                    <a:pt x="4" y="0"/>
                    <a:pt x="5" y="0"/>
                  </a:cubicBezTo>
                  <a:cubicBezTo>
                    <a:pt x="7" y="1"/>
                    <a:pt x="3" y="4"/>
                    <a:pt x="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12" name="Freeform 553">
              <a:extLst>
                <a:ext uri="{FF2B5EF4-FFF2-40B4-BE49-F238E27FC236}">
                  <a16:creationId xmlns:a16="http://schemas.microsoft.com/office/drawing/2014/main" id="{8C9D5D50-6F46-0D43-8AF3-02898088E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2358" y="5114850"/>
              <a:ext cx="57323" cy="28669"/>
            </a:xfrm>
            <a:custGeom>
              <a:avLst/>
              <a:gdLst>
                <a:gd name="T0" fmla="*/ 2 w 6"/>
                <a:gd name="T1" fmla="*/ 3 h 3"/>
                <a:gd name="T2" fmla="*/ 2 w 6"/>
                <a:gd name="T3" fmla="*/ 1 h 3"/>
                <a:gd name="T4" fmla="*/ 2 w 6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2" y="3"/>
                  </a:moveTo>
                  <a:cubicBezTo>
                    <a:pt x="2" y="3"/>
                    <a:pt x="0" y="1"/>
                    <a:pt x="2" y="1"/>
                  </a:cubicBezTo>
                  <a:cubicBezTo>
                    <a:pt x="3" y="0"/>
                    <a:pt x="6" y="3"/>
                    <a:pt x="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13" name="Freeform 554">
              <a:extLst>
                <a:ext uri="{FF2B5EF4-FFF2-40B4-BE49-F238E27FC236}">
                  <a16:creationId xmlns:a16="http://schemas.microsoft.com/office/drawing/2014/main" id="{CF23601A-229F-8F4E-90DE-902385762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8216" y="5095739"/>
              <a:ext cx="44586" cy="19114"/>
            </a:xfrm>
            <a:custGeom>
              <a:avLst/>
              <a:gdLst>
                <a:gd name="T0" fmla="*/ 0 w 5"/>
                <a:gd name="T1" fmla="*/ 1 h 2"/>
                <a:gd name="T2" fmla="*/ 4 w 5"/>
                <a:gd name="T3" fmla="*/ 0 h 2"/>
                <a:gd name="T4" fmla="*/ 0 w 5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0" y="1"/>
                  </a:moveTo>
                  <a:cubicBezTo>
                    <a:pt x="2" y="2"/>
                    <a:pt x="5" y="1"/>
                    <a:pt x="4" y="0"/>
                  </a:cubicBezTo>
                  <a:cubicBezTo>
                    <a:pt x="2" y="0"/>
                    <a:pt x="0" y="1"/>
                    <a:pt x="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14" name="Freeform 555">
              <a:extLst>
                <a:ext uri="{FF2B5EF4-FFF2-40B4-BE49-F238E27FC236}">
                  <a16:creationId xmlns:a16="http://schemas.microsoft.com/office/drawing/2014/main" id="{937516DF-00F9-6D4E-A87D-96DC46C11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3567" y="4738956"/>
              <a:ext cx="245223" cy="105124"/>
            </a:xfrm>
            <a:custGeom>
              <a:avLst/>
              <a:gdLst>
                <a:gd name="T0" fmla="*/ 25 w 26"/>
                <a:gd name="T1" fmla="*/ 9 h 11"/>
                <a:gd name="T2" fmla="*/ 18 w 26"/>
                <a:gd name="T3" fmla="*/ 8 h 11"/>
                <a:gd name="T4" fmla="*/ 10 w 26"/>
                <a:gd name="T5" fmla="*/ 10 h 11"/>
                <a:gd name="T6" fmla="*/ 3 w 26"/>
                <a:gd name="T7" fmla="*/ 6 h 11"/>
                <a:gd name="T8" fmla="*/ 2 w 26"/>
                <a:gd name="T9" fmla="*/ 1 h 11"/>
                <a:gd name="T10" fmla="*/ 8 w 26"/>
                <a:gd name="T11" fmla="*/ 2 h 11"/>
                <a:gd name="T12" fmla="*/ 17 w 26"/>
                <a:gd name="T13" fmla="*/ 2 h 11"/>
                <a:gd name="T14" fmla="*/ 22 w 26"/>
                <a:gd name="T15" fmla="*/ 5 h 11"/>
                <a:gd name="T16" fmla="*/ 25 w 26"/>
                <a:gd name="T17" fmla="*/ 9 h 11"/>
                <a:gd name="T18" fmla="*/ 25 w 26"/>
                <a:gd name="T1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1">
                  <a:moveTo>
                    <a:pt x="25" y="9"/>
                  </a:moveTo>
                  <a:cubicBezTo>
                    <a:pt x="22" y="9"/>
                    <a:pt x="20" y="8"/>
                    <a:pt x="18" y="8"/>
                  </a:cubicBezTo>
                  <a:cubicBezTo>
                    <a:pt x="15" y="8"/>
                    <a:pt x="13" y="10"/>
                    <a:pt x="10" y="10"/>
                  </a:cubicBezTo>
                  <a:cubicBezTo>
                    <a:pt x="7" y="11"/>
                    <a:pt x="6" y="7"/>
                    <a:pt x="3" y="6"/>
                  </a:cubicBezTo>
                  <a:cubicBezTo>
                    <a:pt x="2" y="5"/>
                    <a:pt x="0" y="3"/>
                    <a:pt x="2" y="1"/>
                  </a:cubicBezTo>
                  <a:cubicBezTo>
                    <a:pt x="3" y="0"/>
                    <a:pt x="7" y="2"/>
                    <a:pt x="8" y="2"/>
                  </a:cubicBezTo>
                  <a:cubicBezTo>
                    <a:pt x="11" y="3"/>
                    <a:pt x="14" y="1"/>
                    <a:pt x="17" y="2"/>
                  </a:cubicBezTo>
                  <a:cubicBezTo>
                    <a:pt x="19" y="2"/>
                    <a:pt x="20" y="4"/>
                    <a:pt x="22" y="5"/>
                  </a:cubicBezTo>
                  <a:cubicBezTo>
                    <a:pt x="22" y="6"/>
                    <a:pt x="25" y="9"/>
                    <a:pt x="25" y="9"/>
                  </a:cubicBezTo>
                  <a:cubicBezTo>
                    <a:pt x="23" y="9"/>
                    <a:pt x="26" y="9"/>
                    <a:pt x="25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15" name="Freeform 556">
              <a:extLst>
                <a:ext uri="{FF2B5EF4-FFF2-40B4-BE49-F238E27FC236}">
                  <a16:creationId xmlns:a16="http://schemas.microsoft.com/office/drawing/2014/main" id="{9407AD19-BF2E-8D4B-825B-4CCAD31EB7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9742" y="6433669"/>
              <a:ext cx="270700" cy="178393"/>
            </a:xfrm>
            <a:custGeom>
              <a:avLst/>
              <a:gdLst>
                <a:gd name="T0" fmla="*/ 27 w 29"/>
                <a:gd name="T1" fmla="*/ 16 h 19"/>
                <a:gd name="T2" fmla="*/ 24 w 29"/>
                <a:gd name="T3" fmla="*/ 12 h 19"/>
                <a:gd name="T4" fmla="*/ 19 w 29"/>
                <a:gd name="T5" fmla="*/ 10 h 19"/>
                <a:gd name="T6" fmla="*/ 14 w 29"/>
                <a:gd name="T7" fmla="*/ 3 h 19"/>
                <a:gd name="T8" fmla="*/ 8 w 29"/>
                <a:gd name="T9" fmla="*/ 2 h 19"/>
                <a:gd name="T10" fmla="*/ 2 w 29"/>
                <a:gd name="T11" fmla="*/ 0 h 19"/>
                <a:gd name="T12" fmla="*/ 3 w 29"/>
                <a:gd name="T13" fmla="*/ 2 h 19"/>
                <a:gd name="T14" fmla="*/ 5 w 29"/>
                <a:gd name="T15" fmla="*/ 3 h 19"/>
                <a:gd name="T16" fmla="*/ 6 w 29"/>
                <a:gd name="T17" fmla="*/ 4 h 19"/>
                <a:gd name="T18" fmla="*/ 4 w 29"/>
                <a:gd name="T19" fmla="*/ 2 h 19"/>
                <a:gd name="T20" fmla="*/ 4 w 29"/>
                <a:gd name="T21" fmla="*/ 4 h 19"/>
                <a:gd name="T22" fmla="*/ 7 w 29"/>
                <a:gd name="T23" fmla="*/ 6 h 19"/>
                <a:gd name="T24" fmla="*/ 12 w 29"/>
                <a:gd name="T25" fmla="*/ 9 h 19"/>
                <a:gd name="T26" fmla="*/ 10 w 29"/>
                <a:gd name="T27" fmla="*/ 10 h 19"/>
                <a:gd name="T28" fmla="*/ 14 w 29"/>
                <a:gd name="T29" fmla="*/ 10 h 19"/>
                <a:gd name="T30" fmla="*/ 14 w 29"/>
                <a:gd name="T31" fmla="*/ 12 h 19"/>
                <a:gd name="T32" fmla="*/ 19 w 29"/>
                <a:gd name="T33" fmla="*/ 12 h 19"/>
                <a:gd name="T34" fmla="*/ 27 w 29"/>
                <a:gd name="T35" fmla="*/ 16 h 19"/>
                <a:gd name="T36" fmla="*/ 27 w 29"/>
                <a:gd name="T37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" h="19">
                  <a:moveTo>
                    <a:pt x="27" y="16"/>
                  </a:moveTo>
                  <a:cubicBezTo>
                    <a:pt x="26" y="15"/>
                    <a:pt x="25" y="13"/>
                    <a:pt x="24" y="12"/>
                  </a:cubicBezTo>
                  <a:cubicBezTo>
                    <a:pt x="23" y="10"/>
                    <a:pt x="21" y="10"/>
                    <a:pt x="19" y="10"/>
                  </a:cubicBezTo>
                  <a:cubicBezTo>
                    <a:pt x="17" y="8"/>
                    <a:pt x="17" y="4"/>
                    <a:pt x="14" y="3"/>
                  </a:cubicBezTo>
                  <a:cubicBezTo>
                    <a:pt x="13" y="3"/>
                    <a:pt x="10" y="3"/>
                    <a:pt x="8" y="2"/>
                  </a:cubicBezTo>
                  <a:cubicBezTo>
                    <a:pt x="7" y="1"/>
                    <a:pt x="5" y="0"/>
                    <a:pt x="2" y="0"/>
                  </a:cubicBezTo>
                  <a:cubicBezTo>
                    <a:pt x="0" y="0"/>
                    <a:pt x="1" y="2"/>
                    <a:pt x="3" y="2"/>
                  </a:cubicBezTo>
                  <a:cubicBezTo>
                    <a:pt x="4" y="2"/>
                    <a:pt x="4" y="2"/>
                    <a:pt x="5" y="3"/>
                  </a:cubicBezTo>
                  <a:cubicBezTo>
                    <a:pt x="5" y="3"/>
                    <a:pt x="6" y="4"/>
                    <a:pt x="6" y="4"/>
                  </a:cubicBezTo>
                  <a:cubicBezTo>
                    <a:pt x="5" y="4"/>
                    <a:pt x="4" y="3"/>
                    <a:pt x="4" y="2"/>
                  </a:cubicBezTo>
                  <a:cubicBezTo>
                    <a:pt x="4" y="2"/>
                    <a:pt x="4" y="4"/>
                    <a:pt x="4" y="4"/>
                  </a:cubicBezTo>
                  <a:cubicBezTo>
                    <a:pt x="4" y="6"/>
                    <a:pt x="6" y="6"/>
                    <a:pt x="7" y="6"/>
                  </a:cubicBezTo>
                  <a:cubicBezTo>
                    <a:pt x="7" y="6"/>
                    <a:pt x="12" y="9"/>
                    <a:pt x="12" y="9"/>
                  </a:cubicBezTo>
                  <a:cubicBezTo>
                    <a:pt x="12" y="9"/>
                    <a:pt x="11" y="9"/>
                    <a:pt x="10" y="10"/>
                  </a:cubicBezTo>
                  <a:cubicBezTo>
                    <a:pt x="10" y="10"/>
                    <a:pt x="14" y="10"/>
                    <a:pt x="14" y="10"/>
                  </a:cubicBezTo>
                  <a:cubicBezTo>
                    <a:pt x="16" y="11"/>
                    <a:pt x="14" y="12"/>
                    <a:pt x="14" y="12"/>
                  </a:cubicBezTo>
                  <a:cubicBezTo>
                    <a:pt x="15" y="13"/>
                    <a:pt x="18" y="12"/>
                    <a:pt x="19" y="12"/>
                  </a:cubicBezTo>
                  <a:cubicBezTo>
                    <a:pt x="14" y="13"/>
                    <a:pt x="29" y="19"/>
                    <a:pt x="27" y="16"/>
                  </a:cubicBezTo>
                  <a:cubicBezTo>
                    <a:pt x="26" y="15"/>
                    <a:pt x="28" y="18"/>
                    <a:pt x="27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16" name="Freeform 557">
              <a:extLst>
                <a:ext uri="{FF2B5EF4-FFF2-40B4-BE49-F238E27FC236}">
                  <a16:creationId xmlns:a16="http://schemas.microsoft.com/office/drawing/2014/main" id="{5B1C2BCA-5FE9-9D43-8C6D-D9F69A864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6368" y="6226607"/>
              <a:ext cx="121018" cy="130608"/>
            </a:xfrm>
            <a:custGeom>
              <a:avLst/>
              <a:gdLst>
                <a:gd name="T0" fmla="*/ 11 w 13"/>
                <a:gd name="T1" fmla="*/ 14 h 14"/>
                <a:gd name="T2" fmla="*/ 11 w 13"/>
                <a:gd name="T3" fmla="*/ 14 h 14"/>
                <a:gd name="T4" fmla="*/ 8 w 13"/>
                <a:gd name="T5" fmla="*/ 11 h 14"/>
                <a:gd name="T6" fmla="*/ 7 w 13"/>
                <a:gd name="T7" fmla="*/ 7 h 14"/>
                <a:gd name="T8" fmla="*/ 6 w 13"/>
                <a:gd name="T9" fmla="*/ 5 h 14"/>
                <a:gd name="T10" fmla="*/ 7 w 13"/>
                <a:gd name="T11" fmla="*/ 2 h 14"/>
                <a:gd name="T12" fmla="*/ 4 w 13"/>
                <a:gd name="T13" fmla="*/ 4 h 14"/>
                <a:gd name="T14" fmla="*/ 6 w 13"/>
                <a:gd name="T15" fmla="*/ 1 h 14"/>
                <a:gd name="T16" fmla="*/ 1 w 13"/>
                <a:gd name="T17" fmla="*/ 0 h 14"/>
                <a:gd name="T18" fmla="*/ 3 w 13"/>
                <a:gd name="T19" fmla="*/ 6 h 14"/>
                <a:gd name="T20" fmla="*/ 11 w 13"/>
                <a:gd name="T21" fmla="*/ 14 h 14"/>
                <a:gd name="T22" fmla="*/ 11 w 13"/>
                <a:gd name="T2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14">
                  <a:moveTo>
                    <a:pt x="11" y="14"/>
                  </a:moveTo>
                  <a:cubicBezTo>
                    <a:pt x="11" y="14"/>
                    <a:pt x="11" y="14"/>
                    <a:pt x="11" y="14"/>
                  </a:cubicBezTo>
                  <a:cubicBezTo>
                    <a:pt x="11" y="13"/>
                    <a:pt x="9" y="11"/>
                    <a:pt x="8" y="11"/>
                  </a:cubicBezTo>
                  <a:cubicBezTo>
                    <a:pt x="7" y="9"/>
                    <a:pt x="8" y="8"/>
                    <a:pt x="7" y="7"/>
                  </a:cubicBezTo>
                  <a:cubicBezTo>
                    <a:pt x="6" y="6"/>
                    <a:pt x="6" y="6"/>
                    <a:pt x="6" y="5"/>
                  </a:cubicBezTo>
                  <a:cubicBezTo>
                    <a:pt x="5" y="3"/>
                    <a:pt x="6" y="3"/>
                    <a:pt x="7" y="2"/>
                  </a:cubicBezTo>
                  <a:cubicBezTo>
                    <a:pt x="9" y="0"/>
                    <a:pt x="3" y="3"/>
                    <a:pt x="4" y="4"/>
                  </a:cubicBezTo>
                  <a:cubicBezTo>
                    <a:pt x="3" y="3"/>
                    <a:pt x="6" y="1"/>
                    <a:pt x="6" y="1"/>
                  </a:cubicBezTo>
                  <a:cubicBezTo>
                    <a:pt x="5" y="0"/>
                    <a:pt x="1" y="0"/>
                    <a:pt x="1" y="0"/>
                  </a:cubicBezTo>
                  <a:cubicBezTo>
                    <a:pt x="0" y="1"/>
                    <a:pt x="2" y="5"/>
                    <a:pt x="3" y="6"/>
                  </a:cubicBezTo>
                  <a:cubicBezTo>
                    <a:pt x="5" y="8"/>
                    <a:pt x="8" y="13"/>
                    <a:pt x="11" y="14"/>
                  </a:cubicBezTo>
                  <a:cubicBezTo>
                    <a:pt x="13" y="14"/>
                    <a:pt x="8" y="13"/>
                    <a:pt x="11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17" name="Freeform 558">
              <a:extLst>
                <a:ext uri="{FF2B5EF4-FFF2-40B4-BE49-F238E27FC236}">
                  <a16:creationId xmlns:a16="http://schemas.microsoft.com/office/drawing/2014/main" id="{168AE6CC-5DAF-4746-83EB-3576E9C86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5923" y="6076886"/>
              <a:ext cx="38217" cy="38227"/>
            </a:xfrm>
            <a:custGeom>
              <a:avLst/>
              <a:gdLst>
                <a:gd name="T0" fmla="*/ 3 w 4"/>
                <a:gd name="T1" fmla="*/ 3 h 4"/>
                <a:gd name="T2" fmla="*/ 2 w 4"/>
                <a:gd name="T3" fmla="*/ 1 h 4"/>
                <a:gd name="T4" fmla="*/ 3 w 4"/>
                <a:gd name="T5" fmla="*/ 3 h 4"/>
                <a:gd name="T6" fmla="*/ 3 w 4"/>
                <a:gd name="T7" fmla="*/ 3 h 4"/>
                <a:gd name="T8" fmla="*/ 3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3" y="3"/>
                  </a:moveTo>
                  <a:cubicBezTo>
                    <a:pt x="2" y="2"/>
                    <a:pt x="0" y="2"/>
                    <a:pt x="2" y="1"/>
                  </a:cubicBezTo>
                  <a:cubicBezTo>
                    <a:pt x="3" y="0"/>
                    <a:pt x="4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2"/>
                    <a:pt x="4" y="4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18" name="Freeform 559">
              <a:extLst>
                <a:ext uri="{FF2B5EF4-FFF2-40B4-BE49-F238E27FC236}">
                  <a16:creationId xmlns:a16="http://schemas.microsoft.com/office/drawing/2014/main" id="{76D5C607-E247-334A-B2B2-AB7C148C93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150" y="6032291"/>
              <a:ext cx="57323" cy="54153"/>
            </a:xfrm>
            <a:custGeom>
              <a:avLst/>
              <a:gdLst>
                <a:gd name="T0" fmla="*/ 5 w 6"/>
                <a:gd name="T1" fmla="*/ 2 h 6"/>
                <a:gd name="T2" fmla="*/ 0 w 6"/>
                <a:gd name="T3" fmla="*/ 1 h 6"/>
                <a:gd name="T4" fmla="*/ 1 w 6"/>
                <a:gd name="T5" fmla="*/ 3 h 6"/>
                <a:gd name="T6" fmla="*/ 1 w 6"/>
                <a:gd name="T7" fmla="*/ 6 h 6"/>
                <a:gd name="T8" fmla="*/ 5 w 6"/>
                <a:gd name="T9" fmla="*/ 5 h 6"/>
                <a:gd name="T10" fmla="*/ 3 w 6"/>
                <a:gd name="T11" fmla="*/ 3 h 6"/>
                <a:gd name="T12" fmla="*/ 5 w 6"/>
                <a:gd name="T13" fmla="*/ 2 h 6"/>
                <a:gd name="T14" fmla="*/ 5 w 6"/>
                <a:gd name="T1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6">
                  <a:moveTo>
                    <a:pt x="5" y="2"/>
                  </a:moveTo>
                  <a:cubicBezTo>
                    <a:pt x="4" y="2"/>
                    <a:pt x="1" y="0"/>
                    <a:pt x="0" y="1"/>
                  </a:cubicBezTo>
                  <a:cubicBezTo>
                    <a:pt x="1" y="0"/>
                    <a:pt x="2" y="4"/>
                    <a:pt x="1" y="3"/>
                  </a:cubicBezTo>
                  <a:cubicBezTo>
                    <a:pt x="1" y="4"/>
                    <a:pt x="1" y="5"/>
                    <a:pt x="1" y="6"/>
                  </a:cubicBezTo>
                  <a:cubicBezTo>
                    <a:pt x="1" y="5"/>
                    <a:pt x="5" y="4"/>
                    <a:pt x="5" y="5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4" y="4"/>
                    <a:pt x="6" y="2"/>
                    <a:pt x="5" y="2"/>
                  </a:cubicBezTo>
                  <a:cubicBezTo>
                    <a:pt x="4" y="2"/>
                    <a:pt x="6" y="2"/>
                    <a:pt x="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19" name="Freeform 560">
              <a:extLst>
                <a:ext uri="{FF2B5EF4-FFF2-40B4-BE49-F238E27FC236}">
                  <a16:creationId xmlns:a16="http://schemas.microsoft.com/office/drawing/2014/main" id="{2E1023FD-199B-744C-8C8F-E81E527B2A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2673" y="6048217"/>
              <a:ext cx="35033" cy="57338"/>
            </a:xfrm>
            <a:custGeom>
              <a:avLst/>
              <a:gdLst>
                <a:gd name="T0" fmla="*/ 2 w 4"/>
                <a:gd name="T1" fmla="*/ 0 h 6"/>
                <a:gd name="T2" fmla="*/ 2 w 4"/>
                <a:gd name="T3" fmla="*/ 2 h 6"/>
                <a:gd name="T4" fmla="*/ 2 w 4"/>
                <a:gd name="T5" fmla="*/ 5 h 6"/>
                <a:gd name="T6" fmla="*/ 3 w 4"/>
                <a:gd name="T7" fmla="*/ 3 h 6"/>
                <a:gd name="T8" fmla="*/ 2 w 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cubicBezTo>
                    <a:pt x="0" y="0"/>
                    <a:pt x="2" y="1"/>
                    <a:pt x="2" y="2"/>
                  </a:cubicBezTo>
                  <a:cubicBezTo>
                    <a:pt x="2" y="3"/>
                    <a:pt x="1" y="5"/>
                    <a:pt x="2" y="5"/>
                  </a:cubicBezTo>
                  <a:cubicBezTo>
                    <a:pt x="3" y="6"/>
                    <a:pt x="3" y="3"/>
                    <a:pt x="3" y="3"/>
                  </a:cubicBezTo>
                  <a:cubicBezTo>
                    <a:pt x="3" y="2"/>
                    <a:pt x="4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20" name="Freeform 561">
              <a:extLst>
                <a:ext uri="{FF2B5EF4-FFF2-40B4-BE49-F238E27FC236}">
                  <a16:creationId xmlns:a16="http://schemas.microsoft.com/office/drawing/2014/main" id="{E62D23E2-FA96-934F-AB69-8227A820C8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5347" y="5994061"/>
              <a:ext cx="47770" cy="101936"/>
            </a:xfrm>
            <a:custGeom>
              <a:avLst/>
              <a:gdLst>
                <a:gd name="T0" fmla="*/ 4 w 5"/>
                <a:gd name="T1" fmla="*/ 10 h 11"/>
                <a:gd name="T2" fmla="*/ 2 w 5"/>
                <a:gd name="T3" fmla="*/ 6 h 11"/>
                <a:gd name="T4" fmla="*/ 1 w 5"/>
                <a:gd name="T5" fmla="*/ 3 h 11"/>
                <a:gd name="T6" fmla="*/ 5 w 5"/>
                <a:gd name="T7" fmla="*/ 5 h 11"/>
                <a:gd name="T8" fmla="*/ 4 w 5"/>
                <a:gd name="T9" fmla="*/ 10 h 11"/>
                <a:gd name="T10" fmla="*/ 4 w 5"/>
                <a:gd name="T11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1">
                  <a:moveTo>
                    <a:pt x="4" y="10"/>
                  </a:moveTo>
                  <a:cubicBezTo>
                    <a:pt x="4" y="9"/>
                    <a:pt x="2" y="6"/>
                    <a:pt x="2" y="6"/>
                  </a:cubicBezTo>
                  <a:cubicBezTo>
                    <a:pt x="4" y="4"/>
                    <a:pt x="0" y="4"/>
                    <a:pt x="1" y="3"/>
                  </a:cubicBezTo>
                  <a:cubicBezTo>
                    <a:pt x="2" y="0"/>
                    <a:pt x="5" y="5"/>
                    <a:pt x="5" y="5"/>
                  </a:cubicBezTo>
                  <a:cubicBezTo>
                    <a:pt x="5" y="6"/>
                    <a:pt x="5" y="11"/>
                    <a:pt x="4" y="10"/>
                  </a:cubicBezTo>
                  <a:cubicBezTo>
                    <a:pt x="4" y="9"/>
                    <a:pt x="5" y="11"/>
                    <a:pt x="4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21" name="Freeform 562">
              <a:extLst>
                <a:ext uri="{FF2B5EF4-FFF2-40B4-BE49-F238E27FC236}">
                  <a16:creationId xmlns:a16="http://schemas.microsoft.com/office/drawing/2014/main" id="{88812A5E-9A42-3E4C-BF5A-8275E349B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7130" y="5955834"/>
              <a:ext cx="66879" cy="66896"/>
            </a:xfrm>
            <a:custGeom>
              <a:avLst/>
              <a:gdLst>
                <a:gd name="T0" fmla="*/ 4 w 7"/>
                <a:gd name="T1" fmla="*/ 6 h 7"/>
                <a:gd name="T2" fmla="*/ 2 w 7"/>
                <a:gd name="T3" fmla="*/ 3 h 7"/>
                <a:gd name="T4" fmla="*/ 0 w 7"/>
                <a:gd name="T5" fmla="*/ 2 h 7"/>
                <a:gd name="T6" fmla="*/ 5 w 7"/>
                <a:gd name="T7" fmla="*/ 1 h 7"/>
                <a:gd name="T8" fmla="*/ 4 w 7"/>
                <a:gd name="T9" fmla="*/ 3 h 7"/>
                <a:gd name="T10" fmla="*/ 7 w 7"/>
                <a:gd name="T11" fmla="*/ 4 h 7"/>
                <a:gd name="T12" fmla="*/ 5 w 7"/>
                <a:gd name="T13" fmla="*/ 5 h 7"/>
                <a:gd name="T14" fmla="*/ 4 w 7"/>
                <a:gd name="T15" fmla="*/ 6 h 7"/>
                <a:gd name="T16" fmla="*/ 4 w 7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4" y="6"/>
                  </a:moveTo>
                  <a:cubicBezTo>
                    <a:pt x="2" y="4"/>
                    <a:pt x="1" y="4"/>
                    <a:pt x="2" y="3"/>
                  </a:cubicBezTo>
                  <a:cubicBezTo>
                    <a:pt x="2" y="2"/>
                    <a:pt x="0" y="2"/>
                    <a:pt x="0" y="2"/>
                  </a:cubicBezTo>
                  <a:cubicBezTo>
                    <a:pt x="0" y="1"/>
                    <a:pt x="4" y="0"/>
                    <a:pt x="5" y="1"/>
                  </a:cubicBezTo>
                  <a:cubicBezTo>
                    <a:pt x="5" y="1"/>
                    <a:pt x="3" y="2"/>
                    <a:pt x="4" y="3"/>
                  </a:cubicBezTo>
                  <a:cubicBezTo>
                    <a:pt x="5" y="3"/>
                    <a:pt x="7" y="4"/>
                    <a:pt x="7" y="4"/>
                  </a:cubicBezTo>
                  <a:cubicBezTo>
                    <a:pt x="7" y="5"/>
                    <a:pt x="5" y="5"/>
                    <a:pt x="5" y="5"/>
                  </a:cubicBezTo>
                  <a:cubicBezTo>
                    <a:pt x="4" y="5"/>
                    <a:pt x="5" y="7"/>
                    <a:pt x="4" y="6"/>
                  </a:cubicBezTo>
                  <a:cubicBezTo>
                    <a:pt x="2" y="5"/>
                    <a:pt x="4" y="6"/>
                    <a:pt x="4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22" name="Freeform 563">
              <a:extLst>
                <a:ext uri="{FF2B5EF4-FFF2-40B4-BE49-F238E27FC236}">
                  <a16:creationId xmlns:a16="http://schemas.microsoft.com/office/drawing/2014/main" id="{74DD3E07-1F01-EC4E-A185-064E12EA3C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4009" y="5955834"/>
              <a:ext cx="63695" cy="86010"/>
            </a:xfrm>
            <a:custGeom>
              <a:avLst/>
              <a:gdLst>
                <a:gd name="T0" fmla="*/ 3 w 7"/>
                <a:gd name="T1" fmla="*/ 8 h 9"/>
                <a:gd name="T2" fmla="*/ 4 w 7"/>
                <a:gd name="T3" fmla="*/ 6 h 9"/>
                <a:gd name="T4" fmla="*/ 2 w 7"/>
                <a:gd name="T5" fmla="*/ 4 h 9"/>
                <a:gd name="T6" fmla="*/ 3 w 7"/>
                <a:gd name="T7" fmla="*/ 1 h 9"/>
                <a:gd name="T8" fmla="*/ 6 w 7"/>
                <a:gd name="T9" fmla="*/ 5 h 9"/>
                <a:gd name="T10" fmla="*/ 3 w 7"/>
                <a:gd name="T11" fmla="*/ 8 h 9"/>
                <a:gd name="T12" fmla="*/ 3 w 7"/>
                <a:gd name="T13" fmla="*/ 8 h 9"/>
                <a:gd name="T14" fmla="*/ 3 w 7"/>
                <a:gd name="T1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9">
                  <a:moveTo>
                    <a:pt x="3" y="8"/>
                  </a:moveTo>
                  <a:cubicBezTo>
                    <a:pt x="4" y="7"/>
                    <a:pt x="5" y="7"/>
                    <a:pt x="4" y="6"/>
                  </a:cubicBezTo>
                  <a:cubicBezTo>
                    <a:pt x="4" y="5"/>
                    <a:pt x="2" y="5"/>
                    <a:pt x="2" y="4"/>
                  </a:cubicBezTo>
                  <a:cubicBezTo>
                    <a:pt x="3" y="3"/>
                    <a:pt x="0" y="0"/>
                    <a:pt x="3" y="1"/>
                  </a:cubicBezTo>
                  <a:cubicBezTo>
                    <a:pt x="6" y="2"/>
                    <a:pt x="6" y="3"/>
                    <a:pt x="6" y="5"/>
                  </a:cubicBezTo>
                  <a:cubicBezTo>
                    <a:pt x="7" y="7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7"/>
                    <a:pt x="2" y="9"/>
                    <a:pt x="3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23" name="Freeform 564">
              <a:extLst>
                <a:ext uri="{FF2B5EF4-FFF2-40B4-BE49-F238E27FC236}">
                  <a16:creationId xmlns:a16="http://schemas.microsoft.com/office/drawing/2014/main" id="{0C6B5A66-82E3-AB45-AAEB-AD7FAB98A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4900" y="5974948"/>
              <a:ext cx="28662" cy="9556"/>
            </a:xfrm>
            <a:custGeom>
              <a:avLst/>
              <a:gdLst>
                <a:gd name="T0" fmla="*/ 2 w 3"/>
                <a:gd name="T1" fmla="*/ 1 h 1"/>
                <a:gd name="T2" fmla="*/ 0 w 3"/>
                <a:gd name="T3" fmla="*/ 0 h 1"/>
                <a:gd name="T4" fmla="*/ 3 w 3"/>
                <a:gd name="T5" fmla="*/ 0 h 1"/>
                <a:gd name="T6" fmla="*/ 2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2" y="1"/>
                  </a:move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2" y="0"/>
                    <a:pt x="3" y="0"/>
                  </a:cubicBezTo>
                  <a:cubicBezTo>
                    <a:pt x="3" y="0"/>
                    <a:pt x="2" y="1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24" name="Freeform 565">
              <a:extLst>
                <a:ext uri="{FF2B5EF4-FFF2-40B4-BE49-F238E27FC236}">
                  <a16:creationId xmlns:a16="http://schemas.microsoft.com/office/drawing/2014/main" id="{DBC70920-6F1B-2048-BE4D-81BCF80E1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6812" y="5984506"/>
              <a:ext cx="124202" cy="63711"/>
            </a:xfrm>
            <a:custGeom>
              <a:avLst/>
              <a:gdLst>
                <a:gd name="T0" fmla="*/ 10 w 13"/>
                <a:gd name="T1" fmla="*/ 1 h 7"/>
                <a:gd name="T2" fmla="*/ 7 w 13"/>
                <a:gd name="T3" fmla="*/ 1 h 7"/>
                <a:gd name="T4" fmla="*/ 5 w 13"/>
                <a:gd name="T5" fmla="*/ 1 h 7"/>
                <a:gd name="T6" fmla="*/ 5 w 13"/>
                <a:gd name="T7" fmla="*/ 4 h 7"/>
                <a:gd name="T8" fmla="*/ 1 w 13"/>
                <a:gd name="T9" fmla="*/ 3 h 7"/>
                <a:gd name="T10" fmla="*/ 1 w 13"/>
                <a:gd name="T11" fmla="*/ 6 h 7"/>
                <a:gd name="T12" fmla="*/ 11 w 13"/>
                <a:gd name="T13" fmla="*/ 4 h 7"/>
                <a:gd name="T14" fmla="*/ 9 w 13"/>
                <a:gd name="T15" fmla="*/ 3 h 7"/>
                <a:gd name="T16" fmla="*/ 12 w 13"/>
                <a:gd name="T17" fmla="*/ 3 h 7"/>
                <a:gd name="T18" fmla="*/ 10 w 13"/>
                <a:gd name="T19" fmla="*/ 1 h 7"/>
                <a:gd name="T20" fmla="*/ 10 w 13"/>
                <a:gd name="T2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7">
                  <a:moveTo>
                    <a:pt x="10" y="1"/>
                  </a:moveTo>
                  <a:cubicBezTo>
                    <a:pt x="9" y="1"/>
                    <a:pt x="8" y="1"/>
                    <a:pt x="7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3" y="2"/>
                    <a:pt x="4" y="4"/>
                    <a:pt x="5" y="4"/>
                  </a:cubicBezTo>
                  <a:cubicBezTo>
                    <a:pt x="4" y="4"/>
                    <a:pt x="2" y="1"/>
                    <a:pt x="1" y="3"/>
                  </a:cubicBezTo>
                  <a:cubicBezTo>
                    <a:pt x="0" y="4"/>
                    <a:pt x="0" y="5"/>
                    <a:pt x="1" y="6"/>
                  </a:cubicBezTo>
                  <a:cubicBezTo>
                    <a:pt x="2" y="7"/>
                    <a:pt x="10" y="5"/>
                    <a:pt x="11" y="4"/>
                  </a:cubicBezTo>
                  <a:cubicBezTo>
                    <a:pt x="11" y="4"/>
                    <a:pt x="10" y="3"/>
                    <a:pt x="9" y="3"/>
                  </a:cubicBezTo>
                  <a:cubicBezTo>
                    <a:pt x="10" y="3"/>
                    <a:pt x="12" y="3"/>
                    <a:pt x="12" y="3"/>
                  </a:cubicBezTo>
                  <a:cubicBezTo>
                    <a:pt x="13" y="2"/>
                    <a:pt x="11" y="0"/>
                    <a:pt x="10" y="1"/>
                  </a:cubicBezTo>
                  <a:cubicBezTo>
                    <a:pt x="9" y="1"/>
                    <a:pt x="11" y="0"/>
                    <a:pt x="1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25" name="Freeform 566">
              <a:extLst>
                <a:ext uri="{FF2B5EF4-FFF2-40B4-BE49-F238E27FC236}">
                  <a16:creationId xmlns:a16="http://schemas.microsoft.com/office/drawing/2014/main" id="{203FDDEB-5AA5-5346-A417-665C0018EE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4582" y="5927165"/>
              <a:ext cx="76432" cy="66896"/>
            </a:xfrm>
            <a:custGeom>
              <a:avLst/>
              <a:gdLst>
                <a:gd name="T0" fmla="*/ 2 w 8"/>
                <a:gd name="T1" fmla="*/ 6 h 7"/>
                <a:gd name="T2" fmla="*/ 5 w 8"/>
                <a:gd name="T3" fmla="*/ 4 h 7"/>
                <a:gd name="T4" fmla="*/ 8 w 8"/>
                <a:gd name="T5" fmla="*/ 4 h 7"/>
                <a:gd name="T6" fmla="*/ 5 w 8"/>
                <a:gd name="T7" fmla="*/ 2 h 7"/>
                <a:gd name="T8" fmla="*/ 2 w 8"/>
                <a:gd name="T9" fmla="*/ 6 h 7"/>
                <a:gd name="T10" fmla="*/ 2 w 8"/>
                <a:gd name="T11" fmla="*/ 6 h 7"/>
                <a:gd name="T12" fmla="*/ 2 w 8"/>
                <a:gd name="T13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7">
                  <a:moveTo>
                    <a:pt x="2" y="6"/>
                  </a:moveTo>
                  <a:cubicBezTo>
                    <a:pt x="3" y="5"/>
                    <a:pt x="4" y="5"/>
                    <a:pt x="5" y="4"/>
                  </a:cubicBezTo>
                  <a:cubicBezTo>
                    <a:pt x="6" y="4"/>
                    <a:pt x="8" y="4"/>
                    <a:pt x="8" y="4"/>
                  </a:cubicBezTo>
                  <a:cubicBezTo>
                    <a:pt x="8" y="4"/>
                    <a:pt x="7" y="0"/>
                    <a:pt x="5" y="2"/>
                  </a:cubicBezTo>
                  <a:cubicBezTo>
                    <a:pt x="5" y="2"/>
                    <a:pt x="1" y="5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5"/>
                    <a:pt x="0" y="7"/>
                    <a:pt x="2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26" name="Freeform 567">
              <a:extLst>
                <a:ext uri="{FF2B5EF4-FFF2-40B4-BE49-F238E27FC236}">
                  <a16:creationId xmlns:a16="http://schemas.microsoft.com/office/drawing/2014/main" id="{E982B370-581C-144C-B636-31A2FFF6F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734" y="6182007"/>
              <a:ext cx="92356" cy="35042"/>
            </a:xfrm>
            <a:custGeom>
              <a:avLst/>
              <a:gdLst>
                <a:gd name="T0" fmla="*/ 9 w 10"/>
                <a:gd name="T1" fmla="*/ 2 h 4"/>
                <a:gd name="T2" fmla="*/ 9 w 10"/>
                <a:gd name="T3" fmla="*/ 1 h 4"/>
                <a:gd name="T4" fmla="*/ 6 w 10"/>
                <a:gd name="T5" fmla="*/ 0 h 4"/>
                <a:gd name="T6" fmla="*/ 2 w 10"/>
                <a:gd name="T7" fmla="*/ 2 h 4"/>
                <a:gd name="T8" fmla="*/ 3 w 10"/>
                <a:gd name="T9" fmla="*/ 4 h 4"/>
                <a:gd name="T10" fmla="*/ 9 w 10"/>
                <a:gd name="T11" fmla="*/ 2 h 4"/>
                <a:gd name="T12" fmla="*/ 9 w 10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">
                  <a:moveTo>
                    <a:pt x="9" y="2"/>
                  </a:moveTo>
                  <a:cubicBezTo>
                    <a:pt x="10" y="2"/>
                    <a:pt x="8" y="1"/>
                    <a:pt x="9" y="1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5" y="1"/>
                    <a:pt x="3" y="1"/>
                    <a:pt x="2" y="2"/>
                  </a:cubicBezTo>
                  <a:cubicBezTo>
                    <a:pt x="0" y="3"/>
                    <a:pt x="2" y="4"/>
                    <a:pt x="3" y="4"/>
                  </a:cubicBezTo>
                  <a:cubicBezTo>
                    <a:pt x="5" y="4"/>
                    <a:pt x="7" y="1"/>
                    <a:pt x="9" y="2"/>
                  </a:cubicBezTo>
                  <a:cubicBezTo>
                    <a:pt x="10" y="2"/>
                    <a:pt x="7" y="1"/>
                    <a:pt x="9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27" name="Freeform 568">
              <a:extLst>
                <a:ext uri="{FF2B5EF4-FFF2-40B4-BE49-F238E27FC236}">
                  <a16:creationId xmlns:a16="http://schemas.microsoft.com/office/drawing/2014/main" id="{D3FAB133-ED86-1A47-939E-9602BD64C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1269" y="6236163"/>
              <a:ext cx="54139" cy="47785"/>
            </a:xfrm>
            <a:custGeom>
              <a:avLst/>
              <a:gdLst>
                <a:gd name="T0" fmla="*/ 6 w 6"/>
                <a:gd name="T1" fmla="*/ 2 h 5"/>
                <a:gd name="T2" fmla="*/ 3 w 6"/>
                <a:gd name="T3" fmla="*/ 2 h 5"/>
                <a:gd name="T4" fmla="*/ 3 w 6"/>
                <a:gd name="T5" fmla="*/ 4 h 5"/>
                <a:gd name="T6" fmla="*/ 0 w 6"/>
                <a:gd name="T7" fmla="*/ 5 h 5"/>
                <a:gd name="T8" fmla="*/ 6 w 6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6" y="2"/>
                  </a:moveTo>
                  <a:cubicBezTo>
                    <a:pt x="6" y="0"/>
                    <a:pt x="4" y="1"/>
                    <a:pt x="3" y="2"/>
                  </a:cubicBezTo>
                  <a:cubicBezTo>
                    <a:pt x="3" y="2"/>
                    <a:pt x="3" y="3"/>
                    <a:pt x="3" y="4"/>
                  </a:cubicBezTo>
                  <a:cubicBezTo>
                    <a:pt x="2" y="4"/>
                    <a:pt x="0" y="5"/>
                    <a:pt x="0" y="5"/>
                  </a:cubicBezTo>
                  <a:cubicBezTo>
                    <a:pt x="0" y="5"/>
                    <a:pt x="6" y="5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28" name="Freeform 569">
              <a:extLst>
                <a:ext uri="{FF2B5EF4-FFF2-40B4-BE49-F238E27FC236}">
                  <a16:creationId xmlns:a16="http://schemas.microsoft.com/office/drawing/2014/main" id="{4C61DD51-6139-5D4C-8078-133892F37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6431" y="5076623"/>
              <a:ext cx="194268" cy="121050"/>
            </a:xfrm>
            <a:custGeom>
              <a:avLst/>
              <a:gdLst>
                <a:gd name="T0" fmla="*/ 19 w 21"/>
                <a:gd name="T1" fmla="*/ 9 h 13"/>
                <a:gd name="T2" fmla="*/ 18 w 21"/>
                <a:gd name="T3" fmla="*/ 7 h 13"/>
                <a:gd name="T4" fmla="*/ 14 w 21"/>
                <a:gd name="T5" fmla="*/ 4 h 13"/>
                <a:gd name="T6" fmla="*/ 8 w 21"/>
                <a:gd name="T7" fmla="*/ 1 h 13"/>
                <a:gd name="T8" fmla="*/ 5 w 21"/>
                <a:gd name="T9" fmla="*/ 6 h 13"/>
                <a:gd name="T10" fmla="*/ 0 w 21"/>
                <a:gd name="T11" fmla="*/ 8 h 13"/>
                <a:gd name="T12" fmla="*/ 7 w 21"/>
                <a:gd name="T13" fmla="*/ 11 h 13"/>
                <a:gd name="T14" fmla="*/ 15 w 21"/>
                <a:gd name="T15" fmla="*/ 12 h 13"/>
                <a:gd name="T16" fmla="*/ 20 w 21"/>
                <a:gd name="T17" fmla="*/ 9 h 13"/>
                <a:gd name="T18" fmla="*/ 19 w 21"/>
                <a:gd name="T19" fmla="*/ 9 h 13"/>
                <a:gd name="T20" fmla="*/ 19 w 21"/>
                <a:gd name="T21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13">
                  <a:moveTo>
                    <a:pt x="19" y="9"/>
                  </a:moveTo>
                  <a:cubicBezTo>
                    <a:pt x="15" y="10"/>
                    <a:pt x="19" y="8"/>
                    <a:pt x="18" y="7"/>
                  </a:cubicBezTo>
                  <a:cubicBezTo>
                    <a:pt x="17" y="7"/>
                    <a:pt x="15" y="4"/>
                    <a:pt x="14" y="4"/>
                  </a:cubicBezTo>
                  <a:cubicBezTo>
                    <a:pt x="12" y="4"/>
                    <a:pt x="10" y="1"/>
                    <a:pt x="8" y="1"/>
                  </a:cubicBezTo>
                  <a:cubicBezTo>
                    <a:pt x="6" y="0"/>
                    <a:pt x="6" y="5"/>
                    <a:pt x="5" y="6"/>
                  </a:cubicBezTo>
                  <a:cubicBezTo>
                    <a:pt x="4" y="6"/>
                    <a:pt x="0" y="6"/>
                    <a:pt x="0" y="8"/>
                  </a:cubicBezTo>
                  <a:cubicBezTo>
                    <a:pt x="1" y="10"/>
                    <a:pt x="6" y="11"/>
                    <a:pt x="7" y="11"/>
                  </a:cubicBezTo>
                  <a:cubicBezTo>
                    <a:pt x="9" y="12"/>
                    <a:pt x="13" y="13"/>
                    <a:pt x="15" y="12"/>
                  </a:cubicBezTo>
                  <a:cubicBezTo>
                    <a:pt x="15" y="12"/>
                    <a:pt x="20" y="10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18" y="10"/>
                    <a:pt x="21" y="9"/>
                    <a:pt x="19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29" name="Freeform 570">
              <a:extLst>
                <a:ext uri="{FF2B5EF4-FFF2-40B4-BE49-F238E27FC236}">
                  <a16:creationId xmlns:a16="http://schemas.microsoft.com/office/drawing/2014/main" id="{08608761-6ED2-154B-87E2-2AF42D85D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9554" y="5133964"/>
              <a:ext cx="47770" cy="35042"/>
            </a:xfrm>
            <a:custGeom>
              <a:avLst/>
              <a:gdLst>
                <a:gd name="T0" fmla="*/ 2 w 5"/>
                <a:gd name="T1" fmla="*/ 4 h 4"/>
                <a:gd name="T2" fmla="*/ 4 w 5"/>
                <a:gd name="T3" fmla="*/ 1 h 4"/>
                <a:gd name="T4" fmla="*/ 2 w 5"/>
                <a:gd name="T5" fmla="*/ 4 h 4"/>
                <a:gd name="T6" fmla="*/ 2 w 5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0" y="4"/>
                    <a:pt x="4" y="0"/>
                    <a:pt x="4" y="1"/>
                  </a:cubicBezTo>
                  <a:cubicBezTo>
                    <a:pt x="5" y="1"/>
                    <a:pt x="3" y="4"/>
                    <a:pt x="2" y="4"/>
                  </a:cubicBezTo>
                  <a:cubicBezTo>
                    <a:pt x="1" y="4"/>
                    <a:pt x="4" y="4"/>
                    <a:pt x="2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30" name="Freeform 571">
              <a:extLst>
                <a:ext uri="{FF2B5EF4-FFF2-40B4-BE49-F238E27FC236}">
                  <a16:creationId xmlns:a16="http://schemas.microsoft.com/office/drawing/2014/main" id="{5F806106-B566-F14E-A879-BC94228F9F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2228" y="5169003"/>
              <a:ext cx="19109" cy="19114"/>
            </a:xfrm>
            <a:custGeom>
              <a:avLst/>
              <a:gdLst>
                <a:gd name="T0" fmla="*/ 1 w 2"/>
                <a:gd name="T1" fmla="*/ 2 h 2"/>
                <a:gd name="T2" fmla="*/ 1 w 2"/>
                <a:gd name="T3" fmla="*/ 0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2" y="2"/>
                    <a:pt x="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31" name="Freeform 572">
              <a:extLst>
                <a:ext uri="{FF2B5EF4-FFF2-40B4-BE49-F238E27FC236}">
                  <a16:creationId xmlns:a16="http://schemas.microsoft.com/office/drawing/2014/main" id="{957D48E9-6044-C943-B59A-D6E4F9864C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9678" y="4777183"/>
              <a:ext cx="859874" cy="420492"/>
            </a:xfrm>
            <a:custGeom>
              <a:avLst/>
              <a:gdLst>
                <a:gd name="T0" fmla="*/ 76 w 92"/>
                <a:gd name="T1" fmla="*/ 41 h 45"/>
                <a:gd name="T2" fmla="*/ 71 w 92"/>
                <a:gd name="T3" fmla="*/ 39 h 45"/>
                <a:gd name="T4" fmla="*/ 61 w 92"/>
                <a:gd name="T5" fmla="*/ 38 h 45"/>
                <a:gd name="T6" fmla="*/ 45 w 92"/>
                <a:gd name="T7" fmla="*/ 43 h 45"/>
                <a:gd name="T8" fmla="*/ 29 w 92"/>
                <a:gd name="T9" fmla="*/ 41 h 45"/>
                <a:gd name="T10" fmla="*/ 21 w 92"/>
                <a:gd name="T11" fmla="*/ 38 h 45"/>
                <a:gd name="T12" fmla="*/ 10 w 92"/>
                <a:gd name="T13" fmla="*/ 31 h 45"/>
                <a:gd name="T14" fmla="*/ 40 w 92"/>
                <a:gd name="T15" fmla="*/ 29 h 45"/>
                <a:gd name="T16" fmla="*/ 9 w 92"/>
                <a:gd name="T17" fmla="*/ 26 h 45"/>
                <a:gd name="T18" fmla="*/ 16 w 92"/>
                <a:gd name="T19" fmla="*/ 19 h 45"/>
                <a:gd name="T20" fmla="*/ 14 w 92"/>
                <a:gd name="T21" fmla="*/ 18 h 45"/>
                <a:gd name="T22" fmla="*/ 7 w 92"/>
                <a:gd name="T23" fmla="*/ 17 h 45"/>
                <a:gd name="T24" fmla="*/ 4 w 92"/>
                <a:gd name="T25" fmla="*/ 11 h 45"/>
                <a:gd name="T26" fmla="*/ 8 w 92"/>
                <a:gd name="T27" fmla="*/ 7 h 45"/>
                <a:gd name="T28" fmla="*/ 24 w 92"/>
                <a:gd name="T29" fmla="*/ 1 h 45"/>
                <a:gd name="T30" fmla="*/ 29 w 92"/>
                <a:gd name="T31" fmla="*/ 7 h 45"/>
                <a:gd name="T32" fmla="*/ 39 w 92"/>
                <a:gd name="T33" fmla="*/ 6 h 45"/>
                <a:gd name="T34" fmla="*/ 43 w 92"/>
                <a:gd name="T35" fmla="*/ 8 h 45"/>
                <a:gd name="T36" fmla="*/ 47 w 92"/>
                <a:gd name="T37" fmla="*/ 9 h 45"/>
                <a:gd name="T38" fmla="*/ 43 w 92"/>
                <a:gd name="T39" fmla="*/ 4 h 45"/>
                <a:gd name="T40" fmla="*/ 54 w 92"/>
                <a:gd name="T41" fmla="*/ 10 h 45"/>
                <a:gd name="T42" fmla="*/ 60 w 92"/>
                <a:gd name="T43" fmla="*/ 14 h 45"/>
                <a:gd name="T44" fmla="*/ 59 w 92"/>
                <a:gd name="T45" fmla="*/ 1 h 45"/>
                <a:gd name="T46" fmla="*/ 69 w 92"/>
                <a:gd name="T47" fmla="*/ 6 h 45"/>
                <a:gd name="T48" fmla="*/ 74 w 92"/>
                <a:gd name="T49" fmla="*/ 19 h 45"/>
                <a:gd name="T50" fmla="*/ 82 w 92"/>
                <a:gd name="T51" fmla="*/ 26 h 45"/>
                <a:gd name="T52" fmla="*/ 92 w 92"/>
                <a:gd name="T53" fmla="*/ 33 h 45"/>
                <a:gd name="T54" fmla="*/ 83 w 92"/>
                <a:gd name="T55" fmla="*/ 35 h 45"/>
                <a:gd name="T56" fmla="*/ 81 w 92"/>
                <a:gd name="T57" fmla="*/ 36 h 45"/>
                <a:gd name="T58" fmla="*/ 85 w 92"/>
                <a:gd name="T59" fmla="*/ 36 h 45"/>
                <a:gd name="T60" fmla="*/ 89 w 92"/>
                <a:gd name="T61" fmla="*/ 39 h 45"/>
                <a:gd name="T62" fmla="*/ 83 w 92"/>
                <a:gd name="T63" fmla="*/ 4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2" h="45">
                  <a:moveTo>
                    <a:pt x="83" y="41"/>
                  </a:moveTo>
                  <a:cubicBezTo>
                    <a:pt x="81" y="41"/>
                    <a:pt x="79" y="41"/>
                    <a:pt x="76" y="41"/>
                  </a:cubicBezTo>
                  <a:cubicBezTo>
                    <a:pt x="75" y="41"/>
                    <a:pt x="74" y="41"/>
                    <a:pt x="73" y="41"/>
                  </a:cubicBezTo>
                  <a:cubicBezTo>
                    <a:pt x="72" y="41"/>
                    <a:pt x="72" y="40"/>
                    <a:pt x="71" y="39"/>
                  </a:cubicBezTo>
                  <a:cubicBezTo>
                    <a:pt x="70" y="39"/>
                    <a:pt x="66" y="40"/>
                    <a:pt x="65" y="38"/>
                  </a:cubicBezTo>
                  <a:cubicBezTo>
                    <a:pt x="65" y="35"/>
                    <a:pt x="63" y="37"/>
                    <a:pt x="61" y="38"/>
                  </a:cubicBezTo>
                  <a:cubicBezTo>
                    <a:pt x="58" y="40"/>
                    <a:pt x="56" y="39"/>
                    <a:pt x="54" y="40"/>
                  </a:cubicBezTo>
                  <a:cubicBezTo>
                    <a:pt x="51" y="41"/>
                    <a:pt x="48" y="42"/>
                    <a:pt x="45" y="43"/>
                  </a:cubicBezTo>
                  <a:cubicBezTo>
                    <a:pt x="41" y="43"/>
                    <a:pt x="35" y="45"/>
                    <a:pt x="31" y="43"/>
                  </a:cubicBezTo>
                  <a:cubicBezTo>
                    <a:pt x="31" y="43"/>
                    <a:pt x="29" y="42"/>
                    <a:pt x="29" y="41"/>
                  </a:cubicBezTo>
                  <a:cubicBezTo>
                    <a:pt x="29" y="40"/>
                    <a:pt x="29" y="38"/>
                    <a:pt x="27" y="38"/>
                  </a:cubicBezTo>
                  <a:cubicBezTo>
                    <a:pt x="25" y="38"/>
                    <a:pt x="23" y="38"/>
                    <a:pt x="21" y="38"/>
                  </a:cubicBezTo>
                  <a:cubicBezTo>
                    <a:pt x="19" y="38"/>
                    <a:pt x="17" y="38"/>
                    <a:pt x="15" y="36"/>
                  </a:cubicBezTo>
                  <a:cubicBezTo>
                    <a:pt x="14" y="36"/>
                    <a:pt x="9" y="32"/>
                    <a:pt x="10" y="31"/>
                  </a:cubicBezTo>
                  <a:cubicBezTo>
                    <a:pt x="16" y="28"/>
                    <a:pt x="23" y="29"/>
                    <a:pt x="28" y="29"/>
                  </a:cubicBezTo>
                  <a:cubicBezTo>
                    <a:pt x="29" y="29"/>
                    <a:pt x="40" y="29"/>
                    <a:pt x="40" y="29"/>
                  </a:cubicBezTo>
                  <a:cubicBezTo>
                    <a:pt x="40" y="27"/>
                    <a:pt x="26" y="25"/>
                    <a:pt x="25" y="25"/>
                  </a:cubicBezTo>
                  <a:cubicBezTo>
                    <a:pt x="20" y="25"/>
                    <a:pt x="14" y="28"/>
                    <a:pt x="9" y="26"/>
                  </a:cubicBezTo>
                  <a:cubicBezTo>
                    <a:pt x="7" y="25"/>
                    <a:pt x="3" y="23"/>
                    <a:pt x="7" y="21"/>
                  </a:cubicBezTo>
                  <a:cubicBezTo>
                    <a:pt x="10" y="20"/>
                    <a:pt x="13" y="19"/>
                    <a:pt x="16" y="19"/>
                  </a:cubicBezTo>
                  <a:cubicBezTo>
                    <a:pt x="18" y="18"/>
                    <a:pt x="20" y="18"/>
                    <a:pt x="21" y="18"/>
                  </a:cubicBezTo>
                  <a:cubicBezTo>
                    <a:pt x="19" y="19"/>
                    <a:pt x="16" y="18"/>
                    <a:pt x="14" y="18"/>
                  </a:cubicBezTo>
                  <a:cubicBezTo>
                    <a:pt x="13" y="18"/>
                    <a:pt x="7" y="19"/>
                    <a:pt x="6" y="18"/>
                  </a:cubicBezTo>
                  <a:cubicBezTo>
                    <a:pt x="6" y="18"/>
                    <a:pt x="7" y="17"/>
                    <a:pt x="7" y="17"/>
                  </a:cubicBezTo>
                  <a:cubicBezTo>
                    <a:pt x="7" y="16"/>
                    <a:pt x="0" y="17"/>
                    <a:pt x="1" y="15"/>
                  </a:cubicBezTo>
                  <a:cubicBezTo>
                    <a:pt x="2" y="14"/>
                    <a:pt x="3" y="12"/>
                    <a:pt x="4" y="11"/>
                  </a:cubicBezTo>
                  <a:cubicBezTo>
                    <a:pt x="8" y="10"/>
                    <a:pt x="4" y="10"/>
                    <a:pt x="4" y="9"/>
                  </a:cubicBezTo>
                  <a:cubicBezTo>
                    <a:pt x="4" y="9"/>
                    <a:pt x="7" y="7"/>
                    <a:pt x="8" y="7"/>
                  </a:cubicBezTo>
                  <a:cubicBezTo>
                    <a:pt x="10" y="6"/>
                    <a:pt x="11" y="5"/>
                    <a:pt x="13" y="4"/>
                  </a:cubicBezTo>
                  <a:cubicBezTo>
                    <a:pt x="17" y="2"/>
                    <a:pt x="20" y="1"/>
                    <a:pt x="24" y="1"/>
                  </a:cubicBezTo>
                  <a:cubicBezTo>
                    <a:pt x="29" y="1"/>
                    <a:pt x="24" y="7"/>
                    <a:pt x="24" y="7"/>
                  </a:cubicBezTo>
                  <a:cubicBezTo>
                    <a:pt x="26" y="8"/>
                    <a:pt x="28" y="8"/>
                    <a:pt x="29" y="7"/>
                  </a:cubicBezTo>
                  <a:cubicBezTo>
                    <a:pt x="30" y="7"/>
                    <a:pt x="30" y="4"/>
                    <a:pt x="31" y="4"/>
                  </a:cubicBezTo>
                  <a:cubicBezTo>
                    <a:pt x="33" y="4"/>
                    <a:pt x="37" y="4"/>
                    <a:pt x="39" y="6"/>
                  </a:cubicBezTo>
                  <a:cubicBezTo>
                    <a:pt x="42" y="8"/>
                    <a:pt x="35" y="11"/>
                    <a:pt x="40" y="10"/>
                  </a:cubicBezTo>
                  <a:cubicBezTo>
                    <a:pt x="41" y="10"/>
                    <a:pt x="42" y="9"/>
                    <a:pt x="43" y="8"/>
                  </a:cubicBezTo>
                  <a:cubicBezTo>
                    <a:pt x="44" y="8"/>
                    <a:pt x="44" y="8"/>
                    <a:pt x="45" y="8"/>
                  </a:cubicBezTo>
                  <a:cubicBezTo>
                    <a:pt x="46" y="8"/>
                    <a:pt x="46" y="8"/>
                    <a:pt x="47" y="9"/>
                  </a:cubicBezTo>
                  <a:cubicBezTo>
                    <a:pt x="48" y="9"/>
                    <a:pt x="48" y="7"/>
                    <a:pt x="48" y="6"/>
                  </a:cubicBezTo>
                  <a:cubicBezTo>
                    <a:pt x="47" y="6"/>
                    <a:pt x="44" y="4"/>
                    <a:pt x="43" y="4"/>
                  </a:cubicBezTo>
                  <a:cubicBezTo>
                    <a:pt x="45" y="3"/>
                    <a:pt x="49" y="5"/>
                    <a:pt x="50" y="6"/>
                  </a:cubicBezTo>
                  <a:cubicBezTo>
                    <a:pt x="53" y="7"/>
                    <a:pt x="53" y="8"/>
                    <a:pt x="54" y="10"/>
                  </a:cubicBezTo>
                  <a:cubicBezTo>
                    <a:pt x="54" y="11"/>
                    <a:pt x="54" y="16"/>
                    <a:pt x="56" y="16"/>
                  </a:cubicBezTo>
                  <a:cubicBezTo>
                    <a:pt x="57" y="16"/>
                    <a:pt x="61" y="16"/>
                    <a:pt x="60" y="14"/>
                  </a:cubicBezTo>
                  <a:cubicBezTo>
                    <a:pt x="59" y="10"/>
                    <a:pt x="57" y="7"/>
                    <a:pt x="56" y="3"/>
                  </a:cubicBezTo>
                  <a:cubicBezTo>
                    <a:pt x="55" y="0"/>
                    <a:pt x="58" y="1"/>
                    <a:pt x="59" y="1"/>
                  </a:cubicBezTo>
                  <a:cubicBezTo>
                    <a:pt x="62" y="2"/>
                    <a:pt x="62" y="0"/>
                    <a:pt x="64" y="1"/>
                  </a:cubicBezTo>
                  <a:cubicBezTo>
                    <a:pt x="66" y="3"/>
                    <a:pt x="69" y="4"/>
                    <a:pt x="69" y="6"/>
                  </a:cubicBezTo>
                  <a:cubicBezTo>
                    <a:pt x="70" y="9"/>
                    <a:pt x="71" y="11"/>
                    <a:pt x="73" y="13"/>
                  </a:cubicBezTo>
                  <a:cubicBezTo>
                    <a:pt x="74" y="16"/>
                    <a:pt x="75" y="17"/>
                    <a:pt x="74" y="19"/>
                  </a:cubicBezTo>
                  <a:cubicBezTo>
                    <a:pt x="73" y="22"/>
                    <a:pt x="76" y="25"/>
                    <a:pt x="78" y="26"/>
                  </a:cubicBezTo>
                  <a:cubicBezTo>
                    <a:pt x="79" y="26"/>
                    <a:pt x="81" y="26"/>
                    <a:pt x="82" y="26"/>
                  </a:cubicBezTo>
                  <a:cubicBezTo>
                    <a:pt x="83" y="27"/>
                    <a:pt x="84" y="28"/>
                    <a:pt x="85" y="28"/>
                  </a:cubicBezTo>
                  <a:cubicBezTo>
                    <a:pt x="88" y="29"/>
                    <a:pt x="92" y="29"/>
                    <a:pt x="92" y="33"/>
                  </a:cubicBezTo>
                  <a:cubicBezTo>
                    <a:pt x="92" y="35"/>
                    <a:pt x="83" y="32"/>
                    <a:pt x="83" y="32"/>
                  </a:cubicBezTo>
                  <a:cubicBezTo>
                    <a:pt x="83" y="33"/>
                    <a:pt x="83" y="34"/>
                    <a:pt x="83" y="35"/>
                  </a:cubicBezTo>
                  <a:cubicBezTo>
                    <a:pt x="83" y="35"/>
                    <a:pt x="80" y="35"/>
                    <a:pt x="80" y="35"/>
                  </a:cubicBezTo>
                  <a:cubicBezTo>
                    <a:pt x="81" y="35"/>
                    <a:pt x="81" y="36"/>
                    <a:pt x="81" y="36"/>
                  </a:cubicBezTo>
                  <a:cubicBezTo>
                    <a:pt x="81" y="37"/>
                    <a:pt x="81" y="38"/>
                    <a:pt x="81" y="38"/>
                  </a:cubicBezTo>
                  <a:cubicBezTo>
                    <a:pt x="81" y="38"/>
                    <a:pt x="85" y="36"/>
                    <a:pt x="85" y="36"/>
                  </a:cubicBezTo>
                  <a:cubicBezTo>
                    <a:pt x="87" y="36"/>
                    <a:pt x="86" y="37"/>
                    <a:pt x="86" y="38"/>
                  </a:cubicBezTo>
                  <a:cubicBezTo>
                    <a:pt x="86" y="38"/>
                    <a:pt x="88" y="38"/>
                    <a:pt x="89" y="39"/>
                  </a:cubicBezTo>
                  <a:cubicBezTo>
                    <a:pt x="89" y="39"/>
                    <a:pt x="83" y="41"/>
                    <a:pt x="83" y="41"/>
                  </a:cubicBezTo>
                  <a:cubicBezTo>
                    <a:pt x="81" y="41"/>
                    <a:pt x="86" y="41"/>
                    <a:pt x="83" y="4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32" name="Freeform 573">
              <a:extLst>
                <a:ext uri="{FF2B5EF4-FFF2-40B4-BE49-F238E27FC236}">
                  <a16:creationId xmlns:a16="http://schemas.microsoft.com/office/drawing/2014/main" id="{00D524DE-BDED-774C-AC04-FEC5A7EBF6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745" y="4738956"/>
              <a:ext cx="130574" cy="86010"/>
            </a:xfrm>
            <a:custGeom>
              <a:avLst/>
              <a:gdLst>
                <a:gd name="T0" fmla="*/ 9 w 14"/>
                <a:gd name="T1" fmla="*/ 8 h 9"/>
                <a:gd name="T2" fmla="*/ 5 w 14"/>
                <a:gd name="T3" fmla="*/ 5 h 9"/>
                <a:gd name="T4" fmla="*/ 0 w 14"/>
                <a:gd name="T5" fmla="*/ 3 h 9"/>
                <a:gd name="T6" fmla="*/ 4 w 14"/>
                <a:gd name="T7" fmla="*/ 0 h 9"/>
                <a:gd name="T8" fmla="*/ 10 w 14"/>
                <a:gd name="T9" fmla="*/ 1 h 9"/>
                <a:gd name="T10" fmla="*/ 12 w 14"/>
                <a:gd name="T11" fmla="*/ 4 h 9"/>
                <a:gd name="T12" fmla="*/ 9 w 14"/>
                <a:gd name="T13" fmla="*/ 8 h 9"/>
                <a:gd name="T14" fmla="*/ 9 w 14"/>
                <a:gd name="T1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9">
                  <a:moveTo>
                    <a:pt x="9" y="8"/>
                  </a:moveTo>
                  <a:cubicBezTo>
                    <a:pt x="7" y="8"/>
                    <a:pt x="6" y="5"/>
                    <a:pt x="5" y="5"/>
                  </a:cubicBezTo>
                  <a:cubicBezTo>
                    <a:pt x="4" y="4"/>
                    <a:pt x="0" y="3"/>
                    <a:pt x="0" y="3"/>
                  </a:cubicBezTo>
                  <a:cubicBezTo>
                    <a:pt x="1" y="2"/>
                    <a:pt x="3" y="1"/>
                    <a:pt x="4" y="0"/>
                  </a:cubicBezTo>
                  <a:cubicBezTo>
                    <a:pt x="6" y="0"/>
                    <a:pt x="8" y="0"/>
                    <a:pt x="10" y="1"/>
                  </a:cubicBezTo>
                  <a:cubicBezTo>
                    <a:pt x="12" y="2"/>
                    <a:pt x="14" y="2"/>
                    <a:pt x="12" y="4"/>
                  </a:cubicBezTo>
                  <a:cubicBezTo>
                    <a:pt x="11" y="5"/>
                    <a:pt x="10" y="9"/>
                    <a:pt x="9" y="8"/>
                  </a:cubicBezTo>
                  <a:cubicBezTo>
                    <a:pt x="8" y="8"/>
                    <a:pt x="9" y="8"/>
                    <a:pt x="9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33" name="Freeform 574">
              <a:extLst>
                <a:ext uri="{FF2B5EF4-FFF2-40B4-BE49-F238E27FC236}">
                  <a16:creationId xmlns:a16="http://schemas.microsoft.com/office/drawing/2014/main" id="{820B47AF-9D2A-5E4A-9D26-139883FE7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6751" y="4700729"/>
              <a:ext cx="296178" cy="273958"/>
            </a:xfrm>
            <a:custGeom>
              <a:avLst/>
              <a:gdLst>
                <a:gd name="T0" fmla="*/ 18 w 32"/>
                <a:gd name="T1" fmla="*/ 27 h 29"/>
                <a:gd name="T2" fmla="*/ 10 w 32"/>
                <a:gd name="T3" fmla="*/ 19 h 29"/>
                <a:gd name="T4" fmla="*/ 1 w 32"/>
                <a:gd name="T5" fmla="*/ 15 h 29"/>
                <a:gd name="T6" fmla="*/ 0 w 32"/>
                <a:gd name="T7" fmla="*/ 13 h 29"/>
                <a:gd name="T8" fmla="*/ 4 w 32"/>
                <a:gd name="T9" fmla="*/ 12 h 29"/>
                <a:gd name="T10" fmla="*/ 11 w 32"/>
                <a:gd name="T11" fmla="*/ 14 h 29"/>
                <a:gd name="T12" fmla="*/ 11 w 32"/>
                <a:gd name="T13" fmla="*/ 12 h 29"/>
                <a:gd name="T14" fmla="*/ 13 w 32"/>
                <a:gd name="T15" fmla="*/ 11 h 29"/>
                <a:gd name="T16" fmla="*/ 7 w 32"/>
                <a:gd name="T17" fmla="*/ 8 h 29"/>
                <a:gd name="T18" fmla="*/ 7 w 32"/>
                <a:gd name="T19" fmla="*/ 6 h 29"/>
                <a:gd name="T20" fmla="*/ 10 w 32"/>
                <a:gd name="T21" fmla="*/ 7 h 29"/>
                <a:gd name="T22" fmla="*/ 11 w 32"/>
                <a:gd name="T23" fmla="*/ 5 h 29"/>
                <a:gd name="T24" fmla="*/ 8 w 32"/>
                <a:gd name="T25" fmla="*/ 4 h 29"/>
                <a:gd name="T26" fmla="*/ 10 w 32"/>
                <a:gd name="T27" fmla="*/ 3 h 29"/>
                <a:gd name="T28" fmla="*/ 14 w 32"/>
                <a:gd name="T29" fmla="*/ 4 h 29"/>
                <a:gd name="T30" fmla="*/ 13 w 32"/>
                <a:gd name="T31" fmla="*/ 3 h 29"/>
                <a:gd name="T32" fmla="*/ 19 w 32"/>
                <a:gd name="T33" fmla="*/ 5 h 29"/>
                <a:gd name="T34" fmla="*/ 18 w 32"/>
                <a:gd name="T35" fmla="*/ 3 h 29"/>
                <a:gd name="T36" fmla="*/ 19 w 32"/>
                <a:gd name="T37" fmla="*/ 3 h 29"/>
                <a:gd name="T38" fmla="*/ 17 w 32"/>
                <a:gd name="T39" fmla="*/ 2 h 29"/>
                <a:gd name="T40" fmla="*/ 25 w 32"/>
                <a:gd name="T41" fmla="*/ 1 h 29"/>
                <a:gd name="T42" fmla="*/ 23 w 32"/>
                <a:gd name="T43" fmla="*/ 3 h 29"/>
                <a:gd name="T44" fmla="*/ 28 w 32"/>
                <a:gd name="T45" fmla="*/ 4 h 29"/>
                <a:gd name="T46" fmla="*/ 27 w 32"/>
                <a:gd name="T47" fmla="*/ 7 h 29"/>
                <a:gd name="T48" fmla="*/ 26 w 32"/>
                <a:gd name="T49" fmla="*/ 8 h 29"/>
                <a:gd name="T50" fmla="*/ 23 w 32"/>
                <a:gd name="T51" fmla="*/ 10 h 29"/>
                <a:gd name="T52" fmla="*/ 21 w 32"/>
                <a:gd name="T53" fmla="*/ 13 h 29"/>
                <a:gd name="T54" fmla="*/ 24 w 32"/>
                <a:gd name="T55" fmla="*/ 11 h 29"/>
                <a:gd name="T56" fmla="*/ 26 w 32"/>
                <a:gd name="T57" fmla="*/ 13 h 29"/>
                <a:gd name="T58" fmla="*/ 29 w 32"/>
                <a:gd name="T59" fmla="*/ 13 h 29"/>
                <a:gd name="T60" fmla="*/ 28 w 32"/>
                <a:gd name="T61" fmla="*/ 10 h 29"/>
                <a:gd name="T62" fmla="*/ 30 w 32"/>
                <a:gd name="T63" fmla="*/ 11 h 29"/>
                <a:gd name="T64" fmla="*/ 30 w 32"/>
                <a:gd name="T65" fmla="*/ 14 h 29"/>
                <a:gd name="T66" fmla="*/ 31 w 32"/>
                <a:gd name="T67" fmla="*/ 17 h 29"/>
                <a:gd name="T68" fmla="*/ 28 w 32"/>
                <a:gd name="T69" fmla="*/ 23 h 29"/>
                <a:gd name="T70" fmla="*/ 22 w 32"/>
                <a:gd name="T71" fmla="*/ 23 h 29"/>
                <a:gd name="T72" fmla="*/ 21 w 32"/>
                <a:gd name="T73" fmla="*/ 23 h 29"/>
                <a:gd name="T74" fmla="*/ 23 w 32"/>
                <a:gd name="T75" fmla="*/ 26 h 29"/>
                <a:gd name="T76" fmla="*/ 18 w 32"/>
                <a:gd name="T77" fmla="*/ 27 h 29"/>
                <a:gd name="T78" fmla="*/ 18 w 32"/>
                <a:gd name="T79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" h="29">
                  <a:moveTo>
                    <a:pt x="18" y="27"/>
                  </a:moveTo>
                  <a:cubicBezTo>
                    <a:pt x="15" y="25"/>
                    <a:pt x="13" y="21"/>
                    <a:pt x="10" y="19"/>
                  </a:cubicBezTo>
                  <a:cubicBezTo>
                    <a:pt x="7" y="18"/>
                    <a:pt x="4" y="16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10"/>
                    <a:pt x="2" y="11"/>
                    <a:pt x="4" y="12"/>
                  </a:cubicBezTo>
                  <a:cubicBezTo>
                    <a:pt x="6" y="13"/>
                    <a:pt x="8" y="15"/>
                    <a:pt x="11" y="14"/>
                  </a:cubicBezTo>
                  <a:cubicBezTo>
                    <a:pt x="12" y="14"/>
                    <a:pt x="11" y="12"/>
                    <a:pt x="11" y="12"/>
                  </a:cubicBezTo>
                  <a:cubicBezTo>
                    <a:pt x="11" y="11"/>
                    <a:pt x="13" y="12"/>
                    <a:pt x="13" y="11"/>
                  </a:cubicBezTo>
                  <a:cubicBezTo>
                    <a:pt x="14" y="10"/>
                    <a:pt x="7" y="8"/>
                    <a:pt x="7" y="8"/>
                  </a:cubicBezTo>
                  <a:cubicBezTo>
                    <a:pt x="5" y="7"/>
                    <a:pt x="6" y="6"/>
                    <a:pt x="7" y="6"/>
                  </a:cubicBezTo>
                  <a:cubicBezTo>
                    <a:pt x="9" y="5"/>
                    <a:pt x="9" y="6"/>
                    <a:pt x="10" y="7"/>
                  </a:cubicBezTo>
                  <a:cubicBezTo>
                    <a:pt x="10" y="7"/>
                    <a:pt x="11" y="5"/>
                    <a:pt x="11" y="5"/>
                  </a:cubicBezTo>
                  <a:cubicBezTo>
                    <a:pt x="12" y="5"/>
                    <a:pt x="8" y="4"/>
                    <a:pt x="8" y="4"/>
                  </a:cubicBezTo>
                  <a:cubicBezTo>
                    <a:pt x="8" y="4"/>
                    <a:pt x="10" y="3"/>
                    <a:pt x="10" y="3"/>
                  </a:cubicBezTo>
                  <a:cubicBezTo>
                    <a:pt x="11" y="3"/>
                    <a:pt x="13" y="4"/>
                    <a:pt x="14" y="4"/>
                  </a:cubicBezTo>
                  <a:cubicBezTo>
                    <a:pt x="14" y="4"/>
                    <a:pt x="13" y="3"/>
                    <a:pt x="13" y="3"/>
                  </a:cubicBezTo>
                  <a:cubicBezTo>
                    <a:pt x="14" y="2"/>
                    <a:pt x="18" y="5"/>
                    <a:pt x="19" y="5"/>
                  </a:cubicBezTo>
                  <a:cubicBezTo>
                    <a:pt x="20" y="4"/>
                    <a:pt x="18" y="4"/>
                    <a:pt x="18" y="3"/>
                  </a:cubicBezTo>
                  <a:cubicBezTo>
                    <a:pt x="18" y="3"/>
                    <a:pt x="19" y="3"/>
                    <a:pt x="19" y="3"/>
                  </a:cubicBezTo>
                  <a:cubicBezTo>
                    <a:pt x="19" y="3"/>
                    <a:pt x="17" y="3"/>
                    <a:pt x="17" y="2"/>
                  </a:cubicBezTo>
                  <a:cubicBezTo>
                    <a:pt x="17" y="2"/>
                    <a:pt x="24" y="0"/>
                    <a:pt x="25" y="1"/>
                  </a:cubicBezTo>
                  <a:cubicBezTo>
                    <a:pt x="26" y="1"/>
                    <a:pt x="23" y="2"/>
                    <a:pt x="23" y="3"/>
                  </a:cubicBezTo>
                  <a:cubicBezTo>
                    <a:pt x="24" y="4"/>
                    <a:pt x="27" y="3"/>
                    <a:pt x="28" y="4"/>
                  </a:cubicBezTo>
                  <a:cubicBezTo>
                    <a:pt x="28" y="5"/>
                    <a:pt x="24" y="7"/>
                    <a:pt x="27" y="7"/>
                  </a:cubicBezTo>
                  <a:cubicBezTo>
                    <a:pt x="28" y="7"/>
                    <a:pt x="27" y="8"/>
                    <a:pt x="26" y="8"/>
                  </a:cubicBezTo>
                  <a:cubicBezTo>
                    <a:pt x="25" y="8"/>
                    <a:pt x="24" y="8"/>
                    <a:pt x="23" y="10"/>
                  </a:cubicBezTo>
                  <a:cubicBezTo>
                    <a:pt x="23" y="10"/>
                    <a:pt x="21" y="13"/>
                    <a:pt x="21" y="13"/>
                  </a:cubicBezTo>
                  <a:cubicBezTo>
                    <a:pt x="22" y="13"/>
                    <a:pt x="23" y="11"/>
                    <a:pt x="24" y="11"/>
                  </a:cubicBezTo>
                  <a:cubicBezTo>
                    <a:pt x="25" y="11"/>
                    <a:pt x="25" y="12"/>
                    <a:pt x="26" y="13"/>
                  </a:cubicBezTo>
                  <a:cubicBezTo>
                    <a:pt x="27" y="13"/>
                    <a:pt x="30" y="17"/>
                    <a:pt x="29" y="13"/>
                  </a:cubicBezTo>
                  <a:cubicBezTo>
                    <a:pt x="29" y="12"/>
                    <a:pt x="27" y="11"/>
                    <a:pt x="28" y="10"/>
                  </a:cubicBezTo>
                  <a:cubicBezTo>
                    <a:pt x="29" y="10"/>
                    <a:pt x="30" y="10"/>
                    <a:pt x="30" y="11"/>
                  </a:cubicBezTo>
                  <a:cubicBezTo>
                    <a:pt x="30" y="12"/>
                    <a:pt x="29" y="13"/>
                    <a:pt x="30" y="14"/>
                  </a:cubicBezTo>
                  <a:cubicBezTo>
                    <a:pt x="31" y="15"/>
                    <a:pt x="32" y="16"/>
                    <a:pt x="31" y="17"/>
                  </a:cubicBezTo>
                  <a:cubicBezTo>
                    <a:pt x="29" y="19"/>
                    <a:pt x="32" y="22"/>
                    <a:pt x="28" y="23"/>
                  </a:cubicBezTo>
                  <a:cubicBezTo>
                    <a:pt x="28" y="23"/>
                    <a:pt x="21" y="25"/>
                    <a:pt x="22" y="23"/>
                  </a:cubicBezTo>
                  <a:cubicBezTo>
                    <a:pt x="22" y="22"/>
                    <a:pt x="21" y="22"/>
                    <a:pt x="21" y="23"/>
                  </a:cubicBezTo>
                  <a:cubicBezTo>
                    <a:pt x="22" y="24"/>
                    <a:pt x="22" y="25"/>
                    <a:pt x="23" y="26"/>
                  </a:cubicBezTo>
                  <a:cubicBezTo>
                    <a:pt x="23" y="28"/>
                    <a:pt x="19" y="27"/>
                    <a:pt x="18" y="27"/>
                  </a:cubicBezTo>
                  <a:cubicBezTo>
                    <a:pt x="17" y="26"/>
                    <a:pt x="22" y="29"/>
                    <a:pt x="18" y="2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34" name="Freeform 575">
              <a:extLst>
                <a:ext uri="{FF2B5EF4-FFF2-40B4-BE49-F238E27FC236}">
                  <a16:creationId xmlns:a16="http://schemas.microsoft.com/office/drawing/2014/main" id="{347F7776-FAD6-B540-970D-1B42BEA8D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2037" y="4700729"/>
              <a:ext cx="261145" cy="207060"/>
            </a:xfrm>
            <a:custGeom>
              <a:avLst/>
              <a:gdLst>
                <a:gd name="T0" fmla="*/ 7 w 28"/>
                <a:gd name="T1" fmla="*/ 22 h 22"/>
                <a:gd name="T2" fmla="*/ 3 w 28"/>
                <a:gd name="T3" fmla="*/ 19 h 22"/>
                <a:gd name="T4" fmla="*/ 1 w 28"/>
                <a:gd name="T5" fmla="*/ 11 h 22"/>
                <a:gd name="T6" fmla="*/ 1 w 28"/>
                <a:gd name="T7" fmla="*/ 4 h 22"/>
                <a:gd name="T8" fmla="*/ 6 w 28"/>
                <a:gd name="T9" fmla="*/ 4 h 22"/>
                <a:gd name="T10" fmla="*/ 5 w 28"/>
                <a:gd name="T11" fmla="*/ 1 h 22"/>
                <a:gd name="T12" fmla="*/ 16 w 28"/>
                <a:gd name="T13" fmla="*/ 2 h 22"/>
                <a:gd name="T14" fmla="*/ 25 w 28"/>
                <a:gd name="T15" fmla="*/ 3 h 22"/>
                <a:gd name="T16" fmla="*/ 23 w 28"/>
                <a:gd name="T17" fmla="*/ 8 h 22"/>
                <a:gd name="T18" fmla="*/ 19 w 28"/>
                <a:gd name="T19" fmla="*/ 13 h 22"/>
                <a:gd name="T20" fmla="*/ 12 w 28"/>
                <a:gd name="T21" fmla="*/ 13 h 22"/>
                <a:gd name="T22" fmla="*/ 10 w 28"/>
                <a:gd name="T23" fmla="*/ 14 h 22"/>
                <a:gd name="T24" fmla="*/ 11 w 28"/>
                <a:gd name="T25" fmla="*/ 17 h 22"/>
                <a:gd name="T26" fmla="*/ 7 w 28"/>
                <a:gd name="T27" fmla="*/ 22 h 22"/>
                <a:gd name="T28" fmla="*/ 7 w 28"/>
                <a:gd name="T2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2">
                  <a:moveTo>
                    <a:pt x="7" y="22"/>
                  </a:moveTo>
                  <a:cubicBezTo>
                    <a:pt x="5" y="21"/>
                    <a:pt x="3" y="21"/>
                    <a:pt x="3" y="19"/>
                  </a:cubicBezTo>
                  <a:cubicBezTo>
                    <a:pt x="3" y="16"/>
                    <a:pt x="0" y="14"/>
                    <a:pt x="1" y="11"/>
                  </a:cubicBezTo>
                  <a:cubicBezTo>
                    <a:pt x="1" y="9"/>
                    <a:pt x="0" y="6"/>
                    <a:pt x="1" y="4"/>
                  </a:cubicBezTo>
                  <a:cubicBezTo>
                    <a:pt x="2" y="4"/>
                    <a:pt x="6" y="5"/>
                    <a:pt x="6" y="4"/>
                  </a:cubicBezTo>
                  <a:cubicBezTo>
                    <a:pt x="6" y="3"/>
                    <a:pt x="0" y="3"/>
                    <a:pt x="5" y="1"/>
                  </a:cubicBezTo>
                  <a:cubicBezTo>
                    <a:pt x="9" y="0"/>
                    <a:pt x="12" y="1"/>
                    <a:pt x="16" y="2"/>
                  </a:cubicBezTo>
                  <a:cubicBezTo>
                    <a:pt x="19" y="2"/>
                    <a:pt x="22" y="2"/>
                    <a:pt x="25" y="3"/>
                  </a:cubicBezTo>
                  <a:cubicBezTo>
                    <a:pt x="28" y="4"/>
                    <a:pt x="25" y="6"/>
                    <a:pt x="23" y="8"/>
                  </a:cubicBezTo>
                  <a:cubicBezTo>
                    <a:pt x="22" y="10"/>
                    <a:pt x="21" y="12"/>
                    <a:pt x="19" y="13"/>
                  </a:cubicBezTo>
                  <a:cubicBezTo>
                    <a:pt x="18" y="15"/>
                    <a:pt x="14" y="13"/>
                    <a:pt x="12" y="13"/>
                  </a:cubicBezTo>
                  <a:cubicBezTo>
                    <a:pt x="12" y="13"/>
                    <a:pt x="9" y="13"/>
                    <a:pt x="10" y="14"/>
                  </a:cubicBezTo>
                  <a:cubicBezTo>
                    <a:pt x="10" y="15"/>
                    <a:pt x="12" y="15"/>
                    <a:pt x="11" y="17"/>
                  </a:cubicBezTo>
                  <a:cubicBezTo>
                    <a:pt x="10" y="17"/>
                    <a:pt x="8" y="22"/>
                    <a:pt x="7" y="22"/>
                  </a:cubicBezTo>
                  <a:cubicBezTo>
                    <a:pt x="5" y="21"/>
                    <a:pt x="8" y="22"/>
                    <a:pt x="7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35" name="Freeform 576">
              <a:extLst>
                <a:ext uri="{FF2B5EF4-FFF2-40B4-BE49-F238E27FC236}">
                  <a16:creationId xmlns:a16="http://schemas.microsoft.com/office/drawing/2014/main" id="{C66CC34F-FBF8-4B45-A2FB-461A26447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3947" y="4675245"/>
              <a:ext cx="503186" cy="308998"/>
            </a:xfrm>
            <a:custGeom>
              <a:avLst/>
              <a:gdLst>
                <a:gd name="T0" fmla="*/ 52 w 54"/>
                <a:gd name="T1" fmla="*/ 10 h 33"/>
                <a:gd name="T2" fmla="*/ 45 w 54"/>
                <a:gd name="T3" fmla="*/ 4 h 33"/>
                <a:gd name="T4" fmla="*/ 41 w 54"/>
                <a:gd name="T5" fmla="*/ 3 h 33"/>
                <a:gd name="T6" fmla="*/ 35 w 54"/>
                <a:gd name="T7" fmla="*/ 4 h 33"/>
                <a:gd name="T8" fmla="*/ 32 w 54"/>
                <a:gd name="T9" fmla="*/ 3 h 33"/>
                <a:gd name="T10" fmla="*/ 27 w 54"/>
                <a:gd name="T11" fmla="*/ 1 h 33"/>
                <a:gd name="T12" fmla="*/ 20 w 54"/>
                <a:gd name="T13" fmla="*/ 0 h 33"/>
                <a:gd name="T14" fmla="*/ 11 w 54"/>
                <a:gd name="T15" fmla="*/ 1 h 33"/>
                <a:gd name="T16" fmla="*/ 8 w 54"/>
                <a:gd name="T17" fmla="*/ 3 h 33"/>
                <a:gd name="T18" fmla="*/ 7 w 54"/>
                <a:gd name="T19" fmla="*/ 11 h 33"/>
                <a:gd name="T20" fmla="*/ 7 w 54"/>
                <a:gd name="T21" fmla="*/ 15 h 33"/>
                <a:gd name="T22" fmla="*/ 4 w 54"/>
                <a:gd name="T23" fmla="*/ 18 h 33"/>
                <a:gd name="T24" fmla="*/ 0 w 54"/>
                <a:gd name="T25" fmla="*/ 24 h 33"/>
                <a:gd name="T26" fmla="*/ 7 w 54"/>
                <a:gd name="T27" fmla="*/ 26 h 33"/>
                <a:gd name="T28" fmla="*/ 15 w 54"/>
                <a:gd name="T29" fmla="*/ 32 h 33"/>
                <a:gd name="T30" fmla="*/ 19 w 54"/>
                <a:gd name="T31" fmla="*/ 30 h 33"/>
                <a:gd name="T32" fmla="*/ 25 w 54"/>
                <a:gd name="T33" fmla="*/ 29 h 33"/>
                <a:gd name="T34" fmla="*/ 28 w 54"/>
                <a:gd name="T35" fmla="*/ 26 h 33"/>
                <a:gd name="T36" fmla="*/ 31 w 54"/>
                <a:gd name="T37" fmla="*/ 21 h 33"/>
                <a:gd name="T38" fmla="*/ 37 w 54"/>
                <a:gd name="T39" fmla="*/ 17 h 33"/>
                <a:gd name="T40" fmla="*/ 46 w 54"/>
                <a:gd name="T41" fmla="*/ 13 h 33"/>
                <a:gd name="T42" fmla="*/ 52 w 54"/>
                <a:gd name="T43" fmla="*/ 10 h 33"/>
                <a:gd name="T44" fmla="*/ 52 w 54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50" y="8"/>
                    <a:pt x="48" y="6"/>
                    <a:pt x="45" y="4"/>
                  </a:cubicBezTo>
                  <a:cubicBezTo>
                    <a:pt x="44" y="4"/>
                    <a:pt x="42" y="3"/>
                    <a:pt x="41" y="3"/>
                  </a:cubicBezTo>
                  <a:cubicBezTo>
                    <a:pt x="38" y="2"/>
                    <a:pt x="37" y="3"/>
                    <a:pt x="35" y="4"/>
                  </a:cubicBezTo>
                  <a:cubicBezTo>
                    <a:pt x="34" y="4"/>
                    <a:pt x="33" y="3"/>
                    <a:pt x="32" y="3"/>
                  </a:cubicBezTo>
                  <a:cubicBezTo>
                    <a:pt x="31" y="2"/>
                    <a:pt x="29" y="2"/>
                    <a:pt x="27" y="1"/>
                  </a:cubicBezTo>
                  <a:cubicBezTo>
                    <a:pt x="25" y="1"/>
                    <a:pt x="22" y="0"/>
                    <a:pt x="20" y="0"/>
                  </a:cubicBezTo>
                  <a:cubicBezTo>
                    <a:pt x="17" y="0"/>
                    <a:pt x="14" y="1"/>
                    <a:pt x="11" y="1"/>
                  </a:cubicBezTo>
                  <a:cubicBezTo>
                    <a:pt x="9" y="2"/>
                    <a:pt x="6" y="1"/>
                    <a:pt x="8" y="3"/>
                  </a:cubicBezTo>
                  <a:cubicBezTo>
                    <a:pt x="10" y="7"/>
                    <a:pt x="10" y="8"/>
                    <a:pt x="7" y="11"/>
                  </a:cubicBezTo>
                  <a:cubicBezTo>
                    <a:pt x="5" y="13"/>
                    <a:pt x="7" y="14"/>
                    <a:pt x="7" y="15"/>
                  </a:cubicBezTo>
                  <a:cubicBezTo>
                    <a:pt x="6" y="16"/>
                    <a:pt x="4" y="16"/>
                    <a:pt x="4" y="18"/>
                  </a:cubicBezTo>
                  <a:cubicBezTo>
                    <a:pt x="3" y="20"/>
                    <a:pt x="1" y="22"/>
                    <a:pt x="0" y="24"/>
                  </a:cubicBezTo>
                  <a:cubicBezTo>
                    <a:pt x="0" y="25"/>
                    <a:pt x="6" y="26"/>
                    <a:pt x="7" y="26"/>
                  </a:cubicBezTo>
                  <a:cubicBezTo>
                    <a:pt x="10" y="28"/>
                    <a:pt x="12" y="32"/>
                    <a:pt x="15" y="32"/>
                  </a:cubicBezTo>
                  <a:cubicBezTo>
                    <a:pt x="16" y="33"/>
                    <a:pt x="18" y="31"/>
                    <a:pt x="19" y="30"/>
                  </a:cubicBezTo>
                  <a:cubicBezTo>
                    <a:pt x="21" y="29"/>
                    <a:pt x="23" y="30"/>
                    <a:pt x="25" y="29"/>
                  </a:cubicBezTo>
                  <a:cubicBezTo>
                    <a:pt x="27" y="29"/>
                    <a:pt x="27" y="28"/>
                    <a:pt x="28" y="26"/>
                  </a:cubicBezTo>
                  <a:cubicBezTo>
                    <a:pt x="28" y="24"/>
                    <a:pt x="28" y="23"/>
                    <a:pt x="31" y="21"/>
                  </a:cubicBezTo>
                  <a:cubicBezTo>
                    <a:pt x="33" y="20"/>
                    <a:pt x="34" y="18"/>
                    <a:pt x="37" y="17"/>
                  </a:cubicBezTo>
                  <a:cubicBezTo>
                    <a:pt x="40" y="15"/>
                    <a:pt x="43" y="14"/>
                    <a:pt x="46" y="13"/>
                  </a:cubicBezTo>
                  <a:cubicBezTo>
                    <a:pt x="46" y="13"/>
                    <a:pt x="53" y="10"/>
                    <a:pt x="52" y="10"/>
                  </a:cubicBezTo>
                  <a:cubicBezTo>
                    <a:pt x="51" y="9"/>
                    <a:pt x="54" y="11"/>
                    <a:pt x="52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36" name="Freeform 577">
              <a:extLst>
                <a:ext uri="{FF2B5EF4-FFF2-40B4-BE49-F238E27FC236}">
                  <a16:creationId xmlns:a16="http://schemas.microsoft.com/office/drawing/2014/main" id="{4C215E0C-0FE1-B64E-A4A0-4CF67A98CE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1655" y="4589235"/>
              <a:ext cx="66879" cy="38227"/>
            </a:xfrm>
            <a:custGeom>
              <a:avLst/>
              <a:gdLst>
                <a:gd name="T0" fmla="*/ 4 w 7"/>
                <a:gd name="T1" fmla="*/ 4 h 4"/>
                <a:gd name="T2" fmla="*/ 1 w 7"/>
                <a:gd name="T3" fmla="*/ 3 h 4"/>
                <a:gd name="T4" fmla="*/ 3 w 7"/>
                <a:gd name="T5" fmla="*/ 0 h 4"/>
                <a:gd name="T6" fmla="*/ 4 w 7"/>
                <a:gd name="T7" fmla="*/ 4 h 4"/>
                <a:gd name="T8" fmla="*/ 4 w 7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4" y="4"/>
                  </a:moveTo>
                  <a:cubicBezTo>
                    <a:pt x="3" y="4"/>
                    <a:pt x="1" y="4"/>
                    <a:pt x="1" y="3"/>
                  </a:cubicBezTo>
                  <a:cubicBezTo>
                    <a:pt x="0" y="2"/>
                    <a:pt x="3" y="0"/>
                    <a:pt x="3" y="0"/>
                  </a:cubicBezTo>
                  <a:cubicBezTo>
                    <a:pt x="6" y="0"/>
                    <a:pt x="7" y="4"/>
                    <a:pt x="4" y="4"/>
                  </a:cubicBezTo>
                  <a:cubicBezTo>
                    <a:pt x="1" y="3"/>
                    <a:pt x="6" y="4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37" name="Freeform 578">
              <a:extLst>
                <a:ext uri="{FF2B5EF4-FFF2-40B4-BE49-F238E27FC236}">
                  <a16:creationId xmlns:a16="http://schemas.microsoft.com/office/drawing/2014/main" id="{C2CF16E9-F30F-414B-A90B-3E10515EB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5221" y="4420403"/>
              <a:ext cx="560509" cy="264400"/>
            </a:xfrm>
            <a:custGeom>
              <a:avLst/>
              <a:gdLst>
                <a:gd name="T0" fmla="*/ 50 w 60"/>
                <a:gd name="T1" fmla="*/ 22 h 28"/>
                <a:gd name="T2" fmla="*/ 48 w 60"/>
                <a:gd name="T3" fmla="*/ 21 h 28"/>
                <a:gd name="T4" fmla="*/ 46 w 60"/>
                <a:gd name="T5" fmla="*/ 23 h 28"/>
                <a:gd name="T6" fmla="*/ 43 w 60"/>
                <a:gd name="T7" fmla="*/ 22 h 28"/>
                <a:gd name="T8" fmla="*/ 40 w 60"/>
                <a:gd name="T9" fmla="*/ 23 h 28"/>
                <a:gd name="T10" fmla="*/ 24 w 60"/>
                <a:gd name="T11" fmla="*/ 27 h 28"/>
                <a:gd name="T12" fmla="*/ 19 w 60"/>
                <a:gd name="T13" fmla="*/ 28 h 28"/>
                <a:gd name="T14" fmla="*/ 17 w 60"/>
                <a:gd name="T15" fmla="*/ 24 h 28"/>
                <a:gd name="T16" fmla="*/ 24 w 60"/>
                <a:gd name="T17" fmla="*/ 22 h 28"/>
                <a:gd name="T18" fmla="*/ 29 w 60"/>
                <a:gd name="T19" fmla="*/ 22 h 28"/>
                <a:gd name="T20" fmla="*/ 31 w 60"/>
                <a:gd name="T21" fmla="*/ 20 h 28"/>
                <a:gd name="T22" fmla="*/ 24 w 60"/>
                <a:gd name="T23" fmla="*/ 20 h 28"/>
                <a:gd name="T24" fmla="*/ 19 w 60"/>
                <a:gd name="T25" fmla="*/ 21 h 28"/>
                <a:gd name="T26" fmla="*/ 19 w 60"/>
                <a:gd name="T27" fmla="*/ 19 h 28"/>
                <a:gd name="T28" fmla="*/ 12 w 60"/>
                <a:gd name="T29" fmla="*/ 21 h 28"/>
                <a:gd name="T30" fmla="*/ 11 w 60"/>
                <a:gd name="T31" fmla="*/ 22 h 28"/>
                <a:gd name="T32" fmla="*/ 9 w 60"/>
                <a:gd name="T33" fmla="*/ 23 h 28"/>
                <a:gd name="T34" fmla="*/ 5 w 60"/>
                <a:gd name="T35" fmla="*/ 21 h 28"/>
                <a:gd name="T36" fmla="*/ 0 w 60"/>
                <a:gd name="T37" fmla="*/ 20 h 28"/>
                <a:gd name="T38" fmla="*/ 4 w 60"/>
                <a:gd name="T39" fmla="*/ 18 h 28"/>
                <a:gd name="T40" fmla="*/ 9 w 60"/>
                <a:gd name="T41" fmla="*/ 17 h 28"/>
                <a:gd name="T42" fmla="*/ 11 w 60"/>
                <a:gd name="T43" fmla="*/ 16 h 28"/>
                <a:gd name="T44" fmla="*/ 5 w 60"/>
                <a:gd name="T45" fmla="*/ 16 h 28"/>
                <a:gd name="T46" fmla="*/ 4 w 60"/>
                <a:gd name="T47" fmla="*/ 14 h 28"/>
                <a:gd name="T48" fmla="*/ 12 w 60"/>
                <a:gd name="T49" fmla="*/ 13 h 28"/>
                <a:gd name="T50" fmla="*/ 4 w 60"/>
                <a:gd name="T51" fmla="*/ 12 h 28"/>
                <a:gd name="T52" fmla="*/ 13 w 60"/>
                <a:gd name="T53" fmla="*/ 10 h 28"/>
                <a:gd name="T54" fmla="*/ 9 w 60"/>
                <a:gd name="T55" fmla="*/ 8 h 28"/>
                <a:gd name="T56" fmla="*/ 14 w 60"/>
                <a:gd name="T57" fmla="*/ 6 h 28"/>
                <a:gd name="T58" fmla="*/ 17 w 60"/>
                <a:gd name="T59" fmla="*/ 10 h 28"/>
                <a:gd name="T60" fmla="*/ 25 w 60"/>
                <a:gd name="T61" fmla="*/ 11 h 28"/>
                <a:gd name="T62" fmla="*/ 29 w 60"/>
                <a:gd name="T63" fmla="*/ 14 h 28"/>
                <a:gd name="T64" fmla="*/ 32 w 60"/>
                <a:gd name="T65" fmla="*/ 17 h 28"/>
                <a:gd name="T66" fmla="*/ 39 w 60"/>
                <a:gd name="T67" fmla="*/ 16 h 28"/>
                <a:gd name="T68" fmla="*/ 37 w 60"/>
                <a:gd name="T69" fmla="*/ 13 h 28"/>
                <a:gd name="T70" fmla="*/ 38 w 60"/>
                <a:gd name="T71" fmla="*/ 9 h 28"/>
                <a:gd name="T72" fmla="*/ 36 w 60"/>
                <a:gd name="T73" fmla="*/ 8 h 28"/>
                <a:gd name="T74" fmla="*/ 38 w 60"/>
                <a:gd name="T75" fmla="*/ 5 h 28"/>
                <a:gd name="T76" fmla="*/ 43 w 60"/>
                <a:gd name="T77" fmla="*/ 3 h 28"/>
                <a:gd name="T78" fmla="*/ 44 w 60"/>
                <a:gd name="T79" fmla="*/ 7 h 28"/>
                <a:gd name="T80" fmla="*/ 45 w 60"/>
                <a:gd name="T81" fmla="*/ 9 h 28"/>
                <a:gd name="T82" fmla="*/ 44 w 60"/>
                <a:gd name="T83" fmla="*/ 10 h 28"/>
                <a:gd name="T84" fmla="*/ 47 w 60"/>
                <a:gd name="T85" fmla="*/ 11 h 28"/>
                <a:gd name="T86" fmla="*/ 51 w 60"/>
                <a:gd name="T87" fmla="*/ 14 h 28"/>
                <a:gd name="T88" fmla="*/ 53 w 60"/>
                <a:gd name="T89" fmla="*/ 13 h 28"/>
                <a:gd name="T90" fmla="*/ 57 w 60"/>
                <a:gd name="T91" fmla="*/ 12 h 28"/>
                <a:gd name="T92" fmla="*/ 59 w 60"/>
                <a:gd name="T93" fmla="*/ 15 h 28"/>
                <a:gd name="T94" fmla="*/ 58 w 60"/>
                <a:gd name="T95" fmla="*/ 20 h 28"/>
                <a:gd name="T96" fmla="*/ 50 w 60"/>
                <a:gd name="T97" fmla="*/ 22 h 28"/>
                <a:gd name="T98" fmla="*/ 50 w 60"/>
                <a:gd name="T99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0" h="28">
                  <a:moveTo>
                    <a:pt x="50" y="22"/>
                  </a:moveTo>
                  <a:cubicBezTo>
                    <a:pt x="49" y="22"/>
                    <a:pt x="49" y="21"/>
                    <a:pt x="48" y="21"/>
                  </a:cubicBezTo>
                  <a:cubicBezTo>
                    <a:pt x="48" y="21"/>
                    <a:pt x="46" y="22"/>
                    <a:pt x="46" y="23"/>
                  </a:cubicBezTo>
                  <a:cubicBezTo>
                    <a:pt x="45" y="23"/>
                    <a:pt x="44" y="23"/>
                    <a:pt x="43" y="22"/>
                  </a:cubicBezTo>
                  <a:cubicBezTo>
                    <a:pt x="42" y="22"/>
                    <a:pt x="41" y="22"/>
                    <a:pt x="40" y="23"/>
                  </a:cubicBezTo>
                  <a:cubicBezTo>
                    <a:pt x="35" y="25"/>
                    <a:pt x="30" y="26"/>
                    <a:pt x="24" y="27"/>
                  </a:cubicBezTo>
                  <a:cubicBezTo>
                    <a:pt x="23" y="27"/>
                    <a:pt x="20" y="28"/>
                    <a:pt x="19" y="28"/>
                  </a:cubicBezTo>
                  <a:cubicBezTo>
                    <a:pt x="17" y="27"/>
                    <a:pt x="13" y="26"/>
                    <a:pt x="17" y="24"/>
                  </a:cubicBezTo>
                  <a:cubicBezTo>
                    <a:pt x="19" y="24"/>
                    <a:pt x="22" y="22"/>
                    <a:pt x="24" y="22"/>
                  </a:cubicBezTo>
                  <a:cubicBezTo>
                    <a:pt x="26" y="22"/>
                    <a:pt x="28" y="22"/>
                    <a:pt x="29" y="22"/>
                  </a:cubicBezTo>
                  <a:cubicBezTo>
                    <a:pt x="29" y="22"/>
                    <a:pt x="32" y="20"/>
                    <a:pt x="31" y="20"/>
                  </a:cubicBezTo>
                  <a:cubicBezTo>
                    <a:pt x="30" y="19"/>
                    <a:pt x="25" y="20"/>
                    <a:pt x="24" y="20"/>
                  </a:cubicBezTo>
                  <a:cubicBezTo>
                    <a:pt x="22" y="21"/>
                    <a:pt x="21" y="21"/>
                    <a:pt x="19" y="21"/>
                  </a:cubicBezTo>
                  <a:cubicBezTo>
                    <a:pt x="17" y="21"/>
                    <a:pt x="19" y="20"/>
                    <a:pt x="19" y="19"/>
                  </a:cubicBezTo>
                  <a:cubicBezTo>
                    <a:pt x="19" y="16"/>
                    <a:pt x="13" y="21"/>
                    <a:pt x="12" y="21"/>
                  </a:cubicBezTo>
                  <a:cubicBezTo>
                    <a:pt x="12" y="21"/>
                    <a:pt x="11" y="22"/>
                    <a:pt x="11" y="22"/>
                  </a:cubicBezTo>
                  <a:cubicBezTo>
                    <a:pt x="9" y="20"/>
                    <a:pt x="9" y="22"/>
                    <a:pt x="9" y="23"/>
                  </a:cubicBezTo>
                  <a:cubicBezTo>
                    <a:pt x="9" y="23"/>
                    <a:pt x="6" y="21"/>
                    <a:pt x="5" y="21"/>
                  </a:cubicBezTo>
                  <a:cubicBezTo>
                    <a:pt x="4" y="21"/>
                    <a:pt x="0" y="22"/>
                    <a:pt x="0" y="20"/>
                  </a:cubicBezTo>
                  <a:cubicBezTo>
                    <a:pt x="0" y="18"/>
                    <a:pt x="2" y="19"/>
                    <a:pt x="4" y="18"/>
                  </a:cubicBezTo>
                  <a:cubicBezTo>
                    <a:pt x="6" y="18"/>
                    <a:pt x="8" y="18"/>
                    <a:pt x="9" y="17"/>
                  </a:cubicBezTo>
                  <a:cubicBezTo>
                    <a:pt x="9" y="17"/>
                    <a:pt x="12" y="16"/>
                    <a:pt x="11" y="16"/>
                  </a:cubicBezTo>
                  <a:cubicBezTo>
                    <a:pt x="9" y="15"/>
                    <a:pt x="6" y="16"/>
                    <a:pt x="5" y="16"/>
                  </a:cubicBezTo>
                  <a:cubicBezTo>
                    <a:pt x="2" y="16"/>
                    <a:pt x="0" y="14"/>
                    <a:pt x="4" y="14"/>
                  </a:cubicBezTo>
                  <a:cubicBezTo>
                    <a:pt x="6" y="14"/>
                    <a:pt x="10" y="13"/>
                    <a:pt x="12" y="13"/>
                  </a:cubicBezTo>
                  <a:cubicBezTo>
                    <a:pt x="11" y="13"/>
                    <a:pt x="4" y="14"/>
                    <a:pt x="4" y="12"/>
                  </a:cubicBezTo>
                  <a:cubicBezTo>
                    <a:pt x="3" y="10"/>
                    <a:pt x="12" y="11"/>
                    <a:pt x="13" y="10"/>
                  </a:cubicBezTo>
                  <a:cubicBezTo>
                    <a:pt x="13" y="10"/>
                    <a:pt x="9" y="9"/>
                    <a:pt x="9" y="8"/>
                  </a:cubicBezTo>
                  <a:cubicBezTo>
                    <a:pt x="8" y="7"/>
                    <a:pt x="14" y="6"/>
                    <a:pt x="14" y="6"/>
                  </a:cubicBezTo>
                  <a:cubicBezTo>
                    <a:pt x="17" y="6"/>
                    <a:pt x="15" y="10"/>
                    <a:pt x="17" y="10"/>
                  </a:cubicBezTo>
                  <a:cubicBezTo>
                    <a:pt x="20" y="10"/>
                    <a:pt x="22" y="10"/>
                    <a:pt x="25" y="11"/>
                  </a:cubicBezTo>
                  <a:cubicBezTo>
                    <a:pt x="26" y="12"/>
                    <a:pt x="28" y="13"/>
                    <a:pt x="29" y="14"/>
                  </a:cubicBezTo>
                  <a:cubicBezTo>
                    <a:pt x="31" y="16"/>
                    <a:pt x="30" y="17"/>
                    <a:pt x="32" y="17"/>
                  </a:cubicBezTo>
                  <a:cubicBezTo>
                    <a:pt x="35" y="17"/>
                    <a:pt x="37" y="17"/>
                    <a:pt x="39" y="16"/>
                  </a:cubicBezTo>
                  <a:cubicBezTo>
                    <a:pt x="43" y="15"/>
                    <a:pt x="37" y="14"/>
                    <a:pt x="37" y="13"/>
                  </a:cubicBezTo>
                  <a:cubicBezTo>
                    <a:pt x="37" y="13"/>
                    <a:pt x="45" y="12"/>
                    <a:pt x="38" y="9"/>
                  </a:cubicBezTo>
                  <a:cubicBezTo>
                    <a:pt x="37" y="9"/>
                    <a:pt x="35" y="9"/>
                    <a:pt x="36" y="8"/>
                  </a:cubicBezTo>
                  <a:cubicBezTo>
                    <a:pt x="37" y="7"/>
                    <a:pt x="38" y="6"/>
                    <a:pt x="38" y="5"/>
                  </a:cubicBezTo>
                  <a:cubicBezTo>
                    <a:pt x="39" y="4"/>
                    <a:pt x="43" y="0"/>
                    <a:pt x="43" y="3"/>
                  </a:cubicBezTo>
                  <a:cubicBezTo>
                    <a:pt x="43" y="4"/>
                    <a:pt x="44" y="5"/>
                    <a:pt x="44" y="7"/>
                  </a:cubicBezTo>
                  <a:cubicBezTo>
                    <a:pt x="45" y="7"/>
                    <a:pt x="45" y="8"/>
                    <a:pt x="45" y="9"/>
                  </a:cubicBezTo>
                  <a:cubicBezTo>
                    <a:pt x="46" y="10"/>
                    <a:pt x="44" y="9"/>
                    <a:pt x="44" y="10"/>
                  </a:cubicBezTo>
                  <a:cubicBezTo>
                    <a:pt x="44" y="12"/>
                    <a:pt x="47" y="10"/>
                    <a:pt x="47" y="11"/>
                  </a:cubicBezTo>
                  <a:cubicBezTo>
                    <a:pt x="47" y="13"/>
                    <a:pt x="50" y="14"/>
                    <a:pt x="51" y="14"/>
                  </a:cubicBezTo>
                  <a:cubicBezTo>
                    <a:pt x="53" y="14"/>
                    <a:pt x="53" y="15"/>
                    <a:pt x="53" y="13"/>
                  </a:cubicBezTo>
                  <a:cubicBezTo>
                    <a:pt x="53" y="11"/>
                    <a:pt x="55" y="11"/>
                    <a:pt x="57" y="12"/>
                  </a:cubicBezTo>
                  <a:cubicBezTo>
                    <a:pt x="58" y="12"/>
                    <a:pt x="60" y="14"/>
                    <a:pt x="59" y="15"/>
                  </a:cubicBezTo>
                  <a:cubicBezTo>
                    <a:pt x="59" y="16"/>
                    <a:pt x="58" y="19"/>
                    <a:pt x="58" y="20"/>
                  </a:cubicBezTo>
                  <a:cubicBezTo>
                    <a:pt x="57" y="21"/>
                    <a:pt x="51" y="22"/>
                    <a:pt x="50" y="22"/>
                  </a:cubicBezTo>
                  <a:cubicBezTo>
                    <a:pt x="48" y="21"/>
                    <a:pt x="51" y="22"/>
                    <a:pt x="50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38" name="Freeform 579">
              <a:extLst>
                <a:ext uri="{FF2B5EF4-FFF2-40B4-BE49-F238E27FC236}">
                  <a16:creationId xmlns:a16="http://schemas.microsoft.com/office/drawing/2014/main" id="{EDF80B64-0858-0947-A6F8-335C73681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9678" y="4525526"/>
              <a:ext cx="95541" cy="63711"/>
            </a:xfrm>
            <a:custGeom>
              <a:avLst/>
              <a:gdLst>
                <a:gd name="T0" fmla="*/ 9 w 10"/>
                <a:gd name="T1" fmla="*/ 1 h 7"/>
                <a:gd name="T2" fmla="*/ 0 w 10"/>
                <a:gd name="T3" fmla="*/ 5 h 7"/>
                <a:gd name="T4" fmla="*/ 6 w 10"/>
                <a:gd name="T5" fmla="*/ 5 h 7"/>
                <a:gd name="T6" fmla="*/ 9 w 10"/>
                <a:gd name="T7" fmla="*/ 1 h 7"/>
                <a:gd name="T8" fmla="*/ 9 w 10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9" y="1"/>
                  </a:moveTo>
                  <a:cubicBezTo>
                    <a:pt x="8" y="1"/>
                    <a:pt x="0" y="5"/>
                    <a:pt x="0" y="5"/>
                  </a:cubicBezTo>
                  <a:cubicBezTo>
                    <a:pt x="2" y="6"/>
                    <a:pt x="5" y="7"/>
                    <a:pt x="6" y="5"/>
                  </a:cubicBezTo>
                  <a:cubicBezTo>
                    <a:pt x="7" y="4"/>
                    <a:pt x="9" y="0"/>
                    <a:pt x="9" y="1"/>
                  </a:cubicBezTo>
                  <a:cubicBezTo>
                    <a:pt x="7" y="1"/>
                    <a:pt x="10" y="0"/>
                    <a:pt x="9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39" name="Freeform 580">
              <a:extLst>
                <a:ext uri="{FF2B5EF4-FFF2-40B4-BE49-F238E27FC236}">
                  <a16:creationId xmlns:a16="http://schemas.microsoft.com/office/drawing/2014/main" id="{9EAD5D13-ABB7-1447-97DD-6185CCB9A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4074" y="4385363"/>
              <a:ext cx="343950" cy="159279"/>
            </a:xfrm>
            <a:custGeom>
              <a:avLst/>
              <a:gdLst>
                <a:gd name="T0" fmla="*/ 30 w 37"/>
                <a:gd name="T1" fmla="*/ 12 h 17"/>
                <a:gd name="T2" fmla="*/ 27 w 37"/>
                <a:gd name="T3" fmla="*/ 13 h 17"/>
                <a:gd name="T4" fmla="*/ 26 w 37"/>
                <a:gd name="T5" fmla="*/ 10 h 17"/>
                <a:gd name="T6" fmla="*/ 23 w 37"/>
                <a:gd name="T7" fmla="*/ 8 h 17"/>
                <a:gd name="T8" fmla="*/ 22 w 37"/>
                <a:gd name="T9" fmla="*/ 10 h 17"/>
                <a:gd name="T10" fmla="*/ 21 w 37"/>
                <a:gd name="T11" fmla="*/ 9 h 17"/>
                <a:gd name="T12" fmla="*/ 20 w 37"/>
                <a:gd name="T13" fmla="*/ 13 h 17"/>
                <a:gd name="T14" fmla="*/ 17 w 37"/>
                <a:gd name="T15" fmla="*/ 14 h 17"/>
                <a:gd name="T16" fmla="*/ 16 w 37"/>
                <a:gd name="T17" fmla="*/ 16 h 17"/>
                <a:gd name="T18" fmla="*/ 12 w 37"/>
                <a:gd name="T19" fmla="*/ 17 h 17"/>
                <a:gd name="T20" fmla="*/ 10 w 37"/>
                <a:gd name="T21" fmla="*/ 15 h 17"/>
                <a:gd name="T22" fmla="*/ 5 w 37"/>
                <a:gd name="T23" fmla="*/ 16 h 17"/>
                <a:gd name="T24" fmla="*/ 1 w 37"/>
                <a:gd name="T25" fmla="*/ 17 h 17"/>
                <a:gd name="T26" fmla="*/ 2 w 37"/>
                <a:gd name="T27" fmla="*/ 13 h 17"/>
                <a:gd name="T28" fmla="*/ 0 w 37"/>
                <a:gd name="T29" fmla="*/ 14 h 17"/>
                <a:gd name="T30" fmla="*/ 6 w 37"/>
                <a:gd name="T31" fmla="*/ 12 h 17"/>
                <a:gd name="T32" fmla="*/ 9 w 37"/>
                <a:gd name="T33" fmla="*/ 10 h 17"/>
                <a:gd name="T34" fmla="*/ 13 w 37"/>
                <a:gd name="T35" fmla="*/ 7 h 17"/>
                <a:gd name="T36" fmla="*/ 18 w 37"/>
                <a:gd name="T37" fmla="*/ 3 h 17"/>
                <a:gd name="T38" fmla="*/ 24 w 37"/>
                <a:gd name="T39" fmla="*/ 3 h 17"/>
                <a:gd name="T40" fmla="*/ 30 w 37"/>
                <a:gd name="T41" fmla="*/ 3 h 17"/>
                <a:gd name="T42" fmla="*/ 32 w 37"/>
                <a:gd name="T43" fmla="*/ 0 h 17"/>
                <a:gd name="T44" fmla="*/ 36 w 37"/>
                <a:gd name="T45" fmla="*/ 2 h 17"/>
                <a:gd name="T46" fmla="*/ 34 w 37"/>
                <a:gd name="T47" fmla="*/ 4 h 17"/>
                <a:gd name="T48" fmla="*/ 34 w 37"/>
                <a:gd name="T49" fmla="*/ 7 h 17"/>
                <a:gd name="T50" fmla="*/ 35 w 37"/>
                <a:gd name="T51" fmla="*/ 9 h 17"/>
                <a:gd name="T52" fmla="*/ 31 w 37"/>
                <a:gd name="T53" fmla="*/ 10 h 17"/>
                <a:gd name="T54" fmla="*/ 30 w 37"/>
                <a:gd name="T55" fmla="*/ 12 h 17"/>
                <a:gd name="T56" fmla="*/ 30 w 37"/>
                <a:gd name="T57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17">
                  <a:moveTo>
                    <a:pt x="30" y="12"/>
                  </a:moveTo>
                  <a:cubicBezTo>
                    <a:pt x="29" y="13"/>
                    <a:pt x="27" y="13"/>
                    <a:pt x="27" y="13"/>
                  </a:cubicBezTo>
                  <a:cubicBezTo>
                    <a:pt x="24" y="13"/>
                    <a:pt x="25" y="11"/>
                    <a:pt x="26" y="10"/>
                  </a:cubicBezTo>
                  <a:cubicBezTo>
                    <a:pt x="27" y="8"/>
                    <a:pt x="24" y="7"/>
                    <a:pt x="23" y="8"/>
                  </a:cubicBezTo>
                  <a:cubicBezTo>
                    <a:pt x="23" y="9"/>
                    <a:pt x="23" y="10"/>
                    <a:pt x="22" y="10"/>
                  </a:cubicBezTo>
                  <a:cubicBezTo>
                    <a:pt x="22" y="10"/>
                    <a:pt x="21" y="10"/>
                    <a:pt x="21" y="9"/>
                  </a:cubicBezTo>
                  <a:cubicBezTo>
                    <a:pt x="20" y="10"/>
                    <a:pt x="21" y="12"/>
                    <a:pt x="20" y="13"/>
                  </a:cubicBezTo>
                  <a:cubicBezTo>
                    <a:pt x="19" y="15"/>
                    <a:pt x="18" y="13"/>
                    <a:pt x="17" y="14"/>
                  </a:cubicBezTo>
                  <a:cubicBezTo>
                    <a:pt x="16" y="14"/>
                    <a:pt x="17" y="16"/>
                    <a:pt x="16" y="16"/>
                  </a:cubicBezTo>
                  <a:cubicBezTo>
                    <a:pt x="16" y="17"/>
                    <a:pt x="13" y="17"/>
                    <a:pt x="12" y="17"/>
                  </a:cubicBezTo>
                  <a:cubicBezTo>
                    <a:pt x="11" y="16"/>
                    <a:pt x="11" y="14"/>
                    <a:pt x="10" y="15"/>
                  </a:cubicBezTo>
                  <a:cubicBezTo>
                    <a:pt x="8" y="16"/>
                    <a:pt x="7" y="16"/>
                    <a:pt x="5" y="16"/>
                  </a:cubicBezTo>
                  <a:cubicBezTo>
                    <a:pt x="4" y="16"/>
                    <a:pt x="2" y="17"/>
                    <a:pt x="1" y="17"/>
                  </a:cubicBezTo>
                  <a:cubicBezTo>
                    <a:pt x="0" y="17"/>
                    <a:pt x="3" y="14"/>
                    <a:pt x="2" y="13"/>
                  </a:cubicBezTo>
                  <a:cubicBezTo>
                    <a:pt x="2" y="13"/>
                    <a:pt x="1" y="14"/>
                    <a:pt x="0" y="14"/>
                  </a:cubicBezTo>
                  <a:cubicBezTo>
                    <a:pt x="0" y="13"/>
                    <a:pt x="5" y="12"/>
                    <a:pt x="6" y="12"/>
                  </a:cubicBezTo>
                  <a:cubicBezTo>
                    <a:pt x="8" y="12"/>
                    <a:pt x="8" y="11"/>
                    <a:pt x="9" y="10"/>
                  </a:cubicBezTo>
                  <a:cubicBezTo>
                    <a:pt x="11" y="8"/>
                    <a:pt x="12" y="8"/>
                    <a:pt x="13" y="7"/>
                  </a:cubicBezTo>
                  <a:cubicBezTo>
                    <a:pt x="15" y="5"/>
                    <a:pt x="16" y="3"/>
                    <a:pt x="18" y="3"/>
                  </a:cubicBezTo>
                  <a:cubicBezTo>
                    <a:pt x="20" y="2"/>
                    <a:pt x="22" y="2"/>
                    <a:pt x="24" y="3"/>
                  </a:cubicBezTo>
                  <a:cubicBezTo>
                    <a:pt x="26" y="3"/>
                    <a:pt x="29" y="4"/>
                    <a:pt x="30" y="3"/>
                  </a:cubicBezTo>
                  <a:cubicBezTo>
                    <a:pt x="31" y="2"/>
                    <a:pt x="30" y="0"/>
                    <a:pt x="32" y="0"/>
                  </a:cubicBezTo>
                  <a:cubicBezTo>
                    <a:pt x="32" y="0"/>
                    <a:pt x="36" y="1"/>
                    <a:pt x="36" y="2"/>
                  </a:cubicBezTo>
                  <a:cubicBezTo>
                    <a:pt x="37" y="2"/>
                    <a:pt x="34" y="3"/>
                    <a:pt x="34" y="4"/>
                  </a:cubicBezTo>
                  <a:cubicBezTo>
                    <a:pt x="34" y="5"/>
                    <a:pt x="37" y="6"/>
                    <a:pt x="34" y="7"/>
                  </a:cubicBezTo>
                  <a:cubicBezTo>
                    <a:pt x="33" y="8"/>
                    <a:pt x="36" y="9"/>
                    <a:pt x="35" y="9"/>
                  </a:cubicBezTo>
                  <a:cubicBezTo>
                    <a:pt x="33" y="10"/>
                    <a:pt x="32" y="10"/>
                    <a:pt x="31" y="10"/>
                  </a:cubicBezTo>
                  <a:cubicBezTo>
                    <a:pt x="31" y="11"/>
                    <a:pt x="31" y="11"/>
                    <a:pt x="30" y="12"/>
                  </a:cubicBezTo>
                  <a:cubicBezTo>
                    <a:pt x="29" y="13"/>
                    <a:pt x="31" y="11"/>
                    <a:pt x="30" y="1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40" name="Freeform 581">
              <a:extLst>
                <a:ext uri="{FF2B5EF4-FFF2-40B4-BE49-F238E27FC236}">
                  <a16:creationId xmlns:a16="http://schemas.microsoft.com/office/drawing/2014/main" id="{591AFCED-9450-8E47-AD8B-B366B33AC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6686" y="4449069"/>
              <a:ext cx="73248" cy="19114"/>
            </a:xfrm>
            <a:custGeom>
              <a:avLst/>
              <a:gdLst>
                <a:gd name="T0" fmla="*/ 6 w 8"/>
                <a:gd name="T1" fmla="*/ 2 h 2"/>
                <a:gd name="T2" fmla="*/ 3 w 8"/>
                <a:gd name="T3" fmla="*/ 0 h 2"/>
                <a:gd name="T4" fmla="*/ 6 w 8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">
                  <a:moveTo>
                    <a:pt x="6" y="2"/>
                  </a:moveTo>
                  <a:cubicBezTo>
                    <a:pt x="4" y="2"/>
                    <a:pt x="0" y="1"/>
                    <a:pt x="3" y="0"/>
                  </a:cubicBezTo>
                  <a:cubicBezTo>
                    <a:pt x="5" y="0"/>
                    <a:pt x="8" y="2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41" name="Freeform 582">
              <a:extLst>
                <a:ext uri="{FF2B5EF4-FFF2-40B4-BE49-F238E27FC236}">
                  <a16:creationId xmlns:a16="http://schemas.microsoft.com/office/drawing/2014/main" id="{E9929343-7934-2642-AACD-0E74F1234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0381" y="4318467"/>
              <a:ext cx="197453" cy="92380"/>
            </a:xfrm>
            <a:custGeom>
              <a:avLst/>
              <a:gdLst>
                <a:gd name="T0" fmla="*/ 7 w 21"/>
                <a:gd name="T1" fmla="*/ 9 h 10"/>
                <a:gd name="T2" fmla="*/ 2 w 21"/>
                <a:gd name="T3" fmla="*/ 4 h 10"/>
                <a:gd name="T4" fmla="*/ 9 w 21"/>
                <a:gd name="T5" fmla="*/ 2 h 10"/>
                <a:gd name="T6" fmla="*/ 17 w 21"/>
                <a:gd name="T7" fmla="*/ 0 h 10"/>
                <a:gd name="T8" fmla="*/ 19 w 21"/>
                <a:gd name="T9" fmla="*/ 2 h 10"/>
                <a:gd name="T10" fmla="*/ 14 w 21"/>
                <a:gd name="T11" fmla="*/ 4 h 10"/>
                <a:gd name="T12" fmla="*/ 15 w 21"/>
                <a:gd name="T13" fmla="*/ 7 h 10"/>
                <a:gd name="T14" fmla="*/ 7 w 21"/>
                <a:gd name="T15" fmla="*/ 9 h 10"/>
                <a:gd name="T16" fmla="*/ 7 w 21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">
                  <a:moveTo>
                    <a:pt x="7" y="9"/>
                  </a:moveTo>
                  <a:cubicBezTo>
                    <a:pt x="6" y="9"/>
                    <a:pt x="0" y="6"/>
                    <a:pt x="2" y="4"/>
                  </a:cubicBezTo>
                  <a:cubicBezTo>
                    <a:pt x="4" y="2"/>
                    <a:pt x="7" y="2"/>
                    <a:pt x="9" y="2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18" y="0"/>
                    <a:pt x="21" y="1"/>
                    <a:pt x="19" y="2"/>
                  </a:cubicBezTo>
                  <a:cubicBezTo>
                    <a:pt x="18" y="3"/>
                    <a:pt x="15" y="2"/>
                    <a:pt x="14" y="4"/>
                  </a:cubicBezTo>
                  <a:cubicBezTo>
                    <a:pt x="14" y="4"/>
                    <a:pt x="19" y="6"/>
                    <a:pt x="15" y="7"/>
                  </a:cubicBezTo>
                  <a:cubicBezTo>
                    <a:pt x="13" y="8"/>
                    <a:pt x="10" y="10"/>
                    <a:pt x="7" y="9"/>
                  </a:cubicBezTo>
                  <a:cubicBezTo>
                    <a:pt x="5" y="9"/>
                    <a:pt x="9" y="10"/>
                    <a:pt x="7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42" name="Freeform 583">
              <a:extLst>
                <a:ext uri="{FF2B5EF4-FFF2-40B4-BE49-F238E27FC236}">
                  <a16:creationId xmlns:a16="http://schemas.microsoft.com/office/drawing/2014/main" id="{77936B46-8F26-C94B-858D-F41B37FD1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7577" y="4337578"/>
              <a:ext cx="73248" cy="38227"/>
            </a:xfrm>
            <a:custGeom>
              <a:avLst/>
              <a:gdLst>
                <a:gd name="T0" fmla="*/ 6 w 8"/>
                <a:gd name="T1" fmla="*/ 4 h 4"/>
                <a:gd name="T2" fmla="*/ 3 w 8"/>
                <a:gd name="T3" fmla="*/ 0 h 4"/>
                <a:gd name="T4" fmla="*/ 6 w 8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6" y="4"/>
                  </a:moveTo>
                  <a:cubicBezTo>
                    <a:pt x="4" y="4"/>
                    <a:pt x="0" y="0"/>
                    <a:pt x="3" y="0"/>
                  </a:cubicBezTo>
                  <a:cubicBezTo>
                    <a:pt x="6" y="0"/>
                    <a:pt x="8" y="3"/>
                    <a:pt x="6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43" name="Freeform 584">
              <a:extLst>
                <a:ext uri="{FF2B5EF4-FFF2-40B4-BE49-F238E27FC236}">
                  <a16:creationId xmlns:a16="http://schemas.microsoft.com/office/drawing/2014/main" id="{37FE915C-8973-1940-ABCF-2B96D981D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9489" y="4251568"/>
              <a:ext cx="197453" cy="66896"/>
            </a:xfrm>
            <a:custGeom>
              <a:avLst/>
              <a:gdLst>
                <a:gd name="T0" fmla="*/ 1 w 21"/>
                <a:gd name="T1" fmla="*/ 5 h 7"/>
                <a:gd name="T2" fmla="*/ 4 w 21"/>
                <a:gd name="T3" fmla="*/ 4 h 7"/>
                <a:gd name="T4" fmla="*/ 9 w 21"/>
                <a:gd name="T5" fmla="*/ 1 h 7"/>
                <a:gd name="T6" fmla="*/ 18 w 21"/>
                <a:gd name="T7" fmla="*/ 3 h 7"/>
                <a:gd name="T8" fmla="*/ 11 w 21"/>
                <a:gd name="T9" fmla="*/ 6 h 7"/>
                <a:gd name="T10" fmla="*/ 6 w 21"/>
                <a:gd name="T11" fmla="*/ 6 h 7"/>
                <a:gd name="T12" fmla="*/ 1 w 21"/>
                <a:gd name="T13" fmla="*/ 5 h 7"/>
                <a:gd name="T14" fmla="*/ 1 w 21"/>
                <a:gd name="T1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7">
                  <a:moveTo>
                    <a:pt x="1" y="5"/>
                  </a:moveTo>
                  <a:cubicBezTo>
                    <a:pt x="0" y="5"/>
                    <a:pt x="3" y="4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2" y="0"/>
                    <a:pt x="15" y="1"/>
                    <a:pt x="18" y="3"/>
                  </a:cubicBezTo>
                  <a:cubicBezTo>
                    <a:pt x="21" y="6"/>
                    <a:pt x="12" y="6"/>
                    <a:pt x="11" y="6"/>
                  </a:cubicBezTo>
                  <a:cubicBezTo>
                    <a:pt x="9" y="6"/>
                    <a:pt x="8" y="7"/>
                    <a:pt x="6" y="6"/>
                  </a:cubicBezTo>
                  <a:cubicBezTo>
                    <a:pt x="4" y="5"/>
                    <a:pt x="2" y="6"/>
                    <a:pt x="1" y="5"/>
                  </a:cubicBezTo>
                  <a:cubicBezTo>
                    <a:pt x="0" y="4"/>
                    <a:pt x="2" y="6"/>
                    <a:pt x="1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44" name="Freeform 585">
              <a:extLst>
                <a:ext uri="{FF2B5EF4-FFF2-40B4-BE49-F238E27FC236}">
                  <a16:creationId xmlns:a16="http://schemas.microsoft.com/office/drawing/2014/main" id="{E3FAE03D-E6A7-C74C-A23A-70815ED5C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7195" y="4449069"/>
              <a:ext cx="261145" cy="178393"/>
            </a:xfrm>
            <a:custGeom>
              <a:avLst/>
              <a:gdLst>
                <a:gd name="T0" fmla="*/ 22 w 28"/>
                <a:gd name="T1" fmla="*/ 19 h 19"/>
                <a:gd name="T2" fmla="*/ 15 w 28"/>
                <a:gd name="T3" fmla="*/ 19 h 19"/>
                <a:gd name="T4" fmla="*/ 15 w 28"/>
                <a:gd name="T5" fmla="*/ 17 h 19"/>
                <a:gd name="T6" fmla="*/ 12 w 28"/>
                <a:gd name="T7" fmla="*/ 15 h 19"/>
                <a:gd name="T8" fmla="*/ 17 w 28"/>
                <a:gd name="T9" fmla="*/ 13 h 19"/>
                <a:gd name="T10" fmla="*/ 16 w 28"/>
                <a:gd name="T11" fmla="*/ 12 h 19"/>
                <a:gd name="T12" fmla="*/ 9 w 28"/>
                <a:gd name="T13" fmla="*/ 13 h 19"/>
                <a:gd name="T14" fmla="*/ 2 w 28"/>
                <a:gd name="T15" fmla="*/ 13 h 19"/>
                <a:gd name="T16" fmla="*/ 1 w 28"/>
                <a:gd name="T17" fmla="*/ 12 h 19"/>
                <a:gd name="T18" fmla="*/ 7 w 28"/>
                <a:gd name="T19" fmla="*/ 10 h 19"/>
                <a:gd name="T20" fmla="*/ 4 w 28"/>
                <a:gd name="T21" fmla="*/ 8 h 19"/>
                <a:gd name="T22" fmla="*/ 7 w 28"/>
                <a:gd name="T23" fmla="*/ 6 h 19"/>
                <a:gd name="T24" fmla="*/ 3 w 28"/>
                <a:gd name="T25" fmla="*/ 6 h 19"/>
                <a:gd name="T26" fmla="*/ 7 w 28"/>
                <a:gd name="T27" fmla="*/ 4 h 19"/>
                <a:gd name="T28" fmla="*/ 13 w 28"/>
                <a:gd name="T29" fmla="*/ 8 h 19"/>
                <a:gd name="T30" fmla="*/ 16 w 28"/>
                <a:gd name="T31" fmla="*/ 9 h 19"/>
                <a:gd name="T32" fmla="*/ 13 w 28"/>
                <a:gd name="T33" fmla="*/ 7 h 19"/>
                <a:gd name="T34" fmla="*/ 14 w 28"/>
                <a:gd name="T35" fmla="*/ 5 h 19"/>
                <a:gd name="T36" fmla="*/ 11 w 28"/>
                <a:gd name="T37" fmla="*/ 4 h 19"/>
                <a:gd name="T38" fmla="*/ 11 w 28"/>
                <a:gd name="T39" fmla="*/ 2 h 19"/>
                <a:gd name="T40" fmla="*/ 7 w 28"/>
                <a:gd name="T41" fmla="*/ 3 h 19"/>
                <a:gd name="T42" fmla="*/ 13 w 28"/>
                <a:gd name="T43" fmla="*/ 1 h 19"/>
                <a:gd name="T44" fmla="*/ 12 w 28"/>
                <a:gd name="T45" fmla="*/ 2 h 19"/>
                <a:gd name="T46" fmla="*/ 15 w 28"/>
                <a:gd name="T47" fmla="*/ 3 h 19"/>
                <a:gd name="T48" fmla="*/ 21 w 28"/>
                <a:gd name="T49" fmla="*/ 2 h 19"/>
                <a:gd name="T50" fmla="*/ 26 w 28"/>
                <a:gd name="T51" fmla="*/ 8 h 19"/>
                <a:gd name="T52" fmla="*/ 27 w 28"/>
                <a:gd name="T53" fmla="*/ 12 h 19"/>
                <a:gd name="T54" fmla="*/ 26 w 28"/>
                <a:gd name="T55" fmla="*/ 14 h 19"/>
                <a:gd name="T56" fmla="*/ 26 w 28"/>
                <a:gd name="T57" fmla="*/ 17 h 19"/>
                <a:gd name="T58" fmla="*/ 22 w 28"/>
                <a:gd name="T5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" h="19">
                  <a:moveTo>
                    <a:pt x="22" y="19"/>
                  </a:moveTo>
                  <a:cubicBezTo>
                    <a:pt x="20" y="19"/>
                    <a:pt x="17" y="19"/>
                    <a:pt x="15" y="19"/>
                  </a:cubicBezTo>
                  <a:cubicBezTo>
                    <a:pt x="12" y="19"/>
                    <a:pt x="15" y="18"/>
                    <a:pt x="15" y="17"/>
                  </a:cubicBezTo>
                  <a:cubicBezTo>
                    <a:pt x="16" y="16"/>
                    <a:pt x="11" y="16"/>
                    <a:pt x="12" y="15"/>
                  </a:cubicBezTo>
                  <a:cubicBezTo>
                    <a:pt x="13" y="14"/>
                    <a:pt x="15" y="13"/>
                    <a:pt x="17" y="13"/>
                  </a:cubicBezTo>
                  <a:cubicBezTo>
                    <a:pt x="18" y="12"/>
                    <a:pt x="17" y="12"/>
                    <a:pt x="16" y="12"/>
                  </a:cubicBezTo>
                  <a:cubicBezTo>
                    <a:pt x="14" y="11"/>
                    <a:pt x="12" y="12"/>
                    <a:pt x="9" y="13"/>
                  </a:cubicBezTo>
                  <a:cubicBezTo>
                    <a:pt x="7" y="13"/>
                    <a:pt x="5" y="13"/>
                    <a:pt x="2" y="13"/>
                  </a:cubicBezTo>
                  <a:cubicBezTo>
                    <a:pt x="2" y="14"/>
                    <a:pt x="0" y="14"/>
                    <a:pt x="1" y="12"/>
                  </a:cubicBezTo>
                  <a:cubicBezTo>
                    <a:pt x="3" y="10"/>
                    <a:pt x="5" y="11"/>
                    <a:pt x="7" y="10"/>
                  </a:cubicBezTo>
                  <a:cubicBezTo>
                    <a:pt x="11" y="9"/>
                    <a:pt x="4" y="9"/>
                    <a:pt x="4" y="8"/>
                  </a:cubicBezTo>
                  <a:cubicBezTo>
                    <a:pt x="3" y="8"/>
                    <a:pt x="7" y="6"/>
                    <a:pt x="7" y="6"/>
                  </a:cubicBezTo>
                  <a:cubicBezTo>
                    <a:pt x="7" y="6"/>
                    <a:pt x="4" y="6"/>
                    <a:pt x="3" y="6"/>
                  </a:cubicBezTo>
                  <a:cubicBezTo>
                    <a:pt x="3" y="5"/>
                    <a:pt x="6" y="4"/>
                    <a:pt x="7" y="4"/>
                  </a:cubicBezTo>
                  <a:cubicBezTo>
                    <a:pt x="9" y="4"/>
                    <a:pt x="11" y="7"/>
                    <a:pt x="13" y="8"/>
                  </a:cubicBezTo>
                  <a:cubicBezTo>
                    <a:pt x="14" y="8"/>
                    <a:pt x="15" y="10"/>
                    <a:pt x="16" y="9"/>
                  </a:cubicBezTo>
                  <a:cubicBezTo>
                    <a:pt x="19" y="7"/>
                    <a:pt x="13" y="7"/>
                    <a:pt x="13" y="7"/>
                  </a:cubicBezTo>
                  <a:cubicBezTo>
                    <a:pt x="14" y="7"/>
                    <a:pt x="18" y="6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9" y="3"/>
                    <a:pt x="11" y="3"/>
                    <a:pt x="11" y="2"/>
                  </a:cubicBezTo>
                  <a:cubicBezTo>
                    <a:pt x="10" y="2"/>
                    <a:pt x="7" y="3"/>
                    <a:pt x="7" y="3"/>
                  </a:cubicBezTo>
                  <a:cubicBezTo>
                    <a:pt x="6" y="2"/>
                    <a:pt x="13" y="1"/>
                    <a:pt x="13" y="1"/>
                  </a:cubicBezTo>
                  <a:cubicBezTo>
                    <a:pt x="13" y="1"/>
                    <a:pt x="12" y="2"/>
                    <a:pt x="12" y="2"/>
                  </a:cubicBezTo>
                  <a:cubicBezTo>
                    <a:pt x="11" y="3"/>
                    <a:pt x="14" y="3"/>
                    <a:pt x="15" y="3"/>
                  </a:cubicBezTo>
                  <a:cubicBezTo>
                    <a:pt x="18" y="4"/>
                    <a:pt x="19" y="4"/>
                    <a:pt x="21" y="2"/>
                  </a:cubicBezTo>
                  <a:cubicBezTo>
                    <a:pt x="24" y="0"/>
                    <a:pt x="27" y="6"/>
                    <a:pt x="26" y="8"/>
                  </a:cubicBezTo>
                  <a:cubicBezTo>
                    <a:pt x="26" y="10"/>
                    <a:pt x="26" y="11"/>
                    <a:pt x="27" y="12"/>
                  </a:cubicBezTo>
                  <a:cubicBezTo>
                    <a:pt x="28" y="14"/>
                    <a:pt x="28" y="15"/>
                    <a:pt x="26" y="14"/>
                  </a:cubicBezTo>
                  <a:cubicBezTo>
                    <a:pt x="24" y="12"/>
                    <a:pt x="25" y="16"/>
                    <a:pt x="26" y="17"/>
                  </a:cubicBezTo>
                  <a:cubicBezTo>
                    <a:pt x="27" y="18"/>
                    <a:pt x="23" y="19"/>
                    <a:pt x="22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45" name="Freeform 586">
              <a:extLst>
                <a:ext uri="{FF2B5EF4-FFF2-40B4-BE49-F238E27FC236}">
                  <a16:creationId xmlns:a16="http://schemas.microsoft.com/office/drawing/2014/main" id="{55BB01F0-9D25-1A48-8A73-A77BD94BB3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8534" y="4535082"/>
              <a:ext cx="82803" cy="25484"/>
            </a:xfrm>
            <a:custGeom>
              <a:avLst/>
              <a:gdLst>
                <a:gd name="T0" fmla="*/ 1 w 9"/>
                <a:gd name="T1" fmla="*/ 3 h 3"/>
                <a:gd name="T2" fmla="*/ 7 w 9"/>
                <a:gd name="T3" fmla="*/ 0 h 3"/>
                <a:gd name="T4" fmla="*/ 1 w 9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1" y="3"/>
                  </a:moveTo>
                  <a:cubicBezTo>
                    <a:pt x="4" y="2"/>
                    <a:pt x="9" y="0"/>
                    <a:pt x="7" y="0"/>
                  </a:cubicBezTo>
                  <a:cubicBezTo>
                    <a:pt x="4" y="0"/>
                    <a:pt x="0" y="3"/>
                    <a:pt x="1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46" name="Freeform 587">
              <a:extLst>
                <a:ext uri="{FF2B5EF4-FFF2-40B4-BE49-F238E27FC236}">
                  <a16:creationId xmlns:a16="http://schemas.microsoft.com/office/drawing/2014/main" id="{0E15ACBA-0D0B-9948-B637-E016D1F20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425" y="4525526"/>
              <a:ext cx="76432" cy="19114"/>
            </a:xfrm>
            <a:custGeom>
              <a:avLst/>
              <a:gdLst>
                <a:gd name="T0" fmla="*/ 1 w 8"/>
                <a:gd name="T1" fmla="*/ 2 h 2"/>
                <a:gd name="T2" fmla="*/ 6 w 8"/>
                <a:gd name="T3" fmla="*/ 0 h 2"/>
                <a:gd name="T4" fmla="*/ 1 w 8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">
                  <a:moveTo>
                    <a:pt x="1" y="2"/>
                  </a:moveTo>
                  <a:cubicBezTo>
                    <a:pt x="0" y="2"/>
                    <a:pt x="4" y="0"/>
                    <a:pt x="6" y="0"/>
                  </a:cubicBezTo>
                  <a:cubicBezTo>
                    <a:pt x="8" y="0"/>
                    <a:pt x="4" y="2"/>
                    <a:pt x="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47" name="Freeform 588">
              <a:extLst>
                <a:ext uri="{FF2B5EF4-FFF2-40B4-BE49-F238E27FC236}">
                  <a16:creationId xmlns:a16="http://schemas.microsoft.com/office/drawing/2014/main" id="{1493B1D1-3DA6-EC4D-8771-0C7631D5A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1208" y="4496854"/>
              <a:ext cx="95541" cy="47785"/>
            </a:xfrm>
            <a:custGeom>
              <a:avLst/>
              <a:gdLst>
                <a:gd name="T0" fmla="*/ 2 w 10"/>
                <a:gd name="T1" fmla="*/ 3 h 5"/>
                <a:gd name="T2" fmla="*/ 10 w 10"/>
                <a:gd name="T3" fmla="*/ 1 h 5"/>
                <a:gd name="T4" fmla="*/ 2 w 10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2" y="3"/>
                  </a:moveTo>
                  <a:cubicBezTo>
                    <a:pt x="0" y="2"/>
                    <a:pt x="10" y="0"/>
                    <a:pt x="10" y="1"/>
                  </a:cubicBezTo>
                  <a:cubicBezTo>
                    <a:pt x="10" y="2"/>
                    <a:pt x="6" y="5"/>
                    <a:pt x="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48" name="Freeform 589">
              <a:extLst>
                <a:ext uri="{FF2B5EF4-FFF2-40B4-BE49-F238E27FC236}">
                  <a16:creationId xmlns:a16="http://schemas.microsoft.com/office/drawing/2014/main" id="{753080B7-D4D0-724B-9C03-0FDAA31B3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0763" y="4458630"/>
              <a:ext cx="66879" cy="47785"/>
            </a:xfrm>
            <a:custGeom>
              <a:avLst/>
              <a:gdLst>
                <a:gd name="T0" fmla="*/ 1 w 7"/>
                <a:gd name="T1" fmla="*/ 5 h 5"/>
                <a:gd name="T2" fmla="*/ 0 w 7"/>
                <a:gd name="T3" fmla="*/ 1 h 5"/>
                <a:gd name="T4" fmla="*/ 4 w 7"/>
                <a:gd name="T5" fmla="*/ 2 h 5"/>
                <a:gd name="T6" fmla="*/ 7 w 7"/>
                <a:gd name="T7" fmla="*/ 4 h 5"/>
                <a:gd name="T8" fmla="*/ 1 w 7"/>
                <a:gd name="T9" fmla="*/ 5 h 5"/>
                <a:gd name="T10" fmla="*/ 1 w 7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5">
                  <a:moveTo>
                    <a:pt x="1" y="5"/>
                  </a:moveTo>
                  <a:cubicBezTo>
                    <a:pt x="0" y="4"/>
                    <a:pt x="0" y="2"/>
                    <a:pt x="0" y="1"/>
                  </a:cubicBezTo>
                  <a:cubicBezTo>
                    <a:pt x="1" y="0"/>
                    <a:pt x="3" y="1"/>
                    <a:pt x="4" y="2"/>
                  </a:cubicBezTo>
                  <a:cubicBezTo>
                    <a:pt x="4" y="2"/>
                    <a:pt x="7" y="3"/>
                    <a:pt x="7" y="4"/>
                  </a:cubicBezTo>
                  <a:cubicBezTo>
                    <a:pt x="7" y="4"/>
                    <a:pt x="2" y="5"/>
                    <a:pt x="1" y="5"/>
                  </a:cubicBezTo>
                  <a:cubicBezTo>
                    <a:pt x="0" y="4"/>
                    <a:pt x="4" y="5"/>
                    <a:pt x="1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49" name="Freeform 590">
              <a:extLst>
                <a:ext uri="{FF2B5EF4-FFF2-40B4-BE49-F238E27FC236}">
                  <a16:creationId xmlns:a16="http://schemas.microsoft.com/office/drawing/2014/main" id="{BA1258EA-1812-274D-B81D-273845357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8407" y="4347133"/>
              <a:ext cx="111465" cy="82827"/>
            </a:xfrm>
            <a:custGeom>
              <a:avLst/>
              <a:gdLst>
                <a:gd name="T0" fmla="*/ 8 w 12"/>
                <a:gd name="T1" fmla="*/ 8 h 9"/>
                <a:gd name="T2" fmla="*/ 3 w 12"/>
                <a:gd name="T3" fmla="*/ 1 h 9"/>
                <a:gd name="T4" fmla="*/ 8 w 12"/>
                <a:gd name="T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9">
                  <a:moveTo>
                    <a:pt x="8" y="8"/>
                  </a:moveTo>
                  <a:cubicBezTo>
                    <a:pt x="6" y="9"/>
                    <a:pt x="0" y="0"/>
                    <a:pt x="3" y="1"/>
                  </a:cubicBezTo>
                  <a:cubicBezTo>
                    <a:pt x="6" y="3"/>
                    <a:pt x="12" y="8"/>
                    <a:pt x="8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50" name="Freeform 591">
              <a:extLst>
                <a:ext uri="{FF2B5EF4-FFF2-40B4-BE49-F238E27FC236}">
                  <a16:creationId xmlns:a16="http://schemas.microsoft.com/office/drawing/2014/main" id="{FE428509-C5F2-A14A-8CFA-9F3F75C7E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6751" y="4337578"/>
              <a:ext cx="82803" cy="28669"/>
            </a:xfrm>
            <a:custGeom>
              <a:avLst/>
              <a:gdLst>
                <a:gd name="T0" fmla="*/ 2 w 9"/>
                <a:gd name="T1" fmla="*/ 1 h 3"/>
                <a:gd name="T2" fmla="*/ 8 w 9"/>
                <a:gd name="T3" fmla="*/ 2 h 3"/>
                <a:gd name="T4" fmla="*/ 2 w 9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2" y="1"/>
                  </a:moveTo>
                  <a:cubicBezTo>
                    <a:pt x="5" y="0"/>
                    <a:pt x="9" y="2"/>
                    <a:pt x="8" y="2"/>
                  </a:cubicBezTo>
                  <a:cubicBezTo>
                    <a:pt x="3" y="3"/>
                    <a:pt x="0" y="2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51" name="Freeform 592">
              <a:extLst>
                <a:ext uri="{FF2B5EF4-FFF2-40B4-BE49-F238E27FC236}">
                  <a16:creationId xmlns:a16="http://schemas.microsoft.com/office/drawing/2014/main" id="{F7BE8BF9-8050-D541-B4B4-10B9D6126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7513" y="4187857"/>
              <a:ext cx="334395" cy="178393"/>
            </a:xfrm>
            <a:custGeom>
              <a:avLst/>
              <a:gdLst>
                <a:gd name="T0" fmla="*/ 28 w 36"/>
                <a:gd name="T1" fmla="*/ 17 h 19"/>
                <a:gd name="T2" fmla="*/ 27 w 36"/>
                <a:gd name="T3" fmla="*/ 15 h 19"/>
                <a:gd name="T4" fmla="*/ 22 w 36"/>
                <a:gd name="T5" fmla="*/ 13 h 19"/>
                <a:gd name="T6" fmla="*/ 14 w 36"/>
                <a:gd name="T7" fmla="*/ 14 h 19"/>
                <a:gd name="T8" fmla="*/ 18 w 36"/>
                <a:gd name="T9" fmla="*/ 12 h 19"/>
                <a:gd name="T10" fmla="*/ 8 w 36"/>
                <a:gd name="T11" fmla="*/ 12 h 19"/>
                <a:gd name="T12" fmla="*/ 13 w 36"/>
                <a:gd name="T13" fmla="*/ 10 h 19"/>
                <a:gd name="T14" fmla="*/ 12 w 36"/>
                <a:gd name="T15" fmla="*/ 9 h 19"/>
                <a:gd name="T16" fmla="*/ 13 w 36"/>
                <a:gd name="T17" fmla="*/ 8 h 19"/>
                <a:gd name="T18" fmla="*/ 11 w 36"/>
                <a:gd name="T19" fmla="*/ 8 h 19"/>
                <a:gd name="T20" fmla="*/ 10 w 36"/>
                <a:gd name="T21" fmla="*/ 6 h 19"/>
                <a:gd name="T22" fmla="*/ 6 w 36"/>
                <a:gd name="T23" fmla="*/ 6 h 19"/>
                <a:gd name="T24" fmla="*/ 3 w 36"/>
                <a:gd name="T25" fmla="*/ 5 h 19"/>
                <a:gd name="T26" fmla="*/ 9 w 36"/>
                <a:gd name="T27" fmla="*/ 2 h 19"/>
                <a:gd name="T28" fmla="*/ 16 w 36"/>
                <a:gd name="T29" fmla="*/ 1 h 19"/>
                <a:gd name="T30" fmla="*/ 18 w 36"/>
                <a:gd name="T31" fmla="*/ 5 h 19"/>
                <a:gd name="T32" fmla="*/ 22 w 36"/>
                <a:gd name="T33" fmla="*/ 4 h 19"/>
                <a:gd name="T34" fmla="*/ 25 w 36"/>
                <a:gd name="T35" fmla="*/ 7 h 19"/>
                <a:gd name="T36" fmla="*/ 30 w 36"/>
                <a:gd name="T37" fmla="*/ 7 h 19"/>
                <a:gd name="T38" fmla="*/ 33 w 36"/>
                <a:gd name="T39" fmla="*/ 12 h 19"/>
                <a:gd name="T40" fmla="*/ 34 w 36"/>
                <a:gd name="T41" fmla="*/ 16 h 19"/>
                <a:gd name="T42" fmla="*/ 28 w 36"/>
                <a:gd name="T43" fmla="*/ 17 h 19"/>
                <a:gd name="T44" fmla="*/ 28 w 36"/>
                <a:gd name="T45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19">
                  <a:moveTo>
                    <a:pt x="28" y="17"/>
                  </a:moveTo>
                  <a:cubicBezTo>
                    <a:pt x="27" y="17"/>
                    <a:pt x="27" y="16"/>
                    <a:pt x="27" y="15"/>
                  </a:cubicBezTo>
                  <a:cubicBezTo>
                    <a:pt x="26" y="14"/>
                    <a:pt x="23" y="13"/>
                    <a:pt x="22" y="13"/>
                  </a:cubicBezTo>
                  <a:cubicBezTo>
                    <a:pt x="21" y="13"/>
                    <a:pt x="14" y="15"/>
                    <a:pt x="14" y="14"/>
                  </a:cubicBezTo>
                  <a:cubicBezTo>
                    <a:pt x="14" y="14"/>
                    <a:pt x="18" y="12"/>
                    <a:pt x="18" y="12"/>
                  </a:cubicBezTo>
                  <a:cubicBezTo>
                    <a:pt x="15" y="11"/>
                    <a:pt x="11" y="14"/>
                    <a:pt x="8" y="12"/>
                  </a:cubicBezTo>
                  <a:cubicBezTo>
                    <a:pt x="2" y="9"/>
                    <a:pt x="13" y="10"/>
                    <a:pt x="13" y="10"/>
                  </a:cubicBezTo>
                  <a:cubicBezTo>
                    <a:pt x="13" y="10"/>
                    <a:pt x="12" y="9"/>
                    <a:pt x="12" y="9"/>
                  </a:cubicBezTo>
                  <a:cubicBezTo>
                    <a:pt x="12" y="9"/>
                    <a:pt x="13" y="8"/>
                    <a:pt x="13" y="8"/>
                  </a:cubicBezTo>
                  <a:cubicBezTo>
                    <a:pt x="14" y="7"/>
                    <a:pt x="11" y="8"/>
                    <a:pt x="11" y="8"/>
                  </a:cubicBezTo>
                  <a:cubicBezTo>
                    <a:pt x="10" y="7"/>
                    <a:pt x="12" y="6"/>
                    <a:pt x="10" y="6"/>
                  </a:cubicBezTo>
                  <a:cubicBezTo>
                    <a:pt x="9" y="6"/>
                    <a:pt x="7" y="7"/>
                    <a:pt x="6" y="6"/>
                  </a:cubicBezTo>
                  <a:cubicBezTo>
                    <a:pt x="6" y="5"/>
                    <a:pt x="4" y="6"/>
                    <a:pt x="3" y="5"/>
                  </a:cubicBezTo>
                  <a:cubicBezTo>
                    <a:pt x="0" y="0"/>
                    <a:pt x="7" y="2"/>
                    <a:pt x="9" y="2"/>
                  </a:cubicBezTo>
                  <a:cubicBezTo>
                    <a:pt x="11" y="1"/>
                    <a:pt x="14" y="0"/>
                    <a:pt x="16" y="1"/>
                  </a:cubicBezTo>
                  <a:cubicBezTo>
                    <a:pt x="19" y="2"/>
                    <a:pt x="14" y="7"/>
                    <a:pt x="18" y="5"/>
                  </a:cubicBezTo>
                  <a:cubicBezTo>
                    <a:pt x="19" y="5"/>
                    <a:pt x="21" y="3"/>
                    <a:pt x="22" y="4"/>
                  </a:cubicBezTo>
                  <a:cubicBezTo>
                    <a:pt x="23" y="5"/>
                    <a:pt x="24" y="7"/>
                    <a:pt x="25" y="7"/>
                  </a:cubicBezTo>
                  <a:cubicBezTo>
                    <a:pt x="26" y="7"/>
                    <a:pt x="29" y="6"/>
                    <a:pt x="30" y="7"/>
                  </a:cubicBezTo>
                  <a:cubicBezTo>
                    <a:pt x="32" y="8"/>
                    <a:pt x="32" y="11"/>
                    <a:pt x="33" y="12"/>
                  </a:cubicBezTo>
                  <a:cubicBezTo>
                    <a:pt x="34" y="14"/>
                    <a:pt x="36" y="15"/>
                    <a:pt x="34" y="16"/>
                  </a:cubicBezTo>
                  <a:cubicBezTo>
                    <a:pt x="33" y="18"/>
                    <a:pt x="30" y="18"/>
                    <a:pt x="28" y="17"/>
                  </a:cubicBezTo>
                  <a:cubicBezTo>
                    <a:pt x="27" y="16"/>
                    <a:pt x="31" y="19"/>
                    <a:pt x="28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52" name="Freeform 593">
              <a:extLst>
                <a:ext uri="{FF2B5EF4-FFF2-40B4-BE49-F238E27FC236}">
                  <a16:creationId xmlns:a16="http://schemas.microsoft.com/office/drawing/2014/main" id="{10D4B60F-9C84-EC4A-A7AA-B8B0FC8CC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8660" y="4101847"/>
              <a:ext cx="101909" cy="47785"/>
            </a:xfrm>
            <a:custGeom>
              <a:avLst/>
              <a:gdLst>
                <a:gd name="T0" fmla="*/ 8 w 11"/>
                <a:gd name="T1" fmla="*/ 5 h 5"/>
                <a:gd name="T2" fmla="*/ 4 w 11"/>
                <a:gd name="T3" fmla="*/ 4 h 5"/>
                <a:gd name="T4" fmla="*/ 2 w 11"/>
                <a:gd name="T5" fmla="*/ 3 h 5"/>
                <a:gd name="T6" fmla="*/ 7 w 11"/>
                <a:gd name="T7" fmla="*/ 2 h 5"/>
                <a:gd name="T8" fmla="*/ 8 w 11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8" y="5"/>
                  </a:moveTo>
                  <a:cubicBezTo>
                    <a:pt x="6" y="5"/>
                    <a:pt x="6" y="4"/>
                    <a:pt x="4" y="4"/>
                  </a:cubicBezTo>
                  <a:cubicBezTo>
                    <a:pt x="4" y="4"/>
                    <a:pt x="0" y="4"/>
                    <a:pt x="2" y="3"/>
                  </a:cubicBezTo>
                  <a:cubicBezTo>
                    <a:pt x="3" y="1"/>
                    <a:pt x="6" y="0"/>
                    <a:pt x="7" y="2"/>
                  </a:cubicBezTo>
                  <a:cubicBezTo>
                    <a:pt x="9" y="3"/>
                    <a:pt x="11" y="5"/>
                    <a:pt x="8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53" name="Freeform 594">
              <a:extLst>
                <a:ext uri="{FF2B5EF4-FFF2-40B4-BE49-F238E27FC236}">
                  <a16:creationId xmlns:a16="http://schemas.microsoft.com/office/drawing/2014/main" id="{17DD5CBB-40EF-3A48-AC4B-CE74EB4B36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1463" y="4251568"/>
              <a:ext cx="187897" cy="105124"/>
            </a:xfrm>
            <a:custGeom>
              <a:avLst/>
              <a:gdLst>
                <a:gd name="T0" fmla="*/ 8 w 20"/>
                <a:gd name="T1" fmla="*/ 7 h 11"/>
                <a:gd name="T2" fmla="*/ 3 w 20"/>
                <a:gd name="T3" fmla="*/ 5 h 11"/>
                <a:gd name="T4" fmla="*/ 4 w 20"/>
                <a:gd name="T5" fmla="*/ 3 h 11"/>
                <a:gd name="T6" fmla="*/ 1 w 20"/>
                <a:gd name="T7" fmla="*/ 1 h 11"/>
                <a:gd name="T8" fmla="*/ 6 w 20"/>
                <a:gd name="T9" fmla="*/ 1 h 11"/>
                <a:gd name="T10" fmla="*/ 12 w 20"/>
                <a:gd name="T11" fmla="*/ 3 h 11"/>
                <a:gd name="T12" fmla="*/ 16 w 20"/>
                <a:gd name="T13" fmla="*/ 3 h 11"/>
                <a:gd name="T14" fmla="*/ 19 w 20"/>
                <a:gd name="T15" fmla="*/ 4 h 11"/>
                <a:gd name="T16" fmla="*/ 18 w 20"/>
                <a:gd name="T17" fmla="*/ 8 h 11"/>
                <a:gd name="T18" fmla="*/ 15 w 20"/>
                <a:gd name="T19" fmla="*/ 10 h 11"/>
                <a:gd name="T20" fmla="*/ 9 w 20"/>
                <a:gd name="T21" fmla="*/ 11 h 11"/>
                <a:gd name="T22" fmla="*/ 4 w 20"/>
                <a:gd name="T23" fmla="*/ 8 h 11"/>
                <a:gd name="T24" fmla="*/ 8 w 20"/>
                <a:gd name="T25" fmla="*/ 7 h 11"/>
                <a:gd name="T26" fmla="*/ 8 w 20"/>
                <a:gd name="T27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1">
                  <a:moveTo>
                    <a:pt x="8" y="7"/>
                  </a:moveTo>
                  <a:cubicBezTo>
                    <a:pt x="6" y="7"/>
                    <a:pt x="4" y="6"/>
                    <a:pt x="3" y="5"/>
                  </a:cubicBezTo>
                  <a:cubicBezTo>
                    <a:pt x="0" y="4"/>
                    <a:pt x="4" y="3"/>
                    <a:pt x="4" y="3"/>
                  </a:cubicBezTo>
                  <a:cubicBezTo>
                    <a:pt x="4" y="2"/>
                    <a:pt x="2" y="1"/>
                    <a:pt x="1" y="1"/>
                  </a:cubicBezTo>
                  <a:cubicBezTo>
                    <a:pt x="1" y="0"/>
                    <a:pt x="6" y="1"/>
                    <a:pt x="6" y="1"/>
                  </a:cubicBezTo>
                  <a:cubicBezTo>
                    <a:pt x="8" y="1"/>
                    <a:pt x="10" y="2"/>
                    <a:pt x="12" y="3"/>
                  </a:cubicBezTo>
                  <a:cubicBezTo>
                    <a:pt x="14" y="3"/>
                    <a:pt x="15" y="3"/>
                    <a:pt x="16" y="3"/>
                  </a:cubicBezTo>
                  <a:cubicBezTo>
                    <a:pt x="17" y="3"/>
                    <a:pt x="20" y="4"/>
                    <a:pt x="19" y="4"/>
                  </a:cubicBezTo>
                  <a:cubicBezTo>
                    <a:pt x="17" y="6"/>
                    <a:pt x="16" y="5"/>
                    <a:pt x="18" y="8"/>
                  </a:cubicBezTo>
                  <a:cubicBezTo>
                    <a:pt x="19" y="9"/>
                    <a:pt x="16" y="9"/>
                    <a:pt x="15" y="10"/>
                  </a:cubicBezTo>
                  <a:cubicBezTo>
                    <a:pt x="13" y="10"/>
                    <a:pt x="11" y="11"/>
                    <a:pt x="9" y="11"/>
                  </a:cubicBezTo>
                  <a:cubicBezTo>
                    <a:pt x="8" y="10"/>
                    <a:pt x="4" y="9"/>
                    <a:pt x="4" y="8"/>
                  </a:cubicBezTo>
                  <a:cubicBezTo>
                    <a:pt x="4" y="8"/>
                    <a:pt x="10" y="7"/>
                    <a:pt x="8" y="7"/>
                  </a:cubicBezTo>
                  <a:cubicBezTo>
                    <a:pt x="5" y="6"/>
                    <a:pt x="10" y="7"/>
                    <a:pt x="8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54" name="Freeform 595">
              <a:extLst>
                <a:ext uri="{FF2B5EF4-FFF2-40B4-BE49-F238E27FC236}">
                  <a16:creationId xmlns:a16="http://schemas.microsoft.com/office/drawing/2014/main" id="{43D092C6-137D-A74E-86AD-63D05DB80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6560" y="4347133"/>
              <a:ext cx="165604" cy="47785"/>
            </a:xfrm>
            <a:custGeom>
              <a:avLst/>
              <a:gdLst>
                <a:gd name="T0" fmla="*/ 14 w 18"/>
                <a:gd name="T1" fmla="*/ 5 h 5"/>
                <a:gd name="T2" fmla="*/ 16 w 18"/>
                <a:gd name="T3" fmla="*/ 2 h 5"/>
                <a:gd name="T4" fmla="*/ 13 w 18"/>
                <a:gd name="T5" fmla="*/ 1 h 5"/>
                <a:gd name="T6" fmla="*/ 3 w 18"/>
                <a:gd name="T7" fmla="*/ 1 h 5"/>
                <a:gd name="T8" fmla="*/ 4 w 18"/>
                <a:gd name="T9" fmla="*/ 4 h 5"/>
                <a:gd name="T10" fmla="*/ 14 w 18"/>
                <a:gd name="T11" fmla="*/ 5 h 5"/>
                <a:gd name="T12" fmla="*/ 14 w 18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5">
                  <a:moveTo>
                    <a:pt x="14" y="5"/>
                  </a:moveTo>
                  <a:cubicBezTo>
                    <a:pt x="14" y="4"/>
                    <a:pt x="18" y="2"/>
                    <a:pt x="16" y="2"/>
                  </a:cubicBezTo>
                  <a:cubicBezTo>
                    <a:pt x="15" y="1"/>
                    <a:pt x="14" y="1"/>
                    <a:pt x="13" y="1"/>
                  </a:cubicBezTo>
                  <a:cubicBezTo>
                    <a:pt x="10" y="1"/>
                    <a:pt x="6" y="0"/>
                    <a:pt x="3" y="1"/>
                  </a:cubicBezTo>
                  <a:cubicBezTo>
                    <a:pt x="0" y="1"/>
                    <a:pt x="1" y="4"/>
                    <a:pt x="4" y="4"/>
                  </a:cubicBezTo>
                  <a:cubicBezTo>
                    <a:pt x="7" y="4"/>
                    <a:pt x="11" y="5"/>
                    <a:pt x="14" y="5"/>
                  </a:cubicBezTo>
                  <a:cubicBezTo>
                    <a:pt x="16" y="4"/>
                    <a:pt x="12" y="5"/>
                    <a:pt x="14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55" name="Freeform 596">
              <a:extLst>
                <a:ext uri="{FF2B5EF4-FFF2-40B4-BE49-F238E27FC236}">
                  <a16:creationId xmlns:a16="http://schemas.microsoft.com/office/drawing/2014/main" id="{6F1C3928-D7F9-A441-A42E-DF328B194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7007" y="4560566"/>
              <a:ext cx="156051" cy="105124"/>
            </a:xfrm>
            <a:custGeom>
              <a:avLst/>
              <a:gdLst>
                <a:gd name="T0" fmla="*/ 7 w 17"/>
                <a:gd name="T1" fmla="*/ 1 h 11"/>
                <a:gd name="T2" fmla="*/ 1 w 17"/>
                <a:gd name="T3" fmla="*/ 6 h 11"/>
                <a:gd name="T4" fmla="*/ 10 w 17"/>
                <a:gd name="T5" fmla="*/ 10 h 11"/>
                <a:gd name="T6" fmla="*/ 15 w 17"/>
                <a:gd name="T7" fmla="*/ 10 h 11"/>
                <a:gd name="T8" fmla="*/ 15 w 17"/>
                <a:gd name="T9" fmla="*/ 8 h 11"/>
                <a:gd name="T10" fmla="*/ 16 w 17"/>
                <a:gd name="T11" fmla="*/ 6 h 11"/>
                <a:gd name="T12" fmla="*/ 7 w 17"/>
                <a:gd name="T13" fmla="*/ 1 h 11"/>
                <a:gd name="T14" fmla="*/ 7 w 17"/>
                <a:gd name="T1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1">
                  <a:moveTo>
                    <a:pt x="7" y="1"/>
                  </a:moveTo>
                  <a:cubicBezTo>
                    <a:pt x="5" y="0"/>
                    <a:pt x="2" y="4"/>
                    <a:pt x="1" y="6"/>
                  </a:cubicBezTo>
                  <a:cubicBezTo>
                    <a:pt x="0" y="8"/>
                    <a:pt x="8" y="10"/>
                    <a:pt x="10" y="10"/>
                  </a:cubicBezTo>
                  <a:cubicBezTo>
                    <a:pt x="11" y="11"/>
                    <a:pt x="14" y="11"/>
                    <a:pt x="15" y="10"/>
                  </a:cubicBezTo>
                  <a:cubicBezTo>
                    <a:pt x="16" y="10"/>
                    <a:pt x="15" y="9"/>
                    <a:pt x="15" y="8"/>
                  </a:cubicBezTo>
                  <a:cubicBezTo>
                    <a:pt x="15" y="7"/>
                    <a:pt x="15" y="6"/>
                    <a:pt x="16" y="6"/>
                  </a:cubicBezTo>
                  <a:cubicBezTo>
                    <a:pt x="17" y="4"/>
                    <a:pt x="9" y="1"/>
                    <a:pt x="7" y="1"/>
                  </a:cubicBezTo>
                  <a:cubicBezTo>
                    <a:pt x="5" y="0"/>
                    <a:pt x="8" y="1"/>
                    <a:pt x="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56" name="Freeform 597">
              <a:extLst>
                <a:ext uri="{FF2B5EF4-FFF2-40B4-BE49-F238E27FC236}">
                  <a16:creationId xmlns:a16="http://schemas.microsoft.com/office/drawing/2014/main" id="{4A7CF107-C2DB-3F47-82AC-0B32DC324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254" y="4535082"/>
              <a:ext cx="38217" cy="25484"/>
            </a:xfrm>
            <a:custGeom>
              <a:avLst/>
              <a:gdLst>
                <a:gd name="T0" fmla="*/ 3 w 4"/>
                <a:gd name="T1" fmla="*/ 2 h 3"/>
                <a:gd name="T2" fmla="*/ 1 w 4"/>
                <a:gd name="T3" fmla="*/ 1 h 3"/>
                <a:gd name="T4" fmla="*/ 3 w 4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3" y="2"/>
                  </a:moveTo>
                  <a:cubicBezTo>
                    <a:pt x="1" y="3"/>
                    <a:pt x="0" y="1"/>
                    <a:pt x="1" y="1"/>
                  </a:cubicBezTo>
                  <a:cubicBezTo>
                    <a:pt x="2" y="0"/>
                    <a:pt x="4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57" name="Freeform 598">
              <a:extLst>
                <a:ext uri="{FF2B5EF4-FFF2-40B4-BE49-F238E27FC236}">
                  <a16:creationId xmlns:a16="http://schemas.microsoft.com/office/drawing/2014/main" id="{37D1A776-23FD-7145-B44D-B9F699B04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9043" y="4366247"/>
              <a:ext cx="82803" cy="54153"/>
            </a:xfrm>
            <a:custGeom>
              <a:avLst/>
              <a:gdLst>
                <a:gd name="T0" fmla="*/ 1 w 9"/>
                <a:gd name="T1" fmla="*/ 5 h 6"/>
                <a:gd name="T2" fmla="*/ 1 w 9"/>
                <a:gd name="T3" fmla="*/ 1 h 6"/>
                <a:gd name="T4" fmla="*/ 5 w 9"/>
                <a:gd name="T5" fmla="*/ 1 h 6"/>
                <a:gd name="T6" fmla="*/ 9 w 9"/>
                <a:gd name="T7" fmla="*/ 3 h 6"/>
                <a:gd name="T8" fmla="*/ 5 w 9"/>
                <a:gd name="T9" fmla="*/ 5 h 6"/>
                <a:gd name="T10" fmla="*/ 1 w 9"/>
                <a:gd name="T11" fmla="*/ 5 h 6"/>
                <a:gd name="T12" fmla="*/ 1 w 9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6">
                  <a:moveTo>
                    <a:pt x="1" y="5"/>
                  </a:moveTo>
                  <a:cubicBezTo>
                    <a:pt x="1" y="5"/>
                    <a:pt x="2" y="2"/>
                    <a:pt x="1" y="1"/>
                  </a:cubicBezTo>
                  <a:cubicBezTo>
                    <a:pt x="1" y="0"/>
                    <a:pt x="4" y="1"/>
                    <a:pt x="5" y="1"/>
                  </a:cubicBezTo>
                  <a:cubicBezTo>
                    <a:pt x="6" y="1"/>
                    <a:pt x="9" y="2"/>
                    <a:pt x="9" y="3"/>
                  </a:cubicBezTo>
                  <a:cubicBezTo>
                    <a:pt x="8" y="4"/>
                    <a:pt x="6" y="5"/>
                    <a:pt x="5" y="5"/>
                  </a:cubicBezTo>
                  <a:cubicBezTo>
                    <a:pt x="3" y="6"/>
                    <a:pt x="3" y="6"/>
                    <a:pt x="1" y="5"/>
                  </a:cubicBezTo>
                  <a:cubicBezTo>
                    <a:pt x="0" y="4"/>
                    <a:pt x="2" y="6"/>
                    <a:pt x="1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58" name="Freeform 599">
              <a:extLst>
                <a:ext uri="{FF2B5EF4-FFF2-40B4-BE49-F238E27FC236}">
                  <a16:creationId xmlns:a16="http://schemas.microsoft.com/office/drawing/2014/main" id="{47917784-7A41-584C-AE68-A51BD22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3629" y="4449069"/>
              <a:ext cx="28662" cy="38227"/>
            </a:xfrm>
            <a:custGeom>
              <a:avLst/>
              <a:gdLst>
                <a:gd name="T0" fmla="*/ 2 w 3"/>
                <a:gd name="T1" fmla="*/ 1 h 4"/>
                <a:gd name="T2" fmla="*/ 1 w 3"/>
                <a:gd name="T3" fmla="*/ 3 h 4"/>
                <a:gd name="T4" fmla="*/ 2 w 3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4">
                  <a:moveTo>
                    <a:pt x="2" y="1"/>
                  </a:moveTo>
                  <a:cubicBezTo>
                    <a:pt x="0" y="0"/>
                    <a:pt x="0" y="3"/>
                    <a:pt x="1" y="3"/>
                  </a:cubicBezTo>
                  <a:cubicBezTo>
                    <a:pt x="2" y="4"/>
                    <a:pt x="3" y="2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59" name="Freeform 600">
              <a:extLst>
                <a:ext uri="{FF2B5EF4-FFF2-40B4-BE49-F238E27FC236}">
                  <a16:creationId xmlns:a16="http://schemas.microsoft.com/office/drawing/2014/main" id="{3F1E546C-17F1-8B49-9B3C-102D89EEA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7896" y="4420403"/>
              <a:ext cx="831212" cy="254845"/>
            </a:xfrm>
            <a:custGeom>
              <a:avLst/>
              <a:gdLst>
                <a:gd name="T0" fmla="*/ 17 w 89"/>
                <a:gd name="T1" fmla="*/ 7 h 27"/>
                <a:gd name="T2" fmla="*/ 19 w 89"/>
                <a:gd name="T3" fmla="*/ 4 h 27"/>
                <a:gd name="T4" fmla="*/ 15 w 89"/>
                <a:gd name="T5" fmla="*/ 2 h 27"/>
                <a:gd name="T6" fmla="*/ 12 w 89"/>
                <a:gd name="T7" fmla="*/ 2 h 27"/>
                <a:gd name="T8" fmla="*/ 4 w 89"/>
                <a:gd name="T9" fmla="*/ 1 h 27"/>
                <a:gd name="T10" fmla="*/ 4 w 89"/>
                <a:gd name="T11" fmla="*/ 3 h 27"/>
                <a:gd name="T12" fmla="*/ 0 w 89"/>
                <a:gd name="T13" fmla="*/ 4 h 27"/>
                <a:gd name="T14" fmla="*/ 5 w 89"/>
                <a:gd name="T15" fmla="*/ 5 h 27"/>
                <a:gd name="T16" fmla="*/ 7 w 89"/>
                <a:gd name="T17" fmla="*/ 6 h 27"/>
                <a:gd name="T18" fmla="*/ 6 w 89"/>
                <a:gd name="T19" fmla="*/ 7 h 27"/>
                <a:gd name="T20" fmla="*/ 24 w 89"/>
                <a:gd name="T21" fmla="*/ 13 h 27"/>
                <a:gd name="T22" fmla="*/ 25 w 89"/>
                <a:gd name="T23" fmla="*/ 16 h 27"/>
                <a:gd name="T24" fmla="*/ 24 w 89"/>
                <a:gd name="T25" fmla="*/ 21 h 27"/>
                <a:gd name="T26" fmla="*/ 27 w 89"/>
                <a:gd name="T27" fmla="*/ 25 h 27"/>
                <a:gd name="T28" fmla="*/ 30 w 89"/>
                <a:gd name="T29" fmla="*/ 24 h 27"/>
                <a:gd name="T30" fmla="*/ 33 w 89"/>
                <a:gd name="T31" fmla="*/ 26 h 27"/>
                <a:gd name="T32" fmla="*/ 38 w 89"/>
                <a:gd name="T33" fmla="*/ 26 h 27"/>
                <a:gd name="T34" fmla="*/ 42 w 89"/>
                <a:gd name="T35" fmla="*/ 23 h 27"/>
                <a:gd name="T36" fmla="*/ 45 w 89"/>
                <a:gd name="T37" fmla="*/ 26 h 27"/>
                <a:gd name="T38" fmla="*/ 52 w 89"/>
                <a:gd name="T39" fmla="*/ 27 h 27"/>
                <a:gd name="T40" fmla="*/ 62 w 89"/>
                <a:gd name="T41" fmla="*/ 27 h 27"/>
                <a:gd name="T42" fmla="*/ 65 w 89"/>
                <a:gd name="T43" fmla="*/ 27 h 27"/>
                <a:gd name="T44" fmla="*/ 67 w 89"/>
                <a:gd name="T45" fmla="*/ 24 h 27"/>
                <a:gd name="T46" fmla="*/ 70 w 89"/>
                <a:gd name="T47" fmla="*/ 25 h 27"/>
                <a:gd name="T48" fmla="*/ 76 w 89"/>
                <a:gd name="T49" fmla="*/ 27 h 27"/>
                <a:gd name="T50" fmla="*/ 82 w 89"/>
                <a:gd name="T51" fmla="*/ 26 h 27"/>
                <a:gd name="T52" fmla="*/ 85 w 89"/>
                <a:gd name="T53" fmla="*/ 24 h 27"/>
                <a:gd name="T54" fmla="*/ 85 w 89"/>
                <a:gd name="T55" fmla="*/ 22 h 27"/>
                <a:gd name="T56" fmla="*/ 82 w 89"/>
                <a:gd name="T57" fmla="*/ 22 h 27"/>
                <a:gd name="T58" fmla="*/ 85 w 89"/>
                <a:gd name="T59" fmla="*/ 17 h 27"/>
                <a:gd name="T60" fmla="*/ 80 w 89"/>
                <a:gd name="T61" fmla="*/ 16 h 27"/>
                <a:gd name="T62" fmla="*/ 78 w 89"/>
                <a:gd name="T63" fmla="*/ 14 h 27"/>
                <a:gd name="T64" fmla="*/ 70 w 89"/>
                <a:gd name="T65" fmla="*/ 14 h 27"/>
                <a:gd name="T66" fmla="*/ 65 w 89"/>
                <a:gd name="T67" fmla="*/ 14 h 27"/>
                <a:gd name="T68" fmla="*/ 55 w 89"/>
                <a:gd name="T69" fmla="*/ 17 h 27"/>
                <a:gd name="T70" fmla="*/ 56 w 89"/>
                <a:gd name="T71" fmla="*/ 18 h 27"/>
                <a:gd name="T72" fmla="*/ 52 w 89"/>
                <a:gd name="T73" fmla="*/ 18 h 27"/>
                <a:gd name="T74" fmla="*/ 49 w 89"/>
                <a:gd name="T75" fmla="*/ 16 h 27"/>
                <a:gd name="T76" fmla="*/ 46 w 89"/>
                <a:gd name="T77" fmla="*/ 17 h 27"/>
                <a:gd name="T78" fmla="*/ 42 w 89"/>
                <a:gd name="T79" fmla="*/ 16 h 27"/>
                <a:gd name="T80" fmla="*/ 41 w 89"/>
                <a:gd name="T81" fmla="*/ 18 h 27"/>
                <a:gd name="T82" fmla="*/ 38 w 89"/>
                <a:gd name="T83" fmla="*/ 16 h 27"/>
                <a:gd name="T84" fmla="*/ 39 w 89"/>
                <a:gd name="T85" fmla="*/ 14 h 27"/>
                <a:gd name="T86" fmla="*/ 34 w 89"/>
                <a:gd name="T87" fmla="*/ 12 h 27"/>
                <a:gd name="T88" fmla="*/ 30 w 89"/>
                <a:gd name="T89" fmla="*/ 13 h 27"/>
                <a:gd name="T90" fmla="*/ 32 w 89"/>
                <a:gd name="T91" fmla="*/ 12 h 27"/>
                <a:gd name="T92" fmla="*/ 28 w 89"/>
                <a:gd name="T93" fmla="*/ 9 h 27"/>
                <a:gd name="T94" fmla="*/ 38 w 89"/>
                <a:gd name="T95" fmla="*/ 10 h 27"/>
                <a:gd name="T96" fmla="*/ 33 w 89"/>
                <a:gd name="T97" fmla="*/ 7 h 27"/>
                <a:gd name="T98" fmla="*/ 28 w 89"/>
                <a:gd name="T99" fmla="*/ 7 h 27"/>
                <a:gd name="T100" fmla="*/ 32 w 89"/>
                <a:gd name="T101" fmla="*/ 6 h 27"/>
                <a:gd name="T102" fmla="*/ 27 w 89"/>
                <a:gd name="T103" fmla="*/ 5 h 27"/>
                <a:gd name="T104" fmla="*/ 17 w 89"/>
                <a:gd name="T105" fmla="*/ 7 h 27"/>
                <a:gd name="T106" fmla="*/ 17 w 89"/>
                <a:gd name="T107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9" h="27">
                  <a:moveTo>
                    <a:pt x="17" y="7"/>
                  </a:moveTo>
                  <a:cubicBezTo>
                    <a:pt x="18" y="7"/>
                    <a:pt x="20" y="5"/>
                    <a:pt x="19" y="4"/>
                  </a:cubicBezTo>
                  <a:cubicBezTo>
                    <a:pt x="18" y="3"/>
                    <a:pt x="16" y="2"/>
                    <a:pt x="15" y="2"/>
                  </a:cubicBezTo>
                  <a:cubicBezTo>
                    <a:pt x="14" y="2"/>
                    <a:pt x="13" y="2"/>
                    <a:pt x="12" y="2"/>
                  </a:cubicBezTo>
                  <a:cubicBezTo>
                    <a:pt x="9" y="1"/>
                    <a:pt x="7" y="0"/>
                    <a:pt x="4" y="1"/>
                  </a:cubicBezTo>
                  <a:cubicBezTo>
                    <a:pt x="0" y="2"/>
                    <a:pt x="3" y="2"/>
                    <a:pt x="4" y="3"/>
                  </a:cubicBezTo>
                  <a:cubicBezTo>
                    <a:pt x="4" y="3"/>
                    <a:pt x="0" y="3"/>
                    <a:pt x="0" y="4"/>
                  </a:cubicBezTo>
                  <a:cubicBezTo>
                    <a:pt x="0" y="5"/>
                    <a:pt x="4" y="5"/>
                    <a:pt x="5" y="5"/>
                  </a:cubicBezTo>
                  <a:cubicBezTo>
                    <a:pt x="5" y="6"/>
                    <a:pt x="7" y="6"/>
                    <a:pt x="7" y="6"/>
                  </a:cubicBezTo>
                  <a:cubicBezTo>
                    <a:pt x="7" y="7"/>
                    <a:pt x="6" y="7"/>
                    <a:pt x="6" y="7"/>
                  </a:cubicBezTo>
                  <a:cubicBezTo>
                    <a:pt x="12" y="11"/>
                    <a:pt x="21" y="5"/>
                    <a:pt x="24" y="13"/>
                  </a:cubicBezTo>
                  <a:cubicBezTo>
                    <a:pt x="24" y="14"/>
                    <a:pt x="26" y="15"/>
                    <a:pt x="25" y="16"/>
                  </a:cubicBezTo>
                  <a:cubicBezTo>
                    <a:pt x="24" y="18"/>
                    <a:pt x="23" y="19"/>
                    <a:pt x="24" y="21"/>
                  </a:cubicBezTo>
                  <a:cubicBezTo>
                    <a:pt x="24" y="21"/>
                    <a:pt x="26" y="25"/>
                    <a:pt x="27" y="25"/>
                  </a:cubicBezTo>
                  <a:cubicBezTo>
                    <a:pt x="28" y="26"/>
                    <a:pt x="30" y="23"/>
                    <a:pt x="30" y="24"/>
                  </a:cubicBezTo>
                  <a:cubicBezTo>
                    <a:pt x="31" y="24"/>
                    <a:pt x="32" y="26"/>
                    <a:pt x="33" y="26"/>
                  </a:cubicBezTo>
                  <a:cubicBezTo>
                    <a:pt x="35" y="27"/>
                    <a:pt x="37" y="26"/>
                    <a:pt x="38" y="26"/>
                  </a:cubicBezTo>
                  <a:cubicBezTo>
                    <a:pt x="39" y="25"/>
                    <a:pt x="41" y="23"/>
                    <a:pt x="42" y="23"/>
                  </a:cubicBezTo>
                  <a:cubicBezTo>
                    <a:pt x="42" y="23"/>
                    <a:pt x="44" y="26"/>
                    <a:pt x="45" y="26"/>
                  </a:cubicBezTo>
                  <a:cubicBezTo>
                    <a:pt x="47" y="27"/>
                    <a:pt x="50" y="27"/>
                    <a:pt x="52" y="27"/>
                  </a:cubicBezTo>
                  <a:cubicBezTo>
                    <a:pt x="56" y="27"/>
                    <a:pt x="59" y="27"/>
                    <a:pt x="62" y="27"/>
                  </a:cubicBezTo>
                  <a:cubicBezTo>
                    <a:pt x="63" y="27"/>
                    <a:pt x="64" y="27"/>
                    <a:pt x="65" y="27"/>
                  </a:cubicBezTo>
                  <a:cubicBezTo>
                    <a:pt x="67" y="26"/>
                    <a:pt x="66" y="24"/>
                    <a:pt x="67" y="24"/>
                  </a:cubicBezTo>
                  <a:cubicBezTo>
                    <a:pt x="68" y="23"/>
                    <a:pt x="69" y="24"/>
                    <a:pt x="70" y="25"/>
                  </a:cubicBezTo>
                  <a:cubicBezTo>
                    <a:pt x="71" y="26"/>
                    <a:pt x="74" y="27"/>
                    <a:pt x="76" y="27"/>
                  </a:cubicBezTo>
                  <a:cubicBezTo>
                    <a:pt x="78" y="27"/>
                    <a:pt x="80" y="27"/>
                    <a:pt x="82" y="26"/>
                  </a:cubicBezTo>
                  <a:cubicBezTo>
                    <a:pt x="84" y="26"/>
                    <a:pt x="83" y="24"/>
                    <a:pt x="85" y="24"/>
                  </a:cubicBezTo>
                  <a:cubicBezTo>
                    <a:pt x="86" y="24"/>
                    <a:pt x="87" y="21"/>
                    <a:pt x="85" y="22"/>
                  </a:cubicBezTo>
                  <a:cubicBezTo>
                    <a:pt x="85" y="22"/>
                    <a:pt x="83" y="22"/>
                    <a:pt x="82" y="22"/>
                  </a:cubicBezTo>
                  <a:cubicBezTo>
                    <a:pt x="82" y="22"/>
                    <a:pt x="89" y="18"/>
                    <a:pt x="85" y="17"/>
                  </a:cubicBezTo>
                  <a:cubicBezTo>
                    <a:pt x="84" y="17"/>
                    <a:pt x="82" y="16"/>
                    <a:pt x="80" y="16"/>
                  </a:cubicBezTo>
                  <a:cubicBezTo>
                    <a:pt x="78" y="16"/>
                    <a:pt x="80" y="14"/>
                    <a:pt x="78" y="14"/>
                  </a:cubicBezTo>
                  <a:cubicBezTo>
                    <a:pt x="75" y="14"/>
                    <a:pt x="73" y="14"/>
                    <a:pt x="70" y="14"/>
                  </a:cubicBezTo>
                  <a:cubicBezTo>
                    <a:pt x="68" y="14"/>
                    <a:pt x="67" y="13"/>
                    <a:pt x="65" y="14"/>
                  </a:cubicBezTo>
                  <a:cubicBezTo>
                    <a:pt x="64" y="14"/>
                    <a:pt x="55" y="16"/>
                    <a:pt x="55" y="17"/>
                  </a:cubicBezTo>
                  <a:cubicBezTo>
                    <a:pt x="55" y="17"/>
                    <a:pt x="56" y="17"/>
                    <a:pt x="56" y="18"/>
                  </a:cubicBezTo>
                  <a:cubicBezTo>
                    <a:pt x="56" y="18"/>
                    <a:pt x="53" y="18"/>
                    <a:pt x="52" y="18"/>
                  </a:cubicBezTo>
                  <a:cubicBezTo>
                    <a:pt x="51" y="18"/>
                    <a:pt x="50" y="17"/>
                    <a:pt x="49" y="16"/>
                  </a:cubicBezTo>
                  <a:cubicBezTo>
                    <a:pt x="48" y="16"/>
                    <a:pt x="47" y="17"/>
                    <a:pt x="46" y="17"/>
                  </a:cubicBezTo>
                  <a:cubicBezTo>
                    <a:pt x="45" y="17"/>
                    <a:pt x="43" y="16"/>
                    <a:pt x="42" y="16"/>
                  </a:cubicBezTo>
                  <a:cubicBezTo>
                    <a:pt x="41" y="16"/>
                    <a:pt x="42" y="18"/>
                    <a:pt x="41" y="18"/>
                  </a:cubicBezTo>
                  <a:cubicBezTo>
                    <a:pt x="40" y="18"/>
                    <a:pt x="39" y="16"/>
                    <a:pt x="38" y="16"/>
                  </a:cubicBezTo>
                  <a:cubicBezTo>
                    <a:pt x="35" y="16"/>
                    <a:pt x="39" y="15"/>
                    <a:pt x="39" y="14"/>
                  </a:cubicBezTo>
                  <a:cubicBezTo>
                    <a:pt x="39" y="13"/>
                    <a:pt x="35" y="12"/>
                    <a:pt x="34" y="12"/>
                  </a:cubicBezTo>
                  <a:cubicBezTo>
                    <a:pt x="34" y="12"/>
                    <a:pt x="30" y="13"/>
                    <a:pt x="30" y="13"/>
                  </a:cubicBezTo>
                  <a:cubicBezTo>
                    <a:pt x="30" y="12"/>
                    <a:pt x="32" y="12"/>
                    <a:pt x="32" y="12"/>
                  </a:cubicBezTo>
                  <a:cubicBezTo>
                    <a:pt x="32" y="11"/>
                    <a:pt x="27" y="10"/>
                    <a:pt x="28" y="9"/>
                  </a:cubicBezTo>
                  <a:cubicBezTo>
                    <a:pt x="28" y="9"/>
                    <a:pt x="38" y="10"/>
                    <a:pt x="38" y="10"/>
                  </a:cubicBezTo>
                  <a:cubicBezTo>
                    <a:pt x="38" y="9"/>
                    <a:pt x="34" y="8"/>
                    <a:pt x="33" y="7"/>
                  </a:cubicBezTo>
                  <a:cubicBezTo>
                    <a:pt x="32" y="7"/>
                    <a:pt x="30" y="7"/>
                    <a:pt x="28" y="7"/>
                  </a:cubicBezTo>
                  <a:cubicBezTo>
                    <a:pt x="29" y="7"/>
                    <a:pt x="31" y="7"/>
                    <a:pt x="32" y="6"/>
                  </a:cubicBezTo>
                  <a:cubicBezTo>
                    <a:pt x="32" y="5"/>
                    <a:pt x="27" y="5"/>
                    <a:pt x="27" y="5"/>
                  </a:cubicBezTo>
                  <a:cubicBezTo>
                    <a:pt x="23" y="5"/>
                    <a:pt x="21" y="6"/>
                    <a:pt x="17" y="7"/>
                  </a:cubicBezTo>
                  <a:cubicBezTo>
                    <a:pt x="17" y="7"/>
                    <a:pt x="18" y="7"/>
                    <a:pt x="17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60" name="Freeform 601">
              <a:extLst>
                <a:ext uri="{FF2B5EF4-FFF2-40B4-BE49-F238E27FC236}">
                  <a16:creationId xmlns:a16="http://schemas.microsoft.com/office/drawing/2014/main" id="{400C740A-83F5-054B-9814-CF92C1ED19D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7007" y="3980797"/>
              <a:ext cx="550956" cy="347225"/>
            </a:xfrm>
            <a:custGeom>
              <a:avLst/>
              <a:gdLst>
                <a:gd name="T0" fmla="*/ 55 w 59"/>
                <a:gd name="T1" fmla="*/ 21 h 37"/>
                <a:gd name="T2" fmla="*/ 46 w 59"/>
                <a:gd name="T3" fmla="*/ 20 h 37"/>
                <a:gd name="T4" fmla="*/ 46 w 59"/>
                <a:gd name="T5" fmla="*/ 18 h 37"/>
                <a:gd name="T6" fmla="*/ 44 w 59"/>
                <a:gd name="T7" fmla="*/ 15 h 37"/>
                <a:gd name="T8" fmla="*/ 44 w 59"/>
                <a:gd name="T9" fmla="*/ 11 h 37"/>
                <a:gd name="T10" fmla="*/ 43 w 59"/>
                <a:gd name="T11" fmla="*/ 15 h 37"/>
                <a:gd name="T12" fmla="*/ 35 w 59"/>
                <a:gd name="T13" fmla="*/ 10 h 37"/>
                <a:gd name="T14" fmla="*/ 24 w 59"/>
                <a:gd name="T15" fmla="*/ 2 h 37"/>
                <a:gd name="T16" fmla="*/ 12 w 59"/>
                <a:gd name="T17" fmla="*/ 1 h 37"/>
                <a:gd name="T18" fmla="*/ 12 w 59"/>
                <a:gd name="T19" fmla="*/ 3 h 37"/>
                <a:gd name="T20" fmla="*/ 6 w 59"/>
                <a:gd name="T21" fmla="*/ 5 h 37"/>
                <a:gd name="T22" fmla="*/ 11 w 59"/>
                <a:gd name="T23" fmla="*/ 9 h 37"/>
                <a:gd name="T24" fmla="*/ 6 w 59"/>
                <a:gd name="T25" fmla="*/ 9 h 37"/>
                <a:gd name="T26" fmla="*/ 5 w 59"/>
                <a:gd name="T27" fmla="*/ 11 h 37"/>
                <a:gd name="T28" fmla="*/ 6 w 59"/>
                <a:gd name="T29" fmla="*/ 14 h 37"/>
                <a:gd name="T30" fmla="*/ 10 w 59"/>
                <a:gd name="T31" fmla="*/ 14 h 37"/>
                <a:gd name="T32" fmla="*/ 0 w 59"/>
                <a:gd name="T33" fmla="*/ 15 h 37"/>
                <a:gd name="T34" fmla="*/ 7 w 59"/>
                <a:gd name="T35" fmla="*/ 20 h 37"/>
                <a:gd name="T36" fmla="*/ 8 w 59"/>
                <a:gd name="T37" fmla="*/ 23 h 37"/>
                <a:gd name="T38" fmla="*/ 14 w 59"/>
                <a:gd name="T39" fmla="*/ 23 h 37"/>
                <a:gd name="T40" fmla="*/ 26 w 59"/>
                <a:gd name="T41" fmla="*/ 23 h 37"/>
                <a:gd name="T42" fmla="*/ 28 w 59"/>
                <a:gd name="T43" fmla="*/ 24 h 37"/>
                <a:gd name="T44" fmla="*/ 16 w 59"/>
                <a:gd name="T45" fmla="*/ 25 h 37"/>
                <a:gd name="T46" fmla="*/ 16 w 59"/>
                <a:gd name="T47" fmla="*/ 30 h 37"/>
                <a:gd name="T48" fmla="*/ 19 w 59"/>
                <a:gd name="T49" fmla="*/ 33 h 37"/>
                <a:gd name="T50" fmla="*/ 32 w 59"/>
                <a:gd name="T51" fmla="*/ 35 h 37"/>
                <a:gd name="T52" fmla="*/ 34 w 59"/>
                <a:gd name="T53" fmla="*/ 36 h 37"/>
                <a:gd name="T54" fmla="*/ 40 w 59"/>
                <a:gd name="T55" fmla="*/ 35 h 37"/>
                <a:gd name="T56" fmla="*/ 41 w 59"/>
                <a:gd name="T57" fmla="*/ 35 h 37"/>
                <a:gd name="T58" fmla="*/ 41 w 59"/>
                <a:gd name="T59" fmla="*/ 29 h 37"/>
                <a:gd name="T60" fmla="*/ 46 w 59"/>
                <a:gd name="T61" fmla="*/ 30 h 37"/>
                <a:gd name="T62" fmla="*/ 51 w 59"/>
                <a:gd name="T63" fmla="*/ 28 h 37"/>
                <a:gd name="T64" fmla="*/ 54 w 59"/>
                <a:gd name="T65" fmla="*/ 26 h 37"/>
                <a:gd name="T66" fmla="*/ 58 w 59"/>
                <a:gd name="T67" fmla="*/ 2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" h="37">
                  <a:moveTo>
                    <a:pt x="58" y="24"/>
                  </a:moveTo>
                  <a:cubicBezTo>
                    <a:pt x="58" y="22"/>
                    <a:pt x="56" y="22"/>
                    <a:pt x="55" y="21"/>
                  </a:cubicBezTo>
                  <a:cubicBezTo>
                    <a:pt x="54" y="20"/>
                    <a:pt x="53" y="22"/>
                    <a:pt x="52" y="21"/>
                  </a:cubicBezTo>
                  <a:cubicBezTo>
                    <a:pt x="50" y="19"/>
                    <a:pt x="48" y="21"/>
                    <a:pt x="46" y="20"/>
                  </a:cubicBezTo>
                  <a:cubicBezTo>
                    <a:pt x="46" y="20"/>
                    <a:pt x="48" y="19"/>
                    <a:pt x="48" y="18"/>
                  </a:cubicBezTo>
                  <a:cubicBezTo>
                    <a:pt x="48" y="18"/>
                    <a:pt x="46" y="18"/>
                    <a:pt x="46" y="18"/>
                  </a:cubicBezTo>
                  <a:cubicBezTo>
                    <a:pt x="46" y="17"/>
                    <a:pt x="47" y="17"/>
                    <a:pt x="47" y="16"/>
                  </a:cubicBezTo>
                  <a:cubicBezTo>
                    <a:pt x="47" y="15"/>
                    <a:pt x="44" y="16"/>
                    <a:pt x="44" y="15"/>
                  </a:cubicBezTo>
                  <a:cubicBezTo>
                    <a:pt x="43" y="15"/>
                    <a:pt x="45" y="14"/>
                    <a:pt x="45" y="14"/>
                  </a:cubicBezTo>
                  <a:cubicBezTo>
                    <a:pt x="46" y="13"/>
                    <a:pt x="44" y="12"/>
                    <a:pt x="44" y="11"/>
                  </a:cubicBezTo>
                  <a:cubicBezTo>
                    <a:pt x="43" y="10"/>
                    <a:pt x="38" y="11"/>
                    <a:pt x="38" y="11"/>
                  </a:cubicBezTo>
                  <a:cubicBezTo>
                    <a:pt x="38" y="12"/>
                    <a:pt x="43" y="14"/>
                    <a:pt x="43" y="15"/>
                  </a:cubicBezTo>
                  <a:cubicBezTo>
                    <a:pt x="42" y="16"/>
                    <a:pt x="39" y="14"/>
                    <a:pt x="38" y="13"/>
                  </a:cubicBezTo>
                  <a:cubicBezTo>
                    <a:pt x="36" y="12"/>
                    <a:pt x="39" y="10"/>
                    <a:pt x="35" y="10"/>
                  </a:cubicBezTo>
                  <a:cubicBezTo>
                    <a:pt x="33" y="10"/>
                    <a:pt x="30" y="10"/>
                    <a:pt x="29" y="8"/>
                  </a:cubicBezTo>
                  <a:cubicBezTo>
                    <a:pt x="28" y="6"/>
                    <a:pt x="26" y="3"/>
                    <a:pt x="24" y="2"/>
                  </a:cubicBezTo>
                  <a:cubicBezTo>
                    <a:pt x="21" y="1"/>
                    <a:pt x="18" y="0"/>
                    <a:pt x="16" y="0"/>
                  </a:cubicBezTo>
                  <a:cubicBezTo>
                    <a:pt x="15" y="0"/>
                    <a:pt x="10" y="0"/>
                    <a:pt x="12" y="1"/>
                  </a:cubicBezTo>
                  <a:cubicBezTo>
                    <a:pt x="13" y="1"/>
                    <a:pt x="17" y="2"/>
                    <a:pt x="17" y="2"/>
                  </a:cubicBezTo>
                  <a:cubicBezTo>
                    <a:pt x="17" y="4"/>
                    <a:pt x="13" y="3"/>
                    <a:pt x="12" y="3"/>
                  </a:cubicBezTo>
                  <a:cubicBezTo>
                    <a:pt x="12" y="3"/>
                    <a:pt x="13" y="4"/>
                    <a:pt x="13" y="4"/>
                  </a:cubicBezTo>
                  <a:cubicBezTo>
                    <a:pt x="13" y="5"/>
                    <a:pt x="7" y="2"/>
                    <a:pt x="6" y="5"/>
                  </a:cubicBezTo>
                  <a:cubicBezTo>
                    <a:pt x="6" y="5"/>
                    <a:pt x="11" y="7"/>
                    <a:pt x="12" y="7"/>
                  </a:cubicBezTo>
                  <a:cubicBezTo>
                    <a:pt x="10" y="6"/>
                    <a:pt x="11" y="9"/>
                    <a:pt x="11" y="9"/>
                  </a:cubicBezTo>
                  <a:cubicBezTo>
                    <a:pt x="11" y="10"/>
                    <a:pt x="4" y="7"/>
                    <a:pt x="3" y="8"/>
                  </a:cubicBezTo>
                  <a:cubicBezTo>
                    <a:pt x="3" y="7"/>
                    <a:pt x="6" y="8"/>
                    <a:pt x="6" y="9"/>
                  </a:cubicBezTo>
                  <a:cubicBezTo>
                    <a:pt x="6" y="8"/>
                    <a:pt x="4" y="9"/>
                    <a:pt x="4" y="9"/>
                  </a:cubicBezTo>
                  <a:cubicBezTo>
                    <a:pt x="3" y="10"/>
                    <a:pt x="5" y="11"/>
                    <a:pt x="5" y="11"/>
                  </a:cubicBezTo>
                  <a:cubicBezTo>
                    <a:pt x="6" y="12"/>
                    <a:pt x="2" y="12"/>
                    <a:pt x="1" y="12"/>
                  </a:cubicBezTo>
                  <a:cubicBezTo>
                    <a:pt x="2" y="12"/>
                    <a:pt x="4" y="13"/>
                    <a:pt x="6" y="14"/>
                  </a:cubicBezTo>
                  <a:cubicBezTo>
                    <a:pt x="8" y="14"/>
                    <a:pt x="10" y="13"/>
                    <a:pt x="12" y="13"/>
                  </a:cubicBezTo>
                  <a:cubicBezTo>
                    <a:pt x="12" y="13"/>
                    <a:pt x="10" y="14"/>
                    <a:pt x="10" y="14"/>
                  </a:cubicBezTo>
                  <a:cubicBezTo>
                    <a:pt x="10" y="15"/>
                    <a:pt x="11" y="15"/>
                    <a:pt x="11" y="15"/>
                  </a:cubicBezTo>
                  <a:cubicBezTo>
                    <a:pt x="11" y="16"/>
                    <a:pt x="0" y="15"/>
                    <a:pt x="0" y="15"/>
                  </a:cubicBezTo>
                  <a:cubicBezTo>
                    <a:pt x="0" y="15"/>
                    <a:pt x="2" y="18"/>
                    <a:pt x="2" y="18"/>
                  </a:cubicBezTo>
                  <a:cubicBezTo>
                    <a:pt x="3" y="19"/>
                    <a:pt x="7" y="21"/>
                    <a:pt x="7" y="20"/>
                  </a:cubicBezTo>
                  <a:cubicBezTo>
                    <a:pt x="7" y="21"/>
                    <a:pt x="5" y="20"/>
                    <a:pt x="6" y="22"/>
                  </a:cubicBezTo>
                  <a:cubicBezTo>
                    <a:pt x="6" y="22"/>
                    <a:pt x="7" y="23"/>
                    <a:pt x="8" y="23"/>
                  </a:cubicBezTo>
                  <a:cubicBezTo>
                    <a:pt x="9" y="24"/>
                    <a:pt x="10" y="23"/>
                    <a:pt x="11" y="23"/>
                  </a:cubicBezTo>
                  <a:cubicBezTo>
                    <a:pt x="12" y="22"/>
                    <a:pt x="13" y="24"/>
                    <a:pt x="14" y="23"/>
                  </a:cubicBezTo>
                  <a:cubicBezTo>
                    <a:pt x="17" y="22"/>
                    <a:pt x="19" y="21"/>
                    <a:pt x="21" y="22"/>
                  </a:cubicBezTo>
                  <a:cubicBezTo>
                    <a:pt x="23" y="23"/>
                    <a:pt x="24" y="23"/>
                    <a:pt x="26" y="23"/>
                  </a:cubicBezTo>
                  <a:cubicBezTo>
                    <a:pt x="25" y="23"/>
                    <a:pt x="23" y="23"/>
                    <a:pt x="21" y="23"/>
                  </a:cubicBezTo>
                  <a:cubicBezTo>
                    <a:pt x="23" y="23"/>
                    <a:pt x="27" y="23"/>
                    <a:pt x="28" y="24"/>
                  </a:cubicBezTo>
                  <a:cubicBezTo>
                    <a:pt x="28" y="24"/>
                    <a:pt x="23" y="25"/>
                    <a:pt x="23" y="25"/>
                  </a:cubicBezTo>
                  <a:cubicBezTo>
                    <a:pt x="21" y="25"/>
                    <a:pt x="18" y="25"/>
                    <a:pt x="16" y="25"/>
                  </a:cubicBezTo>
                  <a:cubicBezTo>
                    <a:pt x="16" y="26"/>
                    <a:pt x="12" y="27"/>
                    <a:pt x="13" y="27"/>
                  </a:cubicBezTo>
                  <a:cubicBezTo>
                    <a:pt x="14" y="28"/>
                    <a:pt x="15" y="28"/>
                    <a:pt x="16" y="30"/>
                  </a:cubicBezTo>
                  <a:cubicBezTo>
                    <a:pt x="16" y="32"/>
                    <a:pt x="22" y="30"/>
                    <a:pt x="23" y="32"/>
                  </a:cubicBezTo>
                  <a:cubicBezTo>
                    <a:pt x="23" y="32"/>
                    <a:pt x="19" y="32"/>
                    <a:pt x="19" y="33"/>
                  </a:cubicBezTo>
                  <a:cubicBezTo>
                    <a:pt x="20" y="34"/>
                    <a:pt x="25" y="36"/>
                    <a:pt x="26" y="36"/>
                  </a:cubicBezTo>
                  <a:cubicBezTo>
                    <a:pt x="26" y="36"/>
                    <a:pt x="32" y="36"/>
                    <a:pt x="32" y="35"/>
                  </a:cubicBezTo>
                  <a:cubicBezTo>
                    <a:pt x="32" y="35"/>
                    <a:pt x="31" y="35"/>
                    <a:pt x="31" y="35"/>
                  </a:cubicBezTo>
                  <a:cubicBezTo>
                    <a:pt x="31" y="33"/>
                    <a:pt x="35" y="36"/>
                    <a:pt x="34" y="36"/>
                  </a:cubicBezTo>
                  <a:cubicBezTo>
                    <a:pt x="35" y="36"/>
                    <a:pt x="33" y="33"/>
                    <a:pt x="33" y="32"/>
                  </a:cubicBezTo>
                  <a:cubicBezTo>
                    <a:pt x="35" y="31"/>
                    <a:pt x="37" y="37"/>
                    <a:pt x="40" y="35"/>
                  </a:cubicBezTo>
                  <a:cubicBezTo>
                    <a:pt x="41" y="34"/>
                    <a:pt x="39" y="32"/>
                    <a:pt x="40" y="32"/>
                  </a:cubicBezTo>
                  <a:cubicBezTo>
                    <a:pt x="41" y="32"/>
                    <a:pt x="41" y="34"/>
                    <a:pt x="41" y="35"/>
                  </a:cubicBezTo>
                  <a:cubicBezTo>
                    <a:pt x="42" y="35"/>
                    <a:pt x="43" y="31"/>
                    <a:pt x="42" y="31"/>
                  </a:cubicBezTo>
                  <a:cubicBezTo>
                    <a:pt x="42" y="30"/>
                    <a:pt x="42" y="29"/>
                    <a:pt x="41" y="29"/>
                  </a:cubicBezTo>
                  <a:cubicBezTo>
                    <a:pt x="41" y="28"/>
                    <a:pt x="42" y="26"/>
                    <a:pt x="43" y="27"/>
                  </a:cubicBezTo>
                  <a:cubicBezTo>
                    <a:pt x="44" y="28"/>
                    <a:pt x="43" y="32"/>
                    <a:pt x="46" y="30"/>
                  </a:cubicBezTo>
                  <a:cubicBezTo>
                    <a:pt x="47" y="29"/>
                    <a:pt x="50" y="25"/>
                    <a:pt x="52" y="27"/>
                  </a:cubicBezTo>
                  <a:cubicBezTo>
                    <a:pt x="53" y="27"/>
                    <a:pt x="51" y="28"/>
                    <a:pt x="51" y="28"/>
                  </a:cubicBezTo>
                  <a:cubicBezTo>
                    <a:pt x="51" y="28"/>
                    <a:pt x="56" y="27"/>
                    <a:pt x="56" y="27"/>
                  </a:cubicBezTo>
                  <a:cubicBezTo>
                    <a:pt x="56" y="27"/>
                    <a:pt x="54" y="27"/>
                    <a:pt x="54" y="26"/>
                  </a:cubicBezTo>
                  <a:cubicBezTo>
                    <a:pt x="54" y="25"/>
                    <a:pt x="59" y="25"/>
                    <a:pt x="58" y="24"/>
                  </a:cubicBezTo>
                  <a:cubicBezTo>
                    <a:pt x="58" y="22"/>
                    <a:pt x="58" y="25"/>
                    <a:pt x="58" y="2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61" name="Freeform 602">
              <a:extLst>
                <a:ext uri="{FF2B5EF4-FFF2-40B4-BE49-F238E27FC236}">
                  <a16:creationId xmlns:a16="http://schemas.microsoft.com/office/drawing/2014/main" id="{DDDE675A-6F4F-AA40-BAD7-A8E584BAF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9934" y="3767367"/>
              <a:ext cx="1455416" cy="758159"/>
            </a:xfrm>
            <a:custGeom>
              <a:avLst/>
              <a:gdLst>
                <a:gd name="T0" fmla="*/ 15 w 156"/>
                <a:gd name="T1" fmla="*/ 77 h 81"/>
                <a:gd name="T2" fmla="*/ 27 w 156"/>
                <a:gd name="T3" fmla="*/ 76 h 81"/>
                <a:gd name="T4" fmla="*/ 37 w 156"/>
                <a:gd name="T5" fmla="*/ 78 h 81"/>
                <a:gd name="T6" fmla="*/ 48 w 156"/>
                <a:gd name="T7" fmla="*/ 77 h 81"/>
                <a:gd name="T8" fmla="*/ 65 w 156"/>
                <a:gd name="T9" fmla="*/ 76 h 81"/>
                <a:gd name="T10" fmla="*/ 59 w 156"/>
                <a:gd name="T11" fmla="*/ 70 h 81"/>
                <a:gd name="T12" fmla="*/ 50 w 156"/>
                <a:gd name="T13" fmla="*/ 65 h 81"/>
                <a:gd name="T14" fmla="*/ 73 w 156"/>
                <a:gd name="T15" fmla="*/ 61 h 81"/>
                <a:gd name="T16" fmla="*/ 76 w 156"/>
                <a:gd name="T17" fmla="*/ 55 h 81"/>
                <a:gd name="T18" fmla="*/ 71 w 156"/>
                <a:gd name="T19" fmla="*/ 50 h 81"/>
                <a:gd name="T20" fmla="*/ 72 w 156"/>
                <a:gd name="T21" fmla="*/ 48 h 81"/>
                <a:gd name="T22" fmla="*/ 78 w 156"/>
                <a:gd name="T23" fmla="*/ 45 h 81"/>
                <a:gd name="T24" fmla="*/ 90 w 156"/>
                <a:gd name="T25" fmla="*/ 44 h 81"/>
                <a:gd name="T26" fmla="*/ 105 w 156"/>
                <a:gd name="T27" fmla="*/ 37 h 81"/>
                <a:gd name="T28" fmla="*/ 105 w 156"/>
                <a:gd name="T29" fmla="*/ 32 h 81"/>
                <a:gd name="T30" fmla="*/ 136 w 156"/>
                <a:gd name="T31" fmla="*/ 21 h 81"/>
                <a:gd name="T32" fmla="*/ 115 w 156"/>
                <a:gd name="T33" fmla="*/ 23 h 81"/>
                <a:gd name="T34" fmla="*/ 134 w 156"/>
                <a:gd name="T35" fmla="*/ 18 h 81"/>
                <a:gd name="T36" fmla="*/ 146 w 156"/>
                <a:gd name="T37" fmla="*/ 10 h 81"/>
                <a:gd name="T38" fmla="*/ 133 w 156"/>
                <a:gd name="T39" fmla="*/ 5 h 81"/>
                <a:gd name="T40" fmla="*/ 121 w 156"/>
                <a:gd name="T41" fmla="*/ 5 h 81"/>
                <a:gd name="T42" fmla="*/ 100 w 156"/>
                <a:gd name="T43" fmla="*/ 2 h 81"/>
                <a:gd name="T44" fmla="*/ 91 w 156"/>
                <a:gd name="T45" fmla="*/ 5 h 81"/>
                <a:gd name="T46" fmla="*/ 80 w 156"/>
                <a:gd name="T47" fmla="*/ 8 h 81"/>
                <a:gd name="T48" fmla="*/ 58 w 156"/>
                <a:gd name="T49" fmla="*/ 4 h 81"/>
                <a:gd name="T50" fmla="*/ 52 w 156"/>
                <a:gd name="T51" fmla="*/ 5 h 81"/>
                <a:gd name="T52" fmla="*/ 46 w 156"/>
                <a:gd name="T53" fmla="*/ 10 h 81"/>
                <a:gd name="T54" fmla="*/ 45 w 156"/>
                <a:gd name="T55" fmla="*/ 12 h 81"/>
                <a:gd name="T56" fmla="*/ 31 w 156"/>
                <a:gd name="T57" fmla="*/ 10 h 81"/>
                <a:gd name="T58" fmla="*/ 34 w 156"/>
                <a:gd name="T59" fmla="*/ 16 h 81"/>
                <a:gd name="T60" fmla="*/ 23 w 156"/>
                <a:gd name="T61" fmla="*/ 16 h 81"/>
                <a:gd name="T62" fmla="*/ 5 w 156"/>
                <a:gd name="T63" fmla="*/ 17 h 81"/>
                <a:gd name="T64" fmla="*/ 11 w 156"/>
                <a:gd name="T65" fmla="*/ 21 h 81"/>
                <a:gd name="T66" fmla="*/ 13 w 156"/>
                <a:gd name="T67" fmla="*/ 26 h 81"/>
                <a:gd name="T68" fmla="*/ 23 w 156"/>
                <a:gd name="T69" fmla="*/ 27 h 81"/>
                <a:gd name="T70" fmla="*/ 20 w 156"/>
                <a:gd name="T71" fmla="*/ 31 h 81"/>
                <a:gd name="T72" fmla="*/ 26 w 156"/>
                <a:gd name="T73" fmla="*/ 30 h 81"/>
                <a:gd name="T74" fmla="*/ 42 w 156"/>
                <a:gd name="T75" fmla="*/ 30 h 81"/>
                <a:gd name="T76" fmla="*/ 52 w 156"/>
                <a:gd name="T77" fmla="*/ 31 h 81"/>
                <a:gd name="T78" fmla="*/ 73 w 156"/>
                <a:gd name="T79" fmla="*/ 21 h 81"/>
                <a:gd name="T80" fmla="*/ 60 w 156"/>
                <a:gd name="T81" fmla="*/ 31 h 81"/>
                <a:gd name="T82" fmla="*/ 44 w 156"/>
                <a:gd name="T83" fmla="*/ 35 h 81"/>
                <a:gd name="T84" fmla="*/ 58 w 156"/>
                <a:gd name="T85" fmla="*/ 42 h 81"/>
                <a:gd name="T86" fmla="*/ 32 w 156"/>
                <a:gd name="T87" fmla="*/ 39 h 81"/>
                <a:gd name="T88" fmla="*/ 42 w 156"/>
                <a:gd name="T89" fmla="*/ 50 h 81"/>
                <a:gd name="T90" fmla="*/ 44 w 156"/>
                <a:gd name="T91" fmla="*/ 52 h 81"/>
                <a:gd name="T92" fmla="*/ 30 w 156"/>
                <a:gd name="T93" fmla="*/ 52 h 81"/>
                <a:gd name="T94" fmla="*/ 27 w 156"/>
                <a:gd name="T95" fmla="*/ 59 h 81"/>
                <a:gd name="T96" fmla="*/ 36 w 156"/>
                <a:gd name="T97" fmla="*/ 57 h 81"/>
                <a:gd name="T98" fmla="*/ 34 w 156"/>
                <a:gd name="T99" fmla="*/ 60 h 81"/>
                <a:gd name="T100" fmla="*/ 37 w 156"/>
                <a:gd name="T101" fmla="*/ 65 h 81"/>
                <a:gd name="T102" fmla="*/ 38 w 156"/>
                <a:gd name="T103" fmla="*/ 68 h 81"/>
                <a:gd name="T104" fmla="*/ 19 w 156"/>
                <a:gd name="T105" fmla="*/ 6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6" h="81">
                  <a:moveTo>
                    <a:pt x="26" y="70"/>
                  </a:moveTo>
                  <a:cubicBezTo>
                    <a:pt x="22" y="70"/>
                    <a:pt x="17" y="70"/>
                    <a:pt x="13" y="71"/>
                  </a:cubicBezTo>
                  <a:cubicBezTo>
                    <a:pt x="11" y="72"/>
                    <a:pt x="11" y="75"/>
                    <a:pt x="12" y="76"/>
                  </a:cubicBezTo>
                  <a:cubicBezTo>
                    <a:pt x="13" y="77"/>
                    <a:pt x="15" y="78"/>
                    <a:pt x="15" y="77"/>
                  </a:cubicBezTo>
                  <a:cubicBezTo>
                    <a:pt x="17" y="77"/>
                    <a:pt x="16" y="76"/>
                    <a:pt x="17" y="75"/>
                  </a:cubicBezTo>
                  <a:cubicBezTo>
                    <a:pt x="17" y="75"/>
                    <a:pt x="17" y="78"/>
                    <a:pt x="17" y="78"/>
                  </a:cubicBezTo>
                  <a:cubicBezTo>
                    <a:pt x="19" y="78"/>
                    <a:pt x="22" y="78"/>
                    <a:pt x="24" y="78"/>
                  </a:cubicBezTo>
                  <a:cubicBezTo>
                    <a:pt x="26" y="78"/>
                    <a:pt x="26" y="76"/>
                    <a:pt x="27" y="76"/>
                  </a:cubicBezTo>
                  <a:cubicBezTo>
                    <a:pt x="29" y="76"/>
                    <a:pt x="27" y="78"/>
                    <a:pt x="27" y="78"/>
                  </a:cubicBezTo>
                  <a:cubicBezTo>
                    <a:pt x="27" y="78"/>
                    <a:pt x="37" y="79"/>
                    <a:pt x="37" y="78"/>
                  </a:cubicBezTo>
                  <a:cubicBezTo>
                    <a:pt x="37" y="78"/>
                    <a:pt x="35" y="77"/>
                    <a:pt x="34" y="76"/>
                  </a:cubicBezTo>
                  <a:cubicBezTo>
                    <a:pt x="34" y="76"/>
                    <a:pt x="38" y="77"/>
                    <a:pt x="37" y="78"/>
                  </a:cubicBezTo>
                  <a:cubicBezTo>
                    <a:pt x="38" y="77"/>
                    <a:pt x="37" y="76"/>
                    <a:pt x="38" y="76"/>
                  </a:cubicBezTo>
                  <a:cubicBezTo>
                    <a:pt x="38" y="76"/>
                    <a:pt x="40" y="77"/>
                    <a:pt x="41" y="77"/>
                  </a:cubicBezTo>
                  <a:cubicBezTo>
                    <a:pt x="43" y="79"/>
                    <a:pt x="41" y="76"/>
                    <a:pt x="42" y="75"/>
                  </a:cubicBezTo>
                  <a:cubicBezTo>
                    <a:pt x="42" y="75"/>
                    <a:pt x="48" y="78"/>
                    <a:pt x="48" y="77"/>
                  </a:cubicBezTo>
                  <a:cubicBezTo>
                    <a:pt x="48" y="76"/>
                    <a:pt x="46" y="76"/>
                    <a:pt x="46" y="75"/>
                  </a:cubicBezTo>
                  <a:cubicBezTo>
                    <a:pt x="46" y="75"/>
                    <a:pt x="53" y="76"/>
                    <a:pt x="53" y="76"/>
                  </a:cubicBezTo>
                  <a:cubicBezTo>
                    <a:pt x="57" y="76"/>
                    <a:pt x="52" y="79"/>
                    <a:pt x="52" y="80"/>
                  </a:cubicBezTo>
                  <a:cubicBezTo>
                    <a:pt x="52" y="81"/>
                    <a:pt x="64" y="76"/>
                    <a:pt x="65" y="76"/>
                  </a:cubicBezTo>
                  <a:cubicBezTo>
                    <a:pt x="67" y="76"/>
                    <a:pt x="72" y="73"/>
                    <a:pt x="68" y="72"/>
                  </a:cubicBezTo>
                  <a:cubicBezTo>
                    <a:pt x="66" y="71"/>
                    <a:pt x="63" y="73"/>
                    <a:pt x="61" y="72"/>
                  </a:cubicBezTo>
                  <a:cubicBezTo>
                    <a:pt x="61" y="72"/>
                    <a:pt x="63" y="70"/>
                    <a:pt x="63" y="70"/>
                  </a:cubicBezTo>
                  <a:cubicBezTo>
                    <a:pt x="63" y="69"/>
                    <a:pt x="60" y="70"/>
                    <a:pt x="59" y="70"/>
                  </a:cubicBezTo>
                  <a:cubicBezTo>
                    <a:pt x="57" y="70"/>
                    <a:pt x="56" y="68"/>
                    <a:pt x="54" y="68"/>
                  </a:cubicBezTo>
                  <a:cubicBezTo>
                    <a:pt x="53" y="69"/>
                    <a:pt x="50" y="70"/>
                    <a:pt x="48" y="69"/>
                  </a:cubicBezTo>
                  <a:cubicBezTo>
                    <a:pt x="49" y="69"/>
                    <a:pt x="50" y="69"/>
                    <a:pt x="51" y="69"/>
                  </a:cubicBezTo>
                  <a:cubicBezTo>
                    <a:pt x="52" y="68"/>
                    <a:pt x="50" y="66"/>
                    <a:pt x="50" y="65"/>
                  </a:cubicBezTo>
                  <a:cubicBezTo>
                    <a:pt x="50" y="67"/>
                    <a:pt x="59" y="68"/>
                    <a:pt x="60" y="68"/>
                  </a:cubicBezTo>
                  <a:cubicBezTo>
                    <a:pt x="61" y="68"/>
                    <a:pt x="63" y="68"/>
                    <a:pt x="65" y="68"/>
                  </a:cubicBezTo>
                  <a:cubicBezTo>
                    <a:pt x="67" y="68"/>
                    <a:pt x="69" y="65"/>
                    <a:pt x="68" y="64"/>
                  </a:cubicBezTo>
                  <a:cubicBezTo>
                    <a:pt x="65" y="61"/>
                    <a:pt x="71" y="61"/>
                    <a:pt x="73" y="61"/>
                  </a:cubicBezTo>
                  <a:cubicBezTo>
                    <a:pt x="74" y="61"/>
                    <a:pt x="79" y="61"/>
                    <a:pt x="80" y="60"/>
                  </a:cubicBezTo>
                  <a:cubicBezTo>
                    <a:pt x="80" y="60"/>
                    <a:pt x="75" y="58"/>
                    <a:pt x="75" y="58"/>
                  </a:cubicBezTo>
                  <a:cubicBezTo>
                    <a:pt x="77" y="57"/>
                    <a:pt x="81" y="59"/>
                    <a:pt x="82" y="57"/>
                  </a:cubicBezTo>
                  <a:cubicBezTo>
                    <a:pt x="83" y="56"/>
                    <a:pt x="77" y="55"/>
                    <a:pt x="76" y="55"/>
                  </a:cubicBezTo>
                  <a:cubicBezTo>
                    <a:pt x="77" y="55"/>
                    <a:pt x="84" y="54"/>
                    <a:pt x="85" y="53"/>
                  </a:cubicBezTo>
                  <a:cubicBezTo>
                    <a:pt x="87" y="52"/>
                    <a:pt x="77" y="50"/>
                    <a:pt x="77" y="51"/>
                  </a:cubicBezTo>
                  <a:cubicBezTo>
                    <a:pt x="77" y="50"/>
                    <a:pt x="79" y="50"/>
                    <a:pt x="79" y="50"/>
                  </a:cubicBezTo>
                  <a:cubicBezTo>
                    <a:pt x="79" y="49"/>
                    <a:pt x="72" y="50"/>
                    <a:pt x="71" y="50"/>
                  </a:cubicBezTo>
                  <a:cubicBezTo>
                    <a:pt x="69" y="50"/>
                    <a:pt x="68" y="51"/>
                    <a:pt x="66" y="52"/>
                  </a:cubicBezTo>
                  <a:cubicBezTo>
                    <a:pt x="67" y="52"/>
                    <a:pt x="70" y="49"/>
                    <a:pt x="68" y="49"/>
                  </a:cubicBezTo>
                  <a:cubicBezTo>
                    <a:pt x="68" y="49"/>
                    <a:pt x="64" y="49"/>
                    <a:pt x="64" y="48"/>
                  </a:cubicBezTo>
                  <a:cubicBezTo>
                    <a:pt x="64" y="48"/>
                    <a:pt x="71" y="48"/>
                    <a:pt x="72" y="48"/>
                  </a:cubicBezTo>
                  <a:cubicBezTo>
                    <a:pt x="71" y="48"/>
                    <a:pt x="68" y="47"/>
                    <a:pt x="68" y="47"/>
                  </a:cubicBezTo>
                  <a:cubicBezTo>
                    <a:pt x="69" y="46"/>
                    <a:pt x="72" y="48"/>
                    <a:pt x="74" y="47"/>
                  </a:cubicBezTo>
                  <a:cubicBezTo>
                    <a:pt x="73" y="47"/>
                    <a:pt x="69" y="46"/>
                    <a:pt x="69" y="46"/>
                  </a:cubicBezTo>
                  <a:cubicBezTo>
                    <a:pt x="69" y="45"/>
                    <a:pt x="77" y="46"/>
                    <a:pt x="78" y="45"/>
                  </a:cubicBezTo>
                  <a:cubicBezTo>
                    <a:pt x="78" y="45"/>
                    <a:pt x="75" y="44"/>
                    <a:pt x="75" y="44"/>
                  </a:cubicBezTo>
                  <a:cubicBezTo>
                    <a:pt x="74" y="44"/>
                    <a:pt x="77" y="44"/>
                    <a:pt x="77" y="44"/>
                  </a:cubicBezTo>
                  <a:cubicBezTo>
                    <a:pt x="79" y="45"/>
                    <a:pt x="80" y="46"/>
                    <a:pt x="82" y="46"/>
                  </a:cubicBezTo>
                  <a:cubicBezTo>
                    <a:pt x="84" y="46"/>
                    <a:pt x="87" y="45"/>
                    <a:pt x="90" y="44"/>
                  </a:cubicBezTo>
                  <a:cubicBezTo>
                    <a:pt x="98" y="43"/>
                    <a:pt x="85" y="42"/>
                    <a:pt x="84" y="40"/>
                  </a:cubicBezTo>
                  <a:cubicBezTo>
                    <a:pt x="84" y="39"/>
                    <a:pt x="93" y="40"/>
                    <a:pt x="94" y="41"/>
                  </a:cubicBezTo>
                  <a:cubicBezTo>
                    <a:pt x="96" y="42"/>
                    <a:pt x="97" y="42"/>
                    <a:pt x="100" y="41"/>
                  </a:cubicBezTo>
                  <a:cubicBezTo>
                    <a:pt x="101" y="41"/>
                    <a:pt x="106" y="39"/>
                    <a:pt x="105" y="37"/>
                  </a:cubicBezTo>
                  <a:cubicBezTo>
                    <a:pt x="105" y="36"/>
                    <a:pt x="94" y="41"/>
                    <a:pt x="97" y="36"/>
                  </a:cubicBezTo>
                  <a:cubicBezTo>
                    <a:pt x="96" y="37"/>
                    <a:pt x="101" y="37"/>
                    <a:pt x="101" y="37"/>
                  </a:cubicBezTo>
                  <a:cubicBezTo>
                    <a:pt x="104" y="37"/>
                    <a:pt x="106" y="36"/>
                    <a:pt x="108" y="36"/>
                  </a:cubicBezTo>
                  <a:cubicBezTo>
                    <a:pt x="108" y="35"/>
                    <a:pt x="105" y="32"/>
                    <a:pt x="105" y="32"/>
                  </a:cubicBezTo>
                  <a:cubicBezTo>
                    <a:pt x="106" y="32"/>
                    <a:pt x="107" y="33"/>
                    <a:pt x="107" y="34"/>
                  </a:cubicBezTo>
                  <a:cubicBezTo>
                    <a:pt x="108" y="35"/>
                    <a:pt x="110" y="34"/>
                    <a:pt x="111" y="34"/>
                  </a:cubicBezTo>
                  <a:cubicBezTo>
                    <a:pt x="114" y="32"/>
                    <a:pt x="116" y="30"/>
                    <a:pt x="119" y="29"/>
                  </a:cubicBezTo>
                  <a:cubicBezTo>
                    <a:pt x="121" y="28"/>
                    <a:pt x="136" y="22"/>
                    <a:pt x="136" y="21"/>
                  </a:cubicBezTo>
                  <a:cubicBezTo>
                    <a:pt x="136" y="20"/>
                    <a:pt x="123" y="23"/>
                    <a:pt x="122" y="23"/>
                  </a:cubicBezTo>
                  <a:cubicBezTo>
                    <a:pt x="119" y="24"/>
                    <a:pt x="116" y="24"/>
                    <a:pt x="112" y="25"/>
                  </a:cubicBezTo>
                  <a:cubicBezTo>
                    <a:pt x="112" y="25"/>
                    <a:pt x="108" y="25"/>
                    <a:pt x="108" y="25"/>
                  </a:cubicBezTo>
                  <a:cubicBezTo>
                    <a:pt x="108" y="24"/>
                    <a:pt x="114" y="24"/>
                    <a:pt x="115" y="23"/>
                  </a:cubicBezTo>
                  <a:cubicBezTo>
                    <a:pt x="116" y="23"/>
                    <a:pt x="123" y="22"/>
                    <a:pt x="123" y="21"/>
                  </a:cubicBezTo>
                  <a:cubicBezTo>
                    <a:pt x="123" y="22"/>
                    <a:pt x="113" y="20"/>
                    <a:pt x="114" y="19"/>
                  </a:cubicBezTo>
                  <a:cubicBezTo>
                    <a:pt x="114" y="19"/>
                    <a:pt x="126" y="20"/>
                    <a:pt x="127" y="19"/>
                  </a:cubicBezTo>
                  <a:cubicBezTo>
                    <a:pt x="129" y="19"/>
                    <a:pt x="132" y="18"/>
                    <a:pt x="134" y="18"/>
                  </a:cubicBezTo>
                  <a:cubicBezTo>
                    <a:pt x="135" y="18"/>
                    <a:pt x="137" y="18"/>
                    <a:pt x="138" y="18"/>
                  </a:cubicBezTo>
                  <a:cubicBezTo>
                    <a:pt x="142" y="17"/>
                    <a:pt x="146" y="16"/>
                    <a:pt x="149" y="15"/>
                  </a:cubicBezTo>
                  <a:cubicBezTo>
                    <a:pt x="149" y="15"/>
                    <a:pt x="156" y="11"/>
                    <a:pt x="153" y="10"/>
                  </a:cubicBezTo>
                  <a:cubicBezTo>
                    <a:pt x="151" y="10"/>
                    <a:pt x="148" y="10"/>
                    <a:pt x="146" y="10"/>
                  </a:cubicBezTo>
                  <a:cubicBezTo>
                    <a:pt x="145" y="9"/>
                    <a:pt x="143" y="10"/>
                    <a:pt x="143" y="9"/>
                  </a:cubicBezTo>
                  <a:cubicBezTo>
                    <a:pt x="143" y="7"/>
                    <a:pt x="141" y="7"/>
                    <a:pt x="141" y="5"/>
                  </a:cubicBezTo>
                  <a:cubicBezTo>
                    <a:pt x="141" y="5"/>
                    <a:pt x="137" y="6"/>
                    <a:pt x="136" y="6"/>
                  </a:cubicBezTo>
                  <a:cubicBezTo>
                    <a:pt x="135" y="5"/>
                    <a:pt x="134" y="3"/>
                    <a:pt x="133" y="5"/>
                  </a:cubicBezTo>
                  <a:cubicBezTo>
                    <a:pt x="133" y="5"/>
                    <a:pt x="127" y="6"/>
                    <a:pt x="126" y="6"/>
                  </a:cubicBezTo>
                  <a:cubicBezTo>
                    <a:pt x="124" y="7"/>
                    <a:pt x="122" y="7"/>
                    <a:pt x="120" y="7"/>
                  </a:cubicBezTo>
                  <a:cubicBezTo>
                    <a:pt x="120" y="7"/>
                    <a:pt x="116" y="7"/>
                    <a:pt x="116" y="7"/>
                  </a:cubicBezTo>
                  <a:cubicBezTo>
                    <a:pt x="116" y="6"/>
                    <a:pt x="120" y="6"/>
                    <a:pt x="121" y="5"/>
                  </a:cubicBezTo>
                  <a:cubicBezTo>
                    <a:pt x="123" y="5"/>
                    <a:pt x="125" y="4"/>
                    <a:pt x="126" y="3"/>
                  </a:cubicBezTo>
                  <a:cubicBezTo>
                    <a:pt x="124" y="6"/>
                    <a:pt x="103" y="0"/>
                    <a:pt x="102" y="2"/>
                  </a:cubicBezTo>
                  <a:cubicBezTo>
                    <a:pt x="102" y="3"/>
                    <a:pt x="104" y="3"/>
                    <a:pt x="105" y="4"/>
                  </a:cubicBezTo>
                  <a:cubicBezTo>
                    <a:pt x="105" y="5"/>
                    <a:pt x="100" y="2"/>
                    <a:pt x="100" y="2"/>
                  </a:cubicBezTo>
                  <a:cubicBezTo>
                    <a:pt x="98" y="1"/>
                    <a:pt x="95" y="2"/>
                    <a:pt x="94" y="2"/>
                  </a:cubicBezTo>
                  <a:cubicBezTo>
                    <a:pt x="93" y="2"/>
                    <a:pt x="90" y="2"/>
                    <a:pt x="91" y="3"/>
                  </a:cubicBezTo>
                  <a:cubicBezTo>
                    <a:pt x="92" y="4"/>
                    <a:pt x="94" y="7"/>
                    <a:pt x="95" y="6"/>
                  </a:cubicBezTo>
                  <a:cubicBezTo>
                    <a:pt x="95" y="7"/>
                    <a:pt x="91" y="6"/>
                    <a:pt x="91" y="5"/>
                  </a:cubicBezTo>
                  <a:cubicBezTo>
                    <a:pt x="88" y="5"/>
                    <a:pt x="87" y="2"/>
                    <a:pt x="85" y="2"/>
                  </a:cubicBezTo>
                  <a:cubicBezTo>
                    <a:pt x="81" y="2"/>
                    <a:pt x="78" y="2"/>
                    <a:pt x="75" y="2"/>
                  </a:cubicBezTo>
                  <a:cubicBezTo>
                    <a:pt x="70" y="3"/>
                    <a:pt x="73" y="4"/>
                    <a:pt x="76" y="5"/>
                  </a:cubicBezTo>
                  <a:cubicBezTo>
                    <a:pt x="77" y="6"/>
                    <a:pt x="79" y="7"/>
                    <a:pt x="80" y="8"/>
                  </a:cubicBezTo>
                  <a:cubicBezTo>
                    <a:pt x="80" y="8"/>
                    <a:pt x="77" y="10"/>
                    <a:pt x="77" y="10"/>
                  </a:cubicBezTo>
                  <a:cubicBezTo>
                    <a:pt x="76" y="10"/>
                    <a:pt x="78" y="9"/>
                    <a:pt x="78" y="9"/>
                  </a:cubicBezTo>
                  <a:cubicBezTo>
                    <a:pt x="78" y="8"/>
                    <a:pt x="71" y="4"/>
                    <a:pt x="70" y="4"/>
                  </a:cubicBezTo>
                  <a:cubicBezTo>
                    <a:pt x="66" y="4"/>
                    <a:pt x="62" y="3"/>
                    <a:pt x="58" y="4"/>
                  </a:cubicBezTo>
                  <a:cubicBezTo>
                    <a:pt x="58" y="4"/>
                    <a:pt x="60" y="6"/>
                    <a:pt x="61" y="6"/>
                  </a:cubicBezTo>
                  <a:cubicBezTo>
                    <a:pt x="62" y="6"/>
                    <a:pt x="64" y="7"/>
                    <a:pt x="66" y="6"/>
                  </a:cubicBezTo>
                  <a:cubicBezTo>
                    <a:pt x="64" y="7"/>
                    <a:pt x="61" y="8"/>
                    <a:pt x="59" y="7"/>
                  </a:cubicBezTo>
                  <a:cubicBezTo>
                    <a:pt x="58" y="7"/>
                    <a:pt x="51" y="4"/>
                    <a:pt x="52" y="5"/>
                  </a:cubicBezTo>
                  <a:cubicBezTo>
                    <a:pt x="52" y="4"/>
                    <a:pt x="57" y="10"/>
                    <a:pt x="53" y="9"/>
                  </a:cubicBezTo>
                  <a:cubicBezTo>
                    <a:pt x="52" y="8"/>
                    <a:pt x="49" y="7"/>
                    <a:pt x="47" y="8"/>
                  </a:cubicBezTo>
                  <a:cubicBezTo>
                    <a:pt x="48" y="8"/>
                    <a:pt x="51" y="9"/>
                    <a:pt x="51" y="9"/>
                  </a:cubicBezTo>
                  <a:cubicBezTo>
                    <a:pt x="50" y="10"/>
                    <a:pt x="46" y="8"/>
                    <a:pt x="46" y="10"/>
                  </a:cubicBezTo>
                  <a:cubicBezTo>
                    <a:pt x="46" y="11"/>
                    <a:pt x="50" y="12"/>
                    <a:pt x="51" y="13"/>
                  </a:cubicBezTo>
                  <a:cubicBezTo>
                    <a:pt x="54" y="13"/>
                    <a:pt x="61" y="14"/>
                    <a:pt x="61" y="17"/>
                  </a:cubicBezTo>
                  <a:cubicBezTo>
                    <a:pt x="61" y="16"/>
                    <a:pt x="54" y="15"/>
                    <a:pt x="52" y="14"/>
                  </a:cubicBezTo>
                  <a:cubicBezTo>
                    <a:pt x="50" y="14"/>
                    <a:pt x="47" y="11"/>
                    <a:pt x="45" y="12"/>
                  </a:cubicBezTo>
                  <a:cubicBezTo>
                    <a:pt x="45" y="12"/>
                    <a:pt x="48" y="14"/>
                    <a:pt x="48" y="14"/>
                  </a:cubicBezTo>
                  <a:cubicBezTo>
                    <a:pt x="48" y="14"/>
                    <a:pt x="45" y="15"/>
                    <a:pt x="45" y="14"/>
                  </a:cubicBezTo>
                  <a:cubicBezTo>
                    <a:pt x="43" y="13"/>
                    <a:pt x="42" y="12"/>
                    <a:pt x="40" y="11"/>
                  </a:cubicBezTo>
                  <a:cubicBezTo>
                    <a:pt x="39" y="10"/>
                    <a:pt x="31" y="10"/>
                    <a:pt x="31" y="10"/>
                  </a:cubicBezTo>
                  <a:cubicBezTo>
                    <a:pt x="31" y="11"/>
                    <a:pt x="34" y="11"/>
                    <a:pt x="31" y="12"/>
                  </a:cubicBezTo>
                  <a:cubicBezTo>
                    <a:pt x="30" y="12"/>
                    <a:pt x="25" y="14"/>
                    <a:pt x="25" y="14"/>
                  </a:cubicBezTo>
                  <a:cubicBezTo>
                    <a:pt x="26" y="14"/>
                    <a:pt x="29" y="13"/>
                    <a:pt x="29" y="13"/>
                  </a:cubicBezTo>
                  <a:cubicBezTo>
                    <a:pt x="30" y="14"/>
                    <a:pt x="34" y="16"/>
                    <a:pt x="34" y="16"/>
                  </a:cubicBezTo>
                  <a:cubicBezTo>
                    <a:pt x="34" y="16"/>
                    <a:pt x="31" y="15"/>
                    <a:pt x="31" y="16"/>
                  </a:cubicBezTo>
                  <a:cubicBezTo>
                    <a:pt x="31" y="16"/>
                    <a:pt x="32" y="19"/>
                    <a:pt x="30" y="17"/>
                  </a:cubicBezTo>
                  <a:cubicBezTo>
                    <a:pt x="29" y="16"/>
                    <a:pt x="28" y="14"/>
                    <a:pt x="26" y="15"/>
                  </a:cubicBezTo>
                  <a:cubicBezTo>
                    <a:pt x="25" y="15"/>
                    <a:pt x="24" y="17"/>
                    <a:pt x="23" y="16"/>
                  </a:cubicBezTo>
                  <a:cubicBezTo>
                    <a:pt x="22" y="15"/>
                    <a:pt x="21" y="14"/>
                    <a:pt x="19" y="14"/>
                  </a:cubicBezTo>
                  <a:cubicBezTo>
                    <a:pt x="18" y="14"/>
                    <a:pt x="15" y="15"/>
                    <a:pt x="14" y="16"/>
                  </a:cubicBezTo>
                  <a:cubicBezTo>
                    <a:pt x="12" y="17"/>
                    <a:pt x="13" y="18"/>
                    <a:pt x="10" y="17"/>
                  </a:cubicBezTo>
                  <a:cubicBezTo>
                    <a:pt x="8" y="16"/>
                    <a:pt x="7" y="17"/>
                    <a:pt x="5" y="17"/>
                  </a:cubicBezTo>
                  <a:cubicBezTo>
                    <a:pt x="4" y="18"/>
                    <a:pt x="0" y="18"/>
                    <a:pt x="0" y="19"/>
                  </a:cubicBezTo>
                  <a:cubicBezTo>
                    <a:pt x="0" y="21"/>
                    <a:pt x="9" y="19"/>
                    <a:pt x="9" y="20"/>
                  </a:cubicBezTo>
                  <a:cubicBezTo>
                    <a:pt x="9" y="21"/>
                    <a:pt x="6" y="21"/>
                    <a:pt x="5" y="22"/>
                  </a:cubicBezTo>
                  <a:cubicBezTo>
                    <a:pt x="5" y="21"/>
                    <a:pt x="10" y="21"/>
                    <a:pt x="11" y="21"/>
                  </a:cubicBezTo>
                  <a:cubicBezTo>
                    <a:pt x="12" y="21"/>
                    <a:pt x="17" y="21"/>
                    <a:pt x="17" y="21"/>
                  </a:cubicBezTo>
                  <a:cubicBezTo>
                    <a:pt x="17" y="21"/>
                    <a:pt x="15" y="22"/>
                    <a:pt x="14" y="22"/>
                  </a:cubicBezTo>
                  <a:cubicBezTo>
                    <a:pt x="12" y="22"/>
                    <a:pt x="11" y="22"/>
                    <a:pt x="9" y="24"/>
                  </a:cubicBezTo>
                  <a:cubicBezTo>
                    <a:pt x="5" y="26"/>
                    <a:pt x="12" y="26"/>
                    <a:pt x="13" y="26"/>
                  </a:cubicBezTo>
                  <a:cubicBezTo>
                    <a:pt x="17" y="27"/>
                    <a:pt x="20" y="27"/>
                    <a:pt x="24" y="26"/>
                  </a:cubicBezTo>
                  <a:cubicBezTo>
                    <a:pt x="26" y="25"/>
                    <a:pt x="31" y="22"/>
                    <a:pt x="34" y="24"/>
                  </a:cubicBezTo>
                  <a:cubicBezTo>
                    <a:pt x="34" y="24"/>
                    <a:pt x="29" y="26"/>
                    <a:pt x="29" y="26"/>
                  </a:cubicBezTo>
                  <a:cubicBezTo>
                    <a:pt x="27" y="26"/>
                    <a:pt x="25" y="26"/>
                    <a:pt x="23" y="27"/>
                  </a:cubicBezTo>
                  <a:cubicBezTo>
                    <a:pt x="22" y="27"/>
                    <a:pt x="20" y="27"/>
                    <a:pt x="18" y="27"/>
                  </a:cubicBezTo>
                  <a:cubicBezTo>
                    <a:pt x="16" y="28"/>
                    <a:pt x="14" y="27"/>
                    <a:pt x="12" y="28"/>
                  </a:cubicBezTo>
                  <a:cubicBezTo>
                    <a:pt x="13" y="28"/>
                    <a:pt x="16" y="29"/>
                    <a:pt x="16" y="29"/>
                  </a:cubicBezTo>
                  <a:cubicBezTo>
                    <a:pt x="17" y="30"/>
                    <a:pt x="18" y="31"/>
                    <a:pt x="20" y="31"/>
                  </a:cubicBezTo>
                  <a:cubicBezTo>
                    <a:pt x="24" y="31"/>
                    <a:pt x="26" y="28"/>
                    <a:pt x="30" y="27"/>
                  </a:cubicBezTo>
                  <a:cubicBezTo>
                    <a:pt x="31" y="27"/>
                    <a:pt x="44" y="26"/>
                    <a:pt x="44" y="25"/>
                  </a:cubicBezTo>
                  <a:cubicBezTo>
                    <a:pt x="44" y="26"/>
                    <a:pt x="38" y="26"/>
                    <a:pt x="37" y="26"/>
                  </a:cubicBezTo>
                  <a:cubicBezTo>
                    <a:pt x="34" y="27"/>
                    <a:pt x="29" y="28"/>
                    <a:pt x="26" y="30"/>
                  </a:cubicBezTo>
                  <a:cubicBezTo>
                    <a:pt x="23" y="33"/>
                    <a:pt x="32" y="32"/>
                    <a:pt x="33" y="32"/>
                  </a:cubicBezTo>
                  <a:cubicBezTo>
                    <a:pt x="35" y="32"/>
                    <a:pt x="37" y="33"/>
                    <a:pt x="39" y="31"/>
                  </a:cubicBezTo>
                  <a:cubicBezTo>
                    <a:pt x="40" y="31"/>
                    <a:pt x="40" y="30"/>
                    <a:pt x="40" y="29"/>
                  </a:cubicBezTo>
                  <a:cubicBezTo>
                    <a:pt x="41" y="29"/>
                    <a:pt x="42" y="29"/>
                    <a:pt x="42" y="30"/>
                  </a:cubicBezTo>
                  <a:cubicBezTo>
                    <a:pt x="42" y="30"/>
                    <a:pt x="42" y="30"/>
                    <a:pt x="41" y="30"/>
                  </a:cubicBezTo>
                  <a:cubicBezTo>
                    <a:pt x="43" y="30"/>
                    <a:pt x="48" y="28"/>
                    <a:pt x="50" y="29"/>
                  </a:cubicBezTo>
                  <a:cubicBezTo>
                    <a:pt x="49" y="28"/>
                    <a:pt x="44" y="32"/>
                    <a:pt x="43" y="32"/>
                  </a:cubicBezTo>
                  <a:cubicBezTo>
                    <a:pt x="44" y="33"/>
                    <a:pt x="50" y="31"/>
                    <a:pt x="52" y="31"/>
                  </a:cubicBezTo>
                  <a:cubicBezTo>
                    <a:pt x="55" y="31"/>
                    <a:pt x="58" y="30"/>
                    <a:pt x="61" y="28"/>
                  </a:cubicBezTo>
                  <a:cubicBezTo>
                    <a:pt x="62" y="27"/>
                    <a:pt x="62" y="25"/>
                    <a:pt x="62" y="25"/>
                  </a:cubicBezTo>
                  <a:cubicBezTo>
                    <a:pt x="64" y="25"/>
                    <a:pt x="64" y="25"/>
                    <a:pt x="65" y="24"/>
                  </a:cubicBezTo>
                  <a:cubicBezTo>
                    <a:pt x="66" y="24"/>
                    <a:pt x="73" y="20"/>
                    <a:pt x="73" y="21"/>
                  </a:cubicBezTo>
                  <a:cubicBezTo>
                    <a:pt x="73" y="21"/>
                    <a:pt x="69" y="24"/>
                    <a:pt x="69" y="24"/>
                  </a:cubicBezTo>
                  <a:cubicBezTo>
                    <a:pt x="68" y="25"/>
                    <a:pt x="64" y="27"/>
                    <a:pt x="64" y="28"/>
                  </a:cubicBezTo>
                  <a:cubicBezTo>
                    <a:pt x="64" y="29"/>
                    <a:pt x="75" y="28"/>
                    <a:pt x="75" y="29"/>
                  </a:cubicBezTo>
                  <a:cubicBezTo>
                    <a:pt x="75" y="28"/>
                    <a:pt x="60" y="32"/>
                    <a:pt x="60" y="31"/>
                  </a:cubicBezTo>
                  <a:cubicBezTo>
                    <a:pt x="60" y="31"/>
                    <a:pt x="69" y="32"/>
                    <a:pt x="68" y="32"/>
                  </a:cubicBezTo>
                  <a:cubicBezTo>
                    <a:pt x="68" y="33"/>
                    <a:pt x="64" y="33"/>
                    <a:pt x="63" y="33"/>
                  </a:cubicBezTo>
                  <a:cubicBezTo>
                    <a:pt x="61" y="33"/>
                    <a:pt x="58" y="33"/>
                    <a:pt x="56" y="34"/>
                  </a:cubicBezTo>
                  <a:cubicBezTo>
                    <a:pt x="52" y="34"/>
                    <a:pt x="48" y="34"/>
                    <a:pt x="44" y="35"/>
                  </a:cubicBezTo>
                  <a:cubicBezTo>
                    <a:pt x="43" y="35"/>
                    <a:pt x="43" y="36"/>
                    <a:pt x="45" y="36"/>
                  </a:cubicBezTo>
                  <a:cubicBezTo>
                    <a:pt x="46" y="37"/>
                    <a:pt x="49" y="38"/>
                    <a:pt x="50" y="39"/>
                  </a:cubicBezTo>
                  <a:cubicBezTo>
                    <a:pt x="52" y="41"/>
                    <a:pt x="50" y="43"/>
                    <a:pt x="53" y="43"/>
                  </a:cubicBezTo>
                  <a:cubicBezTo>
                    <a:pt x="54" y="42"/>
                    <a:pt x="57" y="43"/>
                    <a:pt x="58" y="42"/>
                  </a:cubicBezTo>
                  <a:cubicBezTo>
                    <a:pt x="49" y="47"/>
                    <a:pt x="44" y="36"/>
                    <a:pt x="37" y="36"/>
                  </a:cubicBezTo>
                  <a:cubicBezTo>
                    <a:pt x="35" y="36"/>
                    <a:pt x="26" y="34"/>
                    <a:pt x="26" y="36"/>
                  </a:cubicBezTo>
                  <a:cubicBezTo>
                    <a:pt x="26" y="36"/>
                    <a:pt x="25" y="38"/>
                    <a:pt x="25" y="38"/>
                  </a:cubicBezTo>
                  <a:cubicBezTo>
                    <a:pt x="26" y="38"/>
                    <a:pt x="32" y="38"/>
                    <a:pt x="32" y="39"/>
                  </a:cubicBezTo>
                  <a:cubicBezTo>
                    <a:pt x="32" y="39"/>
                    <a:pt x="26" y="39"/>
                    <a:pt x="26" y="41"/>
                  </a:cubicBezTo>
                  <a:cubicBezTo>
                    <a:pt x="26" y="42"/>
                    <a:pt x="32" y="42"/>
                    <a:pt x="34" y="43"/>
                  </a:cubicBezTo>
                  <a:cubicBezTo>
                    <a:pt x="35" y="44"/>
                    <a:pt x="36" y="45"/>
                    <a:pt x="37" y="46"/>
                  </a:cubicBezTo>
                  <a:cubicBezTo>
                    <a:pt x="38" y="48"/>
                    <a:pt x="40" y="49"/>
                    <a:pt x="42" y="50"/>
                  </a:cubicBezTo>
                  <a:cubicBezTo>
                    <a:pt x="44" y="51"/>
                    <a:pt x="45" y="51"/>
                    <a:pt x="47" y="50"/>
                  </a:cubicBezTo>
                  <a:cubicBezTo>
                    <a:pt x="48" y="50"/>
                    <a:pt x="50" y="49"/>
                    <a:pt x="51" y="50"/>
                  </a:cubicBezTo>
                  <a:cubicBezTo>
                    <a:pt x="51" y="50"/>
                    <a:pt x="50" y="52"/>
                    <a:pt x="50" y="52"/>
                  </a:cubicBezTo>
                  <a:cubicBezTo>
                    <a:pt x="48" y="52"/>
                    <a:pt x="45" y="51"/>
                    <a:pt x="44" y="52"/>
                  </a:cubicBezTo>
                  <a:cubicBezTo>
                    <a:pt x="44" y="51"/>
                    <a:pt x="48" y="54"/>
                    <a:pt x="48" y="54"/>
                  </a:cubicBezTo>
                  <a:cubicBezTo>
                    <a:pt x="48" y="55"/>
                    <a:pt x="43" y="53"/>
                    <a:pt x="43" y="53"/>
                  </a:cubicBezTo>
                  <a:cubicBezTo>
                    <a:pt x="40" y="51"/>
                    <a:pt x="38" y="51"/>
                    <a:pt x="35" y="51"/>
                  </a:cubicBezTo>
                  <a:cubicBezTo>
                    <a:pt x="33" y="51"/>
                    <a:pt x="32" y="51"/>
                    <a:pt x="30" y="52"/>
                  </a:cubicBezTo>
                  <a:cubicBezTo>
                    <a:pt x="28" y="53"/>
                    <a:pt x="27" y="52"/>
                    <a:pt x="26" y="53"/>
                  </a:cubicBezTo>
                  <a:cubicBezTo>
                    <a:pt x="25" y="54"/>
                    <a:pt x="25" y="55"/>
                    <a:pt x="23" y="55"/>
                  </a:cubicBezTo>
                  <a:cubicBezTo>
                    <a:pt x="22" y="56"/>
                    <a:pt x="21" y="59"/>
                    <a:pt x="23" y="59"/>
                  </a:cubicBezTo>
                  <a:cubicBezTo>
                    <a:pt x="25" y="59"/>
                    <a:pt x="27" y="58"/>
                    <a:pt x="27" y="59"/>
                  </a:cubicBezTo>
                  <a:cubicBezTo>
                    <a:pt x="28" y="61"/>
                    <a:pt x="32" y="60"/>
                    <a:pt x="32" y="59"/>
                  </a:cubicBezTo>
                  <a:cubicBezTo>
                    <a:pt x="33" y="59"/>
                    <a:pt x="35" y="56"/>
                    <a:pt x="35" y="55"/>
                  </a:cubicBezTo>
                  <a:cubicBezTo>
                    <a:pt x="35" y="56"/>
                    <a:pt x="35" y="56"/>
                    <a:pt x="35" y="57"/>
                  </a:cubicBezTo>
                  <a:cubicBezTo>
                    <a:pt x="35" y="57"/>
                    <a:pt x="36" y="57"/>
                    <a:pt x="36" y="57"/>
                  </a:cubicBezTo>
                  <a:cubicBezTo>
                    <a:pt x="36" y="57"/>
                    <a:pt x="35" y="58"/>
                    <a:pt x="35" y="59"/>
                  </a:cubicBezTo>
                  <a:cubicBezTo>
                    <a:pt x="35" y="59"/>
                    <a:pt x="35" y="59"/>
                    <a:pt x="36" y="59"/>
                  </a:cubicBezTo>
                  <a:cubicBezTo>
                    <a:pt x="36" y="59"/>
                    <a:pt x="33" y="60"/>
                    <a:pt x="3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61"/>
                    <a:pt x="31" y="60"/>
                    <a:pt x="30" y="61"/>
                  </a:cubicBezTo>
                  <a:cubicBezTo>
                    <a:pt x="31" y="61"/>
                    <a:pt x="35" y="61"/>
                    <a:pt x="36" y="62"/>
                  </a:cubicBezTo>
                  <a:cubicBezTo>
                    <a:pt x="36" y="62"/>
                    <a:pt x="31" y="65"/>
                    <a:pt x="32" y="65"/>
                  </a:cubicBezTo>
                  <a:cubicBezTo>
                    <a:pt x="32" y="66"/>
                    <a:pt x="37" y="65"/>
                    <a:pt x="37" y="65"/>
                  </a:cubicBezTo>
                  <a:cubicBezTo>
                    <a:pt x="37" y="65"/>
                    <a:pt x="36" y="65"/>
                    <a:pt x="36" y="65"/>
                  </a:cubicBezTo>
                  <a:cubicBezTo>
                    <a:pt x="36" y="66"/>
                    <a:pt x="41" y="65"/>
                    <a:pt x="42" y="64"/>
                  </a:cubicBezTo>
                  <a:cubicBezTo>
                    <a:pt x="42" y="64"/>
                    <a:pt x="46" y="59"/>
                    <a:pt x="47" y="60"/>
                  </a:cubicBezTo>
                  <a:cubicBezTo>
                    <a:pt x="48" y="61"/>
                    <a:pt x="40" y="67"/>
                    <a:pt x="38" y="68"/>
                  </a:cubicBezTo>
                  <a:cubicBezTo>
                    <a:pt x="35" y="68"/>
                    <a:pt x="33" y="68"/>
                    <a:pt x="30" y="66"/>
                  </a:cubicBezTo>
                  <a:cubicBezTo>
                    <a:pt x="28" y="65"/>
                    <a:pt x="28" y="63"/>
                    <a:pt x="26" y="63"/>
                  </a:cubicBezTo>
                  <a:cubicBezTo>
                    <a:pt x="24" y="62"/>
                    <a:pt x="22" y="62"/>
                    <a:pt x="20" y="62"/>
                  </a:cubicBezTo>
                  <a:cubicBezTo>
                    <a:pt x="17" y="62"/>
                    <a:pt x="17" y="63"/>
                    <a:pt x="19" y="65"/>
                  </a:cubicBezTo>
                  <a:cubicBezTo>
                    <a:pt x="20" y="66"/>
                    <a:pt x="20" y="67"/>
                    <a:pt x="22" y="67"/>
                  </a:cubicBezTo>
                  <a:cubicBezTo>
                    <a:pt x="25" y="67"/>
                    <a:pt x="22" y="67"/>
                    <a:pt x="22" y="68"/>
                  </a:cubicBezTo>
                  <a:cubicBezTo>
                    <a:pt x="22" y="68"/>
                    <a:pt x="26" y="70"/>
                    <a:pt x="26" y="7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62" name="Freeform 604">
              <a:extLst>
                <a:ext uri="{FF2B5EF4-FFF2-40B4-BE49-F238E27FC236}">
                  <a16:creationId xmlns:a16="http://schemas.microsoft.com/office/drawing/2014/main" id="{1A4F4D76-D532-454D-9CA7-DE4722478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1466" y="4187857"/>
              <a:ext cx="130574" cy="47785"/>
            </a:xfrm>
            <a:custGeom>
              <a:avLst/>
              <a:gdLst>
                <a:gd name="T0" fmla="*/ 13 w 14"/>
                <a:gd name="T1" fmla="*/ 4 h 5"/>
                <a:gd name="T2" fmla="*/ 11 w 14"/>
                <a:gd name="T3" fmla="*/ 2 h 5"/>
                <a:gd name="T4" fmla="*/ 8 w 14"/>
                <a:gd name="T5" fmla="*/ 2 h 5"/>
                <a:gd name="T6" fmla="*/ 1 w 14"/>
                <a:gd name="T7" fmla="*/ 1 h 5"/>
                <a:gd name="T8" fmla="*/ 2 w 14"/>
                <a:gd name="T9" fmla="*/ 2 h 5"/>
                <a:gd name="T10" fmla="*/ 0 w 14"/>
                <a:gd name="T11" fmla="*/ 3 h 5"/>
                <a:gd name="T12" fmla="*/ 3 w 14"/>
                <a:gd name="T13" fmla="*/ 3 h 5"/>
                <a:gd name="T14" fmla="*/ 8 w 14"/>
                <a:gd name="T15" fmla="*/ 4 h 5"/>
                <a:gd name="T16" fmla="*/ 13 w 14"/>
                <a:gd name="T17" fmla="*/ 4 h 5"/>
                <a:gd name="T18" fmla="*/ 13 w 14"/>
                <a:gd name="T1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5">
                  <a:moveTo>
                    <a:pt x="13" y="4"/>
                  </a:moveTo>
                  <a:cubicBezTo>
                    <a:pt x="12" y="3"/>
                    <a:pt x="13" y="3"/>
                    <a:pt x="11" y="2"/>
                  </a:cubicBezTo>
                  <a:cubicBezTo>
                    <a:pt x="10" y="2"/>
                    <a:pt x="9" y="2"/>
                    <a:pt x="8" y="2"/>
                  </a:cubicBezTo>
                  <a:cubicBezTo>
                    <a:pt x="7" y="2"/>
                    <a:pt x="2" y="0"/>
                    <a:pt x="1" y="1"/>
                  </a:cubicBezTo>
                  <a:cubicBezTo>
                    <a:pt x="1" y="1"/>
                    <a:pt x="3" y="2"/>
                    <a:pt x="2" y="2"/>
                  </a:cubicBezTo>
                  <a:cubicBezTo>
                    <a:pt x="2" y="3"/>
                    <a:pt x="0" y="4"/>
                    <a:pt x="0" y="3"/>
                  </a:cubicBezTo>
                  <a:cubicBezTo>
                    <a:pt x="0" y="4"/>
                    <a:pt x="2" y="3"/>
                    <a:pt x="3" y="3"/>
                  </a:cubicBezTo>
                  <a:cubicBezTo>
                    <a:pt x="4" y="3"/>
                    <a:pt x="6" y="4"/>
                    <a:pt x="8" y="4"/>
                  </a:cubicBezTo>
                  <a:cubicBezTo>
                    <a:pt x="9" y="4"/>
                    <a:pt x="13" y="4"/>
                    <a:pt x="13" y="4"/>
                  </a:cubicBezTo>
                  <a:cubicBezTo>
                    <a:pt x="12" y="3"/>
                    <a:pt x="14" y="5"/>
                    <a:pt x="1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63" name="Freeform 605">
              <a:extLst>
                <a:ext uri="{FF2B5EF4-FFF2-40B4-BE49-F238E27FC236}">
                  <a16:creationId xmlns:a16="http://schemas.microsoft.com/office/drawing/2014/main" id="{77E0DB74-823A-4A4B-ACD2-7D8E5904A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8407" y="4226081"/>
              <a:ext cx="54142" cy="19114"/>
            </a:xfrm>
            <a:custGeom>
              <a:avLst/>
              <a:gdLst>
                <a:gd name="T0" fmla="*/ 5 w 6"/>
                <a:gd name="T1" fmla="*/ 1 h 2"/>
                <a:gd name="T2" fmla="*/ 2 w 6"/>
                <a:gd name="T3" fmla="*/ 0 h 2"/>
                <a:gd name="T4" fmla="*/ 5 w 6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5" y="1"/>
                  </a:moveTo>
                  <a:cubicBezTo>
                    <a:pt x="4" y="2"/>
                    <a:pt x="0" y="0"/>
                    <a:pt x="2" y="0"/>
                  </a:cubicBezTo>
                  <a:cubicBezTo>
                    <a:pt x="3" y="0"/>
                    <a:pt x="6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64" name="Freeform 606">
              <a:extLst>
                <a:ext uri="{FF2B5EF4-FFF2-40B4-BE49-F238E27FC236}">
                  <a16:creationId xmlns:a16="http://schemas.microsoft.com/office/drawing/2014/main" id="{C151E86F-D55D-194B-A743-C2C492413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0446" y="4515968"/>
              <a:ext cx="54142" cy="28672"/>
            </a:xfrm>
            <a:custGeom>
              <a:avLst/>
              <a:gdLst>
                <a:gd name="T0" fmla="*/ 4 w 6"/>
                <a:gd name="T1" fmla="*/ 1 h 3"/>
                <a:gd name="T2" fmla="*/ 1 w 6"/>
                <a:gd name="T3" fmla="*/ 2 h 3"/>
                <a:gd name="T4" fmla="*/ 4 w 6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4" y="1"/>
                  </a:moveTo>
                  <a:cubicBezTo>
                    <a:pt x="3" y="0"/>
                    <a:pt x="0" y="2"/>
                    <a:pt x="1" y="2"/>
                  </a:cubicBezTo>
                  <a:cubicBezTo>
                    <a:pt x="2" y="3"/>
                    <a:pt x="6" y="1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65" name="Freeform 607">
              <a:extLst>
                <a:ext uri="{FF2B5EF4-FFF2-40B4-BE49-F238E27FC236}">
                  <a16:creationId xmlns:a16="http://schemas.microsoft.com/office/drawing/2014/main" id="{8D16D78B-772C-E840-8862-764E32E46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5282" y="5815671"/>
              <a:ext cx="47770" cy="38227"/>
            </a:xfrm>
            <a:custGeom>
              <a:avLst/>
              <a:gdLst>
                <a:gd name="T0" fmla="*/ 4 w 5"/>
                <a:gd name="T1" fmla="*/ 1 h 4"/>
                <a:gd name="T2" fmla="*/ 1 w 5"/>
                <a:gd name="T3" fmla="*/ 4 h 4"/>
                <a:gd name="T4" fmla="*/ 4 w 5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4" y="1"/>
                  </a:moveTo>
                  <a:cubicBezTo>
                    <a:pt x="3" y="0"/>
                    <a:pt x="0" y="4"/>
                    <a:pt x="1" y="4"/>
                  </a:cubicBezTo>
                  <a:cubicBezTo>
                    <a:pt x="1" y="4"/>
                    <a:pt x="5" y="1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66" name="Freeform 608">
              <a:extLst>
                <a:ext uri="{FF2B5EF4-FFF2-40B4-BE49-F238E27FC236}">
                  <a16:creationId xmlns:a16="http://schemas.microsoft.com/office/drawing/2014/main" id="{80E07043-1328-FC44-B858-A01EF11E5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164" y="5806113"/>
              <a:ext cx="9556" cy="9558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67" name="Freeform 609">
              <a:extLst>
                <a:ext uri="{FF2B5EF4-FFF2-40B4-BE49-F238E27FC236}">
                  <a16:creationId xmlns:a16="http://schemas.microsoft.com/office/drawing/2014/main" id="{4989E45E-B06F-AE46-9BDA-E74DF2A87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9931" y="5815671"/>
              <a:ext cx="63695" cy="57338"/>
            </a:xfrm>
            <a:custGeom>
              <a:avLst/>
              <a:gdLst>
                <a:gd name="T0" fmla="*/ 5 w 7"/>
                <a:gd name="T1" fmla="*/ 2 h 6"/>
                <a:gd name="T2" fmla="*/ 1 w 7"/>
                <a:gd name="T3" fmla="*/ 2 h 6"/>
                <a:gd name="T4" fmla="*/ 5 w 7"/>
                <a:gd name="T5" fmla="*/ 2 h 6"/>
                <a:gd name="T6" fmla="*/ 5 w 7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">
                  <a:moveTo>
                    <a:pt x="5" y="2"/>
                  </a:moveTo>
                  <a:cubicBezTo>
                    <a:pt x="7" y="0"/>
                    <a:pt x="2" y="0"/>
                    <a:pt x="1" y="2"/>
                  </a:cubicBezTo>
                  <a:cubicBezTo>
                    <a:pt x="0" y="3"/>
                    <a:pt x="4" y="5"/>
                    <a:pt x="5" y="2"/>
                  </a:cubicBezTo>
                  <a:cubicBezTo>
                    <a:pt x="6" y="1"/>
                    <a:pt x="3" y="6"/>
                    <a:pt x="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68" name="Freeform 610">
              <a:extLst>
                <a:ext uri="{FF2B5EF4-FFF2-40B4-BE49-F238E27FC236}">
                  <a16:creationId xmlns:a16="http://schemas.microsoft.com/office/drawing/2014/main" id="{78C70A63-1E0B-E340-86D7-E6FCC87D69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61981" y="9138193"/>
              <a:ext cx="19109" cy="9558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0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1"/>
                    <a:pt x="0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69" name="Freeform 611">
              <a:extLst>
                <a:ext uri="{FF2B5EF4-FFF2-40B4-BE49-F238E27FC236}">
                  <a16:creationId xmlns:a16="http://schemas.microsoft.com/office/drawing/2014/main" id="{8E30AB50-5510-1345-A109-F31B1E86C0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0962" y="9119079"/>
              <a:ext cx="19109" cy="19114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2" y="1"/>
                    <a:pt x="0" y="2"/>
                    <a:pt x="0" y="1"/>
                  </a:cubicBezTo>
                  <a:cubicBezTo>
                    <a:pt x="0" y="0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70" name="Freeform 612">
              <a:extLst>
                <a:ext uri="{FF2B5EF4-FFF2-40B4-BE49-F238E27FC236}">
                  <a16:creationId xmlns:a16="http://schemas.microsoft.com/office/drawing/2014/main" id="{2306FE93-6006-1D41-9A83-F559EFA96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61345" y="10785121"/>
              <a:ext cx="63695" cy="47785"/>
            </a:xfrm>
            <a:custGeom>
              <a:avLst/>
              <a:gdLst>
                <a:gd name="T0" fmla="*/ 6 w 7"/>
                <a:gd name="T1" fmla="*/ 2 h 5"/>
                <a:gd name="T2" fmla="*/ 1 w 7"/>
                <a:gd name="T3" fmla="*/ 2 h 5"/>
                <a:gd name="T4" fmla="*/ 6 w 7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6" y="2"/>
                  </a:moveTo>
                  <a:cubicBezTo>
                    <a:pt x="7" y="0"/>
                    <a:pt x="0" y="1"/>
                    <a:pt x="1" y="2"/>
                  </a:cubicBezTo>
                  <a:cubicBezTo>
                    <a:pt x="1" y="3"/>
                    <a:pt x="5" y="5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71" name="Rectangle 613">
              <a:extLst>
                <a:ext uri="{FF2B5EF4-FFF2-40B4-BE49-F238E27FC236}">
                  <a16:creationId xmlns:a16="http://schemas.microsoft.com/office/drawing/2014/main" id="{14A76625-7145-0440-991D-247BDE6F7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51788" y="5197675"/>
              <a:ext cx="3187" cy="3188"/>
            </a:xfrm>
            <a:prstGeom prst="rect">
              <a:avLst/>
            </a:pr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72" name="Freeform 614">
              <a:extLst>
                <a:ext uri="{FF2B5EF4-FFF2-40B4-BE49-F238E27FC236}">
                  <a16:creationId xmlns:a16="http://schemas.microsoft.com/office/drawing/2014/main" id="{95AEB08C-83A0-A346-B58F-D0627792D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7516" y="10504795"/>
              <a:ext cx="95541" cy="82827"/>
            </a:xfrm>
            <a:custGeom>
              <a:avLst/>
              <a:gdLst>
                <a:gd name="T0" fmla="*/ 4 w 10"/>
                <a:gd name="T1" fmla="*/ 4 h 9"/>
                <a:gd name="T2" fmla="*/ 0 w 10"/>
                <a:gd name="T3" fmla="*/ 8 h 9"/>
                <a:gd name="T4" fmla="*/ 2 w 10"/>
                <a:gd name="T5" fmla="*/ 8 h 9"/>
                <a:gd name="T6" fmla="*/ 5 w 10"/>
                <a:gd name="T7" fmla="*/ 5 h 9"/>
                <a:gd name="T8" fmla="*/ 8 w 10"/>
                <a:gd name="T9" fmla="*/ 0 h 9"/>
                <a:gd name="T10" fmla="*/ 4 w 10"/>
                <a:gd name="T11" fmla="*/ 4 h 9"/>
                <a:gd name="T12" fmla="*/ 4 w 10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9">
                  <a:moveTo>
                    <a:pt x="4" y="4"/>
                  </a:moveTo>
                  <a:cubicBezTo>
                    <a:pt x="4" y="5"/>
                    <a:pt x="1" y="7"/>
                    <a:pt x="0" y="8"/>
                  </a:cubicBezTo>
                  <a:cubicBezTo>
                    <a:pt x="0" y="9"/>
                    <a:pt x="2" y="8"/>
                    <a:pt x="2" y="8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10" y="0"/>
                    <a:pt x="8" y="0"/>
                  </a:cubicBezTo>
                  <a:cubicBezTo>
                    <a:pt x="7" y="0"/>
                    <a:pt x="4" y="3"/>
                    <a:pt x="4" y="4"/>
                  </a:cubicBezTo>
                  <a:cubicBezTo>
                    <a:pt x="4" y="5"/>
                    <a:pt x="4" y="3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73" name="Freeform 615">
              <a:extLst>
                <a:ext uri="{FF2B5EF4-FFF2-40B4-BE49-F238E27FC236}">
                  <a16:creationId xmlns:a16="http://schemas.microsoft.com/office/drawing/2014/main" id="{62133133-02B9-0E4A-B7ED-9CA8BAE5D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1211" y="6733109"/>
              <a:ext cx="66879" cy="28672"/>
            </a:xfrm>
            <a:custGeom>
              <a:avLst/>
              <a:gdLst>
                <a:gd name="T0" fmla="*/ 7 w 7"/>
                <a:gd name="T1" fmla="*/ 1 h 3"/>
                <a:gd name="T2" fmla="*/ 1 w 7"/>
                <a:gd name="T3" fmla="*/ 0 h 3"/>
                <a:gd name="T4" fmla="*/ 7 w 7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7" y="1"/>
                  </a:moveTo>
                  <a:cubicBezTo>
                    <a:pt x="7" y="0"/>
                    <a:pt x="0" y="0"/>
                    <a:pt x="1" y="0"/>
                  </a:cubicBezTo>
                  <a:cubicBezTo>
                    <a:pt x="2" y="0"/>
                    <a:pt x="6" y="3"/>
                    <a:pt x="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74" name="Freeform 616">
              <a:extLst>
                <a:ext uri="{FF2B5EF4-FFF2-40B4-BE49-F238E27FC236}">
                  <a16:creationId xmlns:a16="http://schemas.microsoft.com/office/drawing/2014/main" id="{966C18A2-29B7-4749-839C-8E2AF7DD1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3629" y="11766268"/>
              <a:ext cx="168791" cy="149721"/>
            </a:xfrm>
            <a:custGeom>
              <a:avLst/>
              <a:gdLst>
                <a:gd name="T0" fmla="*/ 17 w 18"/>
                <a:gd name="T1" fmla="*/ 14 h 16"/>
                <a:gd name="T2" fmla="*/ 8 w 18"/>
                <a:gd name="T3" fmla="*/ 9 h 16"/>
                <a:gd name="T4" fmla="*/ 4 w 18"/>
                <a:gd name="T5" fmla="*/ 5 h 16"/>
                <a:gd name="T6" fmla="*/ 1 w 18"/>
                <a:gd name="T7" fmla="*/ 3 h 16"/>
                <a:gd name="T8" fmla="*/ 2 w 18"/>
                <a:gd name="T9" fmla="*/ 2 h 16"/>
                <a:gd name="T10" fmla="*/ 0 w 18"/>
                <a:gd name="T11" fmla="*/ 0 h 16"/>
                <a:gd name="T12" fmla="*/ 0 w 18"/>
                <a:gd name="T13" fmla="*/ 14 h 16"/>
                <a:gd name="T14" fmla="*/ 7 w 18"/>
                <a:gd name="T15" fmla="*/ 15 h 16"/>
                <a:gd name="T16" fmla="*/ 10 w 18"/>
                <a:gd name="T17" fmla="*/ 16 h 16"/>
                <a:gd name="T18" fmla="*/ 13 w 18"/>
                <a:gd name="T19" fmla="*/ 15 h 16"/>
                <a:gd name="T20" fmla="*/ 18 w 18"/>
                <a:gd name="T21" fmla="*/ 14 h 16"/>
                <a:gd name="T22" fmla="*/ 17 w 18"/>
                <a:gd name="T23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6">
                  <a:moveTo>
                    <a:pt x="17" y="14"/>
                  </a:moveTo>
                  <a:cubicBezTo>
                    <a:pt x="13" y="14"/>
                    <a:pt x="11" y="11"/>
                    <a:pt x="8" y="9"/>
                  </a:cubicBezTo>
                  <a:cubicBezTo>
                    <a:pt x="7" y="7"/>
                    <a:pt x="5" y="6"/>
                    <a:pt x="4" y="5"/>
                  </a:cubicBezTo>
                  <a:cubicBezTo>
                    <a:pt x="3" y="5"/>
                    <a:pt x="1" y="4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3" y="2"/>
                    <a:pt x="1" y="0"/>
                    <a:pt x="0" y="0"/>
                  </a:cubicBezTo>
                  <a:cubicBezTo>
                    <a:pt x="0" y="5"/>
                    <a:pt x="0" y="10"/>
                    <a:pt x="0" y="14"/>
                  </a:cubicBezTo>
                  <a:cubicBezTo>
                    <a:pt x="0" y="15"/>
                    <a:pt x="6" y="15"/>
                    <a:pt x="7" y="15"/>
                  </a:cubicBezTo>
                  <a:cubicBezTo>
                    <a:pt x="8" y="15"/>
                    <a:pt x="9" y="15"/>
                    <a:pt x="10" y="16"/>
                  </a:cubicBezTo>
                  <a:cubicBezTo>
                    <a:pt x="12" y="16"/>
                    <a:pt x="12" y="16"/>
                    <a:pt x="13" y="15"/>
                  </a:cubicBezTo>
                  <a:cubicBezTo>
                    <a:pt x="14" y="15"/>
                    <a:pt x="18" y="15"/>
                    <a:pt x="18" y="14"/>
                  </a:cubicBezTo>
                  <a:cubicBezTo>
                    <a:pt x="18" y="14"/>
                    <a:pt x="18" y="13"/>
                    <a:pt x="17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75" name="Freeform 617">
              <a:extLst>
                <a:ext uri="{FF2B5EF4-FFF2-40B4-BE49-F238E27FC236}">
                  <a16:creationId xmlns:a16="http://schemas.microsoft.com/office/drawing/2014/main" id="{96E876B9-7E62-5E41-96EF-B1D377078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5288" y="11747159"/>
              <a:ext cx="280256" cy="216615"/>
            </a:xfrm>
            <a:custGeom>
              <a:avLst/>
              <a:gdLst>
                <a:gd name="T0" fmla="*/ 19 w 30"/>
                <a:gd name="T1" fmla="*/ 17 h 23"/>
                <a:gd name="T2" fmla="*/ 19 w 30"/>
                <a:gd name="T3" fmla="*/ 7 h 23"/>
                <a:gd name="T4" fmla="*/ 19 w 30"/>
                <a:gd name="T5" fmla="*/ 3 h 23"/>
                <a:gd name="T6" fmla="*/ 15 w 30"/>
                <a:gd name="T7" fmla="*/ 1 h 23"/>
                <a:gd name="T8" fmla="*/ 12 w 30"/>
                <a:gd name="T9" fmla="*/ 3 h 23"/>
                <a:gd name="T10" fmla="*/ 13 w 30"/>
                <a:gd name="T11" fmla="*/ 6 h 23"/>
                <a:gd name="T12" fmla="*/ 15 w 30"/>
                <a:gd name="T13" fmla="*/ 6 h 23"/>
                <a:gd name="T14" fmla="*/ 14 w 30"/>
                <a:gd name="T15" fmla="*/ 8 h 23"/>
                <a:gd name="T16" fmla="*/ 13 w 30"/>
                <a:gd name="T17" fmla="*/ 11 h 23"/>
                <a:gd name="T18" fmla="*/ 16 w 30"/>
                <a:gd name="T19" fmla="*/ 13 h 23"/>
                <a:gd name="T20" fmla="*/ 12 w 30"/>
                <a:gd name="T21" fmla="*/ 13 h 23"/>
                <a:gd name="T22" fmla="*/ 9 w 30"/>
                <a:gd name="T23" fmla="*/ 12 h 23"/>
                <a:gd name="T24" fmla="*/ 10 w 30"/>
                <a:gd name="T25" fmla="*/ 12 h 23"/>
                <a:gd name="T26" fmla="*/ 10 w 30"/>
                <a:gd name="T27" fmla="*/ 9 h 23"/>
                <a:gd name="T28" fmla="*/ 8 w 30"/>
                <a:gd name="T29" fmla="*/ 11 h 23"/>
                <a:gd name="T30" fmla="*/ 5 w 30"/>
                <a:gd name="T31" fmla="*/ 11 h 23"/>
                <a:gd name="T32" fmla="*/ 0 w 30"/>
                <a:gd name="T33" fmla="*/ 12 h 23"/>
                <a:gd name="T34" fmla="*/ 2 w 30"/>
                <a:gd name="T35" fmla="*/ 12 h 23"/>
                <a:gd name="T36" fmla="*/ 3 w 30"/>
                <a:gd name="T37" fmla="*/ 12 h 23"/>
                <a:gd name="T38" fmla="*/ 5 w 30"/>
                <a:gd name="T39" fmla="*/ 12 h 23"/>
                <a:gd name="T40" fmla="*/ 6 w 30"/>
                <a:gd name="T41" fmla="*/ 13 h 23"/>
                <a:gd name="T42" fmla="*/ 4 w 30"/>
                <a:gd name="T43" fmla="*/ 15 h 23"/>
                <a:gd name="T44" fmla="*/ 6 w 30"/>
                <a:gd name="T45" fmla="*/ 15 h 23"/>
                <a:gd name="T46" fmla="*/ 8 w 30"/>
                <a:gd name="T47" fmla="*/ 16 h 23"/>
                <a:gd name="T48" fmla="*/ 7 w 30"/>
                <a:gd name="T49" fmla="*/ 16 h 23"/>
                <a:gd name="T50" fmla="*/ 10 w 30"/>
                <a:gd name="T51" fmla="*/ 17 h 23"/>
                <a:gd name="T52" fmla="*/ 12 w 30"/>
                <a:gd name="T53" fmla="*/ 17 h 23"/>
                <a:gd name="T54" fmla="*/ 17 w 30"/>
                <a:gd name="T55" fmla="*/ 21 h 23"/>
                <a:gd name="T56" fmla="*/ 16 w 30"/>
                <a:gd name="T57" fmla="*/ 20 h 23"/>
                <a:gd name="T58" fmla="*/ 23 w 30"/>
                <a:gd name="T59" fmla="*/ 23 h 23"/>
                <a:gd name="T60" fmla="*/ 19 w 30"/>
                <a:gd name="T61" fmla="*/ 18 h 23"/>
                <a:gd name="T62" fmla="*/ 24 w 30"/>
                <a:gd name="T63" fmla="*/ 19 h 23"/>
                <a:gd name="T64" fmla="*/ 30 w 30"/>
                <a:gd name="T65" fmla="*/ 18 h 23"/>
                <a:gd name="T66" fmla="*/ 19 w 30"/>
                <a:gd name="T67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" h="23">
                  <a:moveTo>
                    <a:pt x="19" y="17"/>
                  </a:moveTo>
                  <a:cubicBezTo>
                    <a:pt x="19" y="13"/>
                    <a:pt x="19" y="10"/>
                    <a:pt x="19" y="7"/>
                  </a:cubicBezTo>
                  <a:cubicBezTo>
                    <a:pt x="19" y="6"/>
                    <a:pt x="19" y="4"/>
                    <a:pt x="19" y="3"/>
                  </a:cubicBezTo>
                  <a:cubicBezTo>
                    <a:pt x="19" y="2"/>
                    <a:pt x="16" y="0"/>
                    <a:pt x="15" y="1"/>
                  </a:cubicBezTo>
                  <a:cubicBezTo>
                    <a:pt x="14" y="2"/>
                    <a:pt x="12" y="1"/>
                    <a:pt x="12" y="3"/>
                  </a:cubicBezTo>
                  <a:cubicBezTo>
                    <a:pt x="11" y="5"/>
                    <a:pt x="9" y="7"/>
                    <a:pt x="13" y="6"/>
                  </a:cubicBezTo>
                  <a:cubicBezTo>
                    <a:pt x="13" y="6"/>
                    <a:pt x="15" y="6"/>
                    <a:pt x="15" y="6"/>
                  </a:cubicBezTo>
                  <a:cubicBezTo>
                    <a:pt x="16" y="6"/>
                    <a:pt x="14" y="8"/>
                    <a:pt x="14" y="8"/>
                  </a:cubicBezTo>
                  <a:cubicBezTo>
                    <a:pt x="13" y="8"/>
                    <a:pt x="11" y="10"/>
                    <a:pt x="13" y="11"/>
                  </a:cubicBezTo>
                  <a:cubicBezTo>
                    <a:pt x="13" y="12"/>
                    <a:pt x="16" y="12"/>
                    <a:pt x="16" y="13"/>
                  </a:cubicBezTo>
                  <a:cubicBezTo>
                    <a:pt x="16" y="13"/>
                    <a:pt x="12" y="13"/>
                    <a:pt x="12" y="13"/>
                  </a:cubicBezTo>
                  <a:cubicBezTo>
                    <a:pt x="11" y="13"/>
                    <a:pt x="9" y="12"/>
                    <a:pt x="9" y="12"/>
                  </a:cubicBezTo>
                  <a:cubicBezTo>
                    <a:pt x="9" y="12"/>
                    <a:pt x="10" y="13"/>
                    <a:pt x="10" y="12"/>
                  </a:cubicBezTo>
                  <a:cubicBezTo>
                    <a:pt x="10" y="11"/>
                    <a:pt x="11" y="10"/>
                    <a:pt x="10" y="9"/>
                  </a:cubicBezTo>
                  <a:cubicBezTo>
                    <a:pt x="10" y="9"/>
                    <a:pt x="8" y="11"/>
                    <a:pt x="8" y="11"/>
                  </a:cubicBezTo>
                  <a:cubicBezTo>
                    <a:pt x="7" y="12"/>
                    <a:pt x="6" y="11"/>
                    <a:pt x="5" y="11"/>
                  </a:cubicBezTo>
                  <a:cubicBezTo>
                    <a:pt x="4" y="11"/>
                    <a:pt x="0" y="10"/>
                    <a:pt x="0" y="12"/>
                  </a:cubicBezTo>
                  <a:cubicBezTo>
                    <a:pt x="0" y="13"/>
                    <a:pt x="2" y="12"/>
                    <a:pt x="2" y="12"/>
                  </a:cubicBezTo>
                  <a:cubicBezTo>
                    <a:pt x="3" y="11"/>
                    <a:pt x="2" y="12"/>
                    <a:pt x="3" y="12"/>
                  </a:cubicBezTo>
                  <a:cubicBezTo>
                    <a:pt x="4" y="13"/>
                    <a:pt x="4" y="11"/>
                    <a:pt x="5" y="12"/>
                  </a:cubicBezTo>
                  <a:cubicBezTo>
                    <a:pt x="5" y="12"/>
                    <a:pt x="6" y="13"/>
                    <a:pt x="6" y="13"/>
                  </a:cubicBezTo>
                  <a:cubicBezTo>
                    <a:pt x="6" y="13"/>
                    <a:pt x="2" y="14"/>
                    <a:pt x="4" y="15"/>
                  </a:cubicBezTo>
                  <a:cubicBezTo>
                    <a:pt x="5" y="16"/>
                    <a:pt x="6" y="14"/>
                    <a:pt x="6" y="15"/>
                  </a:cubicBezTo>
                  <a:cubicBezTo>
                    <a:pt x="7" y="15"/>
                    <a:pt x="8" y="16"/>
                    <a:pt x="8" y="16"/>
                  </a:cubicBezTo>
                  <a:cubicBezTo>
                    <a:pt x="8" y="16"/>
                    <a:pt x="8" y="16"/>
                    <a:pt x="7" y="16"/>
                  </a:cubicBezTo>
                  <a:cubicBezTo>
                    <a:pt x="7" y="17"/>
                    <a:pt x="9" y="17"/>
                    <a:pt x="10" y="17"/>
                  </a:cubicBezTo>
                  <a:cubicBezTo>
                    <a:pt x="11" y="17"/>
                    <a:pt x="11" y="15"/>
                    <a:pt x="12" y="17"/>
                  </a:cubicBezTo>
                  <a:cubicBezTo>
                    <a:pt x="12" y="17"/>
                    <a:pt x="16" y="22"/>
                    <a:pt x="17" y="21"/>
                  </a:cubicBezTo>
                  <a:cubicBezTo>
                    <a:pt x="17" y="21"/>
                    <a:pt x="16" y="20"/>
                    <a:pt x="16" y="20"/>
                  </a:cubicBezTo>
                  <a:cubicBezTo>
                    <a:pt x="16" y="19"/>
                    <a:pt x="22" y="23"/>
                    <a:pt x="23" y="23"/>
                  </a:cubicBezTo>
                  <a:cubicBezTo>
                    <a:pt x="23" y="22"/>
                    <a:pt x="19" y="19"/>
                    <a:pt x="19" y="18"/>
                  </a:cubicBezTo>
                  <a:cubicBezTo>
                    <a:pt x="20" y="18"/>
                    <a:pt x="24" y="19"/>
                    <a:pt x="24" y="19"/>
                  </a:cubicBezTo>
                  <a:cubicBezTo>
                    <a:pt x="26" y="19"/>
                    <a:pt x="28" y="19"/>
                    <a:pt x="30" y="18"/>
                  </a:cubicBezTo>
                  <a:cubicBezTo>
                    <a:pt x="27" y="16"/>
                    <a:pt x="23" y="17"/>
                    <a:pt x="19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76" name="Freeform 618">
              <a:extLst>
                <a:ext uri="{FF2B5EF4-FFF2-40B4-BE49-F238E27FC236}">
                  <a16:creationId xmlns:a16="http://schemas.microsoft.com/office/drawing/2014/main" id="{BC86F190-1CFD-F04F-A3E7-9618CBD83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0699" y="8501084"/>
              <a:ext cx="710194" cy="516057"/>
            </a:xfrm>
            <a:custGeom>
              <a:avLst/>
              <a:gdLst>
                <a:gd name="T0" fmla="*/ 63 w 76"/>
                <a:gd name="T1" fmla="*/ 28 h 55"/>
                <a:gd name="T2" fmla="*/ 66 w 76"/>
                <a:gd name="T3" fmla="*/ 24 h 55"/>
                <a:gd name="T4" fmla="*/ 67 w 76"/>
                <a:gd name="T5" fmla="*/ 22 h 55"/>
                <a:gd name="T6" fmla="*/ 67 w 76"/>
                <a:gd name="T7" fmla="*/ 18 h 55"/>
                <a:gd name="T8" fmla="*/ 61 w 76"/>
                <a:gd name="T9" fmla="*/ 15 h 55"/>
                <a:gd name="T10" fmla="*/ 63 w 76"/>
                <a:gd name="T11" fmla="*/ 14 h 55"/>
                <a:gd name="T12" fmla="*/ 64 w 76"/>
                <a:gd name="T13" fmla="*/ 11 h 55"/>
                <a:gd name="T14" fmla="*/ 60 w 76"/>
                <a:gd name="T15" fmla="*/ 9 h 55"/>
                <a:gd name="T16" fmla="*/ 59 w 76"/>
                <a:gd name="T17" fmla="*/ 8 h 55"/>
                <a:gd name="T18" fmla="*/ 57 w 76"/>
                <a:gd name="T19" fmla="*/ 9 h 55"/>
                <a:gd name="T20" fmla="*/ 57 w 76"/>
                <a:gd name="T21" fmla="*/ 7 h 55"/>
                <a:gd name="T22" fmla="*/ 54 w 76"/>
                <a:gd name="T23" fmla="*/ 8 h 55"/>
                <a:gd name="T24" fmla="*/ 54 w 76"/>
                <a:gd name="T25" fmla="*/ 6 h 55"/>
                <a:gd name="T26" fmla="*/ 58 w 76"/>
                <a:gd name="T27" fmla="*/ 5 h 55"/>
                <a:gd name="T28" fmla="*/ 55 w 76"/>
                <a:gd name="T29" fmla="*/ 4 h 55"/>
                <a:gd name="T30" fmla="*/ 49 w 76"/>
                <a:gd name="T31" fmla="*/ 4 h 55"/>
                <a:gd name="T32" fmla="*/ 44 w 76"/>
                <a:gd name="T33" fmla="*/ 7 h 55"/>
                <a:gd name="T34" fmla="*/ 38 w 76"/>
                <a:gd name="T35" fmla="*/ 5 h 55"/>
                <a:gd name="T36" fmla="*/ 29 w 76"/>
                <a:gd name="T37" fmla="*/ 5 h 55"/>
                <a:gd name="T38" fmla="*/ 26 w 76"/>
                <a:gd name="T39" fmla="*/ 2 h 55"/>
                <a:gd name="T40" fmla="*/ 20 w 76"/>
                <a:gd name="T41" fmla="*/ 0 h 55"/>
                <a:gd name="T42" fmla="*/ 11 w 76"/>
                <a:gd name="T43" fmla="*/ 4 h 55"/>
                <a:gd name="T44" fmla="*/ 13 w 76"/>
                <a:gd name="T45" fmla="*/ 12 h 55"/>
                <a:gd name="T46" fmla="*/ 8 w 76"/>
                <a:gd name="T47" fmla="*/ 8 h 55"/>
                <a:gd name="T48" fmla="*/ 10 w 76"/>
                <a:gd name="T49" fmla="*/ 5 h 55"/>
                <a:gd name="T50" fmla="*/ 8 w 76"/>
                <a:gd name="T51" fmla="*/ 1 h 55"/>
                <a:gd name="T52" fmla="*/ 4 w 76"/>
                <a:gd name="T53" fmla="*/ 7 h 55"/>
                <a:gd name="T54" fmla="*/ 3 w 76"/>
                <a:gd name="T55" fmla="*/ 12 h 55"/>
                <a:gd name="T56" fmla="*/ 5 w 76"/>
                <a:gd name="T57" fmla="*/ 13 h 55"/>
                <a:gd name="T58" fmla="*/ 7 w 76"/>
                <a:gd name="T59" fmla="*/ 16 h 55"/>
                <a:gd name="T60" fmla="*/ 10 w 76"/>
                <a:gd name="T61" fmla="*/ 23 h 55"/>
                <a:gd name="T62" fmla="*/ 13 w 76"/>
                <a:gd name="T63" fmla="*/ 23 h 55"/>
                <a:gd name="T64" fmla="*/ 15 w 76"/>
                <a:gd name="T65" fmla="*/ 22 h 55"/>
                <a:gd name="T66" fmla="*/ 21 w 76"/>
                <a:gd name="T67" fmla="*/ 27 h 55"/>
                <a:gd name="T68" fmla="*/ 23 w 76"/>
                <a:gd name="T69" fmla="*/ 27 h 55"/>
                <a:gd name="T70" fmla="*/ 26 w 76"/>
                <a:gd name="T71" fmla="*/ 27 h 55"/>
                <a:gd name="T72" fmla="*/ 31 w 76"/>
                <a:gd name="T73" fmla="*/ 29 h 55"/>
                <a:gd name="T74" fmla="*/ 31 w 76"/>
                <a:gd name="T75" fmla="*/ 38 h 55"/>
                <a:gd name="T76" fmla="*/ 32 w 76"/>
                <a:gd name="T77" fmla="*/ 41 h 55"/>
                <a:gd name="T78" fmla="*/ 30 w 76"/>
                <a:gd name="T79" fmla="*/ 44 h 55"/>
                <a:gd name="T80" fmla="*/ 40 w 76"/>
                <a:gd name="T81" fmla="*/ 53 h 55"/>
                <a:gd name="T82" fmla="*/ 42 w 76"/>
                <a:gd name="T83" fmla="*/ 54 h 55"/>
                <a:gd name="T84" fmla="*/ 45 w 76"/>
                <a:gd name="T85" fmla="*/ 52 h 55"/>
                <a:gd name="T86" fmla="*/ 51 w 76"/>
                <a:gd name="T87" fmla="*/ 47 h 55"/>
                <a:gd name="T88" fmla="*/ 49 w 76"/>
                <a:gd name="T89" fmla="*/ 44 h 55"/>
                <a:gd name="T90" fmla="*/ 48 w 76"/>
                <a:gd name="T91" fmla="*/ 41 h 55"/>
                <a:gd name="T92" fmla="*/ 45 w 76"/>
                <a:gd name="T93" fmla="*/ 38 h 55"/>
                <a:gd name="T94" fmla="*/ 52 w 76"/>
                <a:gd name="T95" fmla="*/ 38 h 55"/>
                <a:gd name="T96" fmla="*/ 54 w 76"/>
                <a:gd name="T97" fmla="*/ 40 h 55"/>
                <a:gd name="T98" fmla="*/ 56 w 76"/>
                <a:gd name="T99" fmla="*/ 38 h 55"/>
                <a:gd name="T100" fmla="*/ 62 w 76"/>
                <a:gd name="T101" fmla="*/ 36 h 55"/>
                <a:gd name="T102" fmla="*/ 67 w 76"/>
                <a:gd name="T103" fmla="*/ 33 h 55"/>
                <a:gd name="T104" fmla="*/ 63 w 76"/>
                <a:gd name="T105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6" h="55">
                  <a:moveTo>
                    <a:pt x="63" y="28"/>
                  </a:moveTo>
                  <a:cubicBezTo>
                    <a:pt x="63" y="26"/>
                    <a:pt x="63" y="25"/>
                    <a:pt x="66" y="24"/>
                  </a:cubicBezTo>
                  <a:cubicBezTo>
                    <a:pt x="66" y="23"/>
                    <a:pt x="68" y="23"/>
                    <a:pt x="67" y="22"/>
                  </a:cubicBezTo>
                  <a:cubicBezTo>
                    <a:pt x="66" y="21"/>
                    <a:pt x="65" y="19"/>
                    <a:pt x="67" y="18"/>
                  </a:cubicBezTo>
                  <a:cubicBezTo>
                    <a:pt x="76" y="14"/>
                    <a:pt x="61" y="15"/>
                    <a:pt x="61" y="15"/>
                  </a:cubicBezTo>
                  <a:cubicBezTo>
                    <a:pt x="61" y="14"/>
                    <a:pt x="62" y="14"/>
                    <a:pt x="63" y="14"/>
                  </a:cubicBezTo>
                  <a:cubicBezTo>
                    <a:pt x="64" y="14"/>
                    <a:pt x="64" y="12"/>
                    <a:pt x="64" y="11"/>
                  </a:cubicBezTo>
                  <a:cubicBezTo>
                    <a:pt x="64" y="10"/>
                    <a:pt x="60" y="8"/>
                    <a:pt x="60" y="9"/>
                  </a:cubicBezTo>
                  <a:cubicBezTo>
                    <a:pt x="60" y="10"/>
                    <a:pt x="59" y="8"/>
                    <a:pt x="59" y="8"/>
                  </a:cubicBezTo>
                  <a:cubicBezTo>
                    <a:pt x="58" y="8"/>
                    <a:pt x="58" y="10"/>
                    <a:pt x="57" y="9"/>
                  </a:cubicBezTo>
                  <a:cubicBezTo>
                    <a:pt x="57" y="9"/>
                    <a:pt x="57" y="8"/>
                    <a:pt x="57" y="7"/>
                  </a:cubicBezTo>
                  <a:cubicBezTo>
                    <a:pt x="56" y="6"/>
                    <a:pt x="55" y="8"/>
                    <a:pt x="54" y="8"/>
                  </a:cubicBezTo>
                  <a:cubicBezTo>
                    <a:pt x="54" y="8"/>
                    <a:pt x="54" y="6"/>
                    <a:pt x="54" y="6"/>
                  </a:cubicBezTo>
                  <a:cubicBezTo>
                    <a:pt x="54" y="4"/>
                    <a:pt x="57" y="5"/>
                    <a:pt x="58" y="5"/>
                  </a:cubicBezTo>
                  <a:cubicBezTo>
                    <a:pt x="59" y="4"/>
                    <a:pt x="55" y="4"/>
                    <a:pt x="55" y="4"/>
                  </a:cubicBezTo>
                  <a:cubicBezTo>
                    <a:pt x="53" y="4"/>
                    <a:pt x="51" y="3"/>
                    <a:pt x="49" y="4"/>
                  </a:cubicBezTo>
                  <a:cubicBezTo>
                    <a:pt x="47" y="5"/>
                    <a:pt x="46" y="8"/>
                    <a:pt x="44" y="7"/>
                  </a:cubicBezTo>
                  <a:cubicBezTo>
                    <a:pt x="41" y="7"/>
                    <a:pt x="40" y="7"/>
                    <a:pt x="38" y="5"/>
                  </a:cubicBezTo>
                  <a:cubicBezTo>
                    <a:pt x="36" y="3"/>
                    <a:pt x="32" y="5"/>
                    <a:pt x="29" y="5"/>
                  </a:cubicBezTo>
                  <a:cubicBezTo>
                    <a:pt x="27" y="5"/>
                    <a:pt x="27" y="4"/>
                    <a:pt x="26" y="2"/>
                  </a:cubicBezTo>
                  <a:cubicBezTo>
                    <a:pt x="25" y="0"/>
                    <a:pt x="23" y="0"/>
                    <a:pt x="20" y="0"/>
                  </a:cubicBezTo>
                  <a:cubicBezTo>
                    <a:pt x="19" y="0"/>
                    <a:pt x="11" y="1"/>
                    <a:pt x="11" y="4"/>
                  </a:cubicBezTo>
                  <a:cubicBezTo>
                    <a:pt x="11" y="7"/>
                    <a:pt x="15" y="8"/>
                    <a:pt x="13" y="12"/>
                  </a:cubicBezTo>
                  <a:cubicBezTo>
                    <a:pt x="11" y="14"/>
                    <a:pt x="7" y="10"/>
                    <a:pt x="8" y="8"/>
                  </a:cubicBezTo>
                  <a:cubicBezTo>
                    <a:pt x="8" y="7"/>
                    <a:pt x="10" y="6"/>
                    <a:pt x="10" y="5"/>
                  </a:cubicBezTo>
                  <a:cubicBezTo>
                    <a:pt x="11" y="3"/>
                    <a:pt x="8" y="2"/>
                    <a:pt x="8" y="1"/>
                  </a:cubicBezTo>
                  <a:cubicBezTo>
                    <a:pt x="5" y="3"/>
                    <a:pt x="4" y="4"/>
                    <a:pt x="4" y="7"/>
                  </a:cubicBezTo>
                  <a:cubicBezTo>
                    <a:pt x="3" y="8"/>
                    <a:pt x="0" y="12"/>
                    <a:pt x="3" y="12"/>
                  </a:cubicBezTo>
                  <a:cubicBezTo>
                    <a:pt x="3" y="12"/>
                    <a:pt x="4" y="12"/>
                    <a:pt x="5" y="13"/>
                  </a:cubicBezTo>
                  <a:cubicBezTo>
                    <a:pt x="5" y="14"/>
                    <a:pt x="6" y="15"/>
                    <a:pt x="7" y="16"/>
                  </a:cubicBezTo>
                  <a:cubicBezTo>
                    <a:pt x="9" y="18"/>
                    <a:pt x="5" y="22"/>
                    <a:pt x="10" y="23"/>
                  </a:cubicBezTo>
                  <a:cubicBezTo>
                    <a:pt x="10" y="23"/>
                    <a:pt x="12" y="23"/>
                    <a:pt x="13" y="23"/>
                  </a:cubicBezTo>
                  <a:cubicBezTo>
                    <a:pt x="14" y="23"/>
                    <a:pt x="14" y="22"/>
                    <a:pt x="15" y="22"/>
                  </a:cubicBezTo>
                  <a:cubicBezTo>
                    <a:pt x="18" y="22"/>
                    <a:pt x="19" y="25"/>
                    <a:pt x="21" y="27"/>
                  </a:cubicBezTo>
                  <a:cubicBezTo>
                    <a:pt x="21" y="27"/>
                    <a:pt x="22" y="28"/>
                    <a:pt x="23" y="27"/>
                  </a:cubicBezTo>
                  <a:cubicBezTo>
                    <a:pt x="23" y="26"/>
                    <a:pt x="24" y="27"/>
                    <a:pt x="26" y="27"/>
                  </a:cubicBezTo>
                  <a:cubicBezTo>
                    <a:pt x="28" y="28"/>
                    <a:pt x="33" y="25"/>
                    <a:pt x="31" y="29"/>
                  </a:cubicBezTo>
                  <a:cubicBezTo>
                    <a:pt x="29" y="32"/>
                    <a:pt x="29" y="35"/>
                    <a:pt x="31" y="38"/>
                  </a:cubicBezTo>
                  <a:cubicBezTo>
                    <a:pt x="31" y="39"/>
                    <a:pt x="32" y="40"/>
                    <a:pt x="32" y="41"/>
                  </a:cubicBezTo>
                  <a:cubicBezTo>
                    <a:pt x="32" y="42"/>
                    <a:pt x="29" y="43"/>
                    <a:pt x="30" y="44"/>
                  </a:cubicBezTo>
                  <a:cubicBezTo>
                    <a:pt x="33" y="47"/>
                    <a:pt x="34" y="55"/>
                    <a:pt x="40" y="53"/>
                  </a:cubicBezTo>
                  <a:cubicBezTo>
                    <a:pt x="41" y="53"/>
                    <a:pt x="41" y="54"/>
                    <a:pt x="42" y="54"/>
                  </a:cubicBezTo>
                  <a:cubicBezTo>
                    <a:pt x="43" y="54"/>
                    <a:pt x="44" y="53"/>
                    <a:pt x="45" y="52"/>
                  </a:cubicBezTo>
                  <a:cubicBezTo>
                    <a:pt x="47" y="51"/>
                    <a:pt x="48" y="49"/>
                    <a:pt x="51" y="47"/>
                  </a:cubicBezTo>
                  <a:cubicBezTo>
                    <a:pt x="53" y="46"/>
                    <a:pt x="49" y="46"/>
                    <a:pt x="49" y="44"/>
                  </a:cubicBezTo>
                  <a:cubicBezTo>
                    <a:pt x="49" y="43"/>
                    <a:pt x="48" y="42"/>
                    <a:pt x="48" y="41"/>
                  </a:cubicBezTo>
                  <a:cubicBezTo>
                    <a:pt x="48" y="40"/>
                    <a:pt x="45" y="39"/>
                    <a:pt x="45" y="38"/>
                  </a:cubicBezTo>
                  <a:cubicBezTo>
                    <a:pt x="45" y="37"/>
                    <a:pt x="51" y="38"/>
                    <a:pt x="52" y="38"/>
                  </a:cubicBezTo>
                  <a:cubicBezTo>
                    <a:pt x="54" y="38"/>
                    <a:pt x="53" y="39"/>
                    <a:pt x="54" y="40"/>
                  </a:cubicBezTo>
                  <a:cubicBezTo>
                    <a:pt x="55" y="40"/>
                    <a:pt x="55" y="38"/>
                    <a:pt x="56" y="38"/>
                  </a:cubicBezTo>
                  <a:cubicBezTo>
                    <a:pt x="57" y="37"/>
                    <a:pt x="60" y="37"/>
                    <a:pt x="62" y="36"/>
                  </a:cubicBezTo>
                  <a:cubicBezTo>
                    <a:pt x="63" y="35"/>
                    <a:pt x="65" y="34"/>
                    <a:pt x="67" y="33"/>
                  </a:cubicBezTo>
                  <a:cubicBezTo>
                    <a:pt x="66" y="31"/>
                    <a:pt x="63" y="30"/>
                    <a:pt x="63" y="2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77" name="Freeform 619">
              <a:extLst>
                <a:ext uri="{FF2B5EF4-FFF2-40B4-BE49-F238E27FC236}">
                  <a16:creationId xmlns:a16="http://schemas.microsoft.com/office/drawing/2014/main" id="{807072B3-6535-E245-A127-33E61D577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0764" y="8641249"/>
              <a:ext cx="242036" cy="356781"/>
            </a:xfrm>
            <a:custGeom>
              <a:avLst/>
              <a:gdLst>
                <a:gd name="T0" fmla="*/ 22 w 26"/>
                <a:gd name="T1" fmla="*/ 29 h 38"/>
                <a:gd name="T2" fmla="*/ 18 w 26"/>
                <a:gd name="T3" fmla="*/ 21 h 38"/>
                <a:gd name="T4" fmla="*/ 20 w 26"/>
                <a:gd name="T5" fmla="*/ 18 h 38"/>
                <a:gd name="T6" fmla="*/ 22 w 26"/>
                <a:gd name="T7" fmla="*/ 15 h 38"/>
                <a:gd name="T8" fmla="*/ 22 w 26"/>
                <a:gd name="T9" fmla="*/ 13 h 38"/>
                <a:gd name="T10" fmla="*/ 20 w 26"/>
                <a:gd name="T11" fmla="*/ 11 h 38"/>
                <a:gd name="T12" fmla="*/ 16 w 26"/>
                <a:gd name="T13" fmla="*/ 7 h 38"/>
                <a:gd name="T14" fmla="*/ 9 w 26"/>
                <a:gd name="T15" fmla="*/ 0 h 38"/>
                <a:gd name="T16" fmla="*/ 5 w 26"/>
                <a:gd name="T17" fmla="*/ 5 h 38"/>
                <a:gd name="T18" fmla="*/ 6 w 26"/>
                <a:gd name="T19" fmla="*/ 8 h 38"/>
                <a:gd name="T20" fmla="*/ 3 w 26"/>
                <a:gd name="T21" fmla="*/ 10 h 38"/>
                <a:gd name="T22" fmla="*/ 4 w 26"/>
                <a:gd name="T23" fmla="*/ 16 h 38"/>
                <a:gd name="T24" fmla="*/ 7 w 26"/>
                <a:gd name="T25" fmla="*/ 18 h 38"/>
                <a:gd name="T26" fmla="*/ 8 w 26"/>
                <a:gd name="T27" fmla="*/ 20 h 38"/>
                <a:gd name="T28" fmla="*/ 8 w 26"/>
                <a:gd name="T29" fmla="*/ 27 h 38"/>
                <a:gd name="T30" fmla="*/ 11 w 26"/>
                <a:gd name="T31" fmla="*/ 35 h 38"/>
                <a:gd name="T32" fmla="*/ 17 w 26"/>
                <a:gd name="T33" fmla="*/ 35 h 38"/>
                <a:gd name="T34" fmla="*/ 21 w 26"/>
                <a:gd name="T35" fmla="*/ 34 h 38"/>
                <a:gd name="T36" fmla="*/ 26 w 26"/>
                <a:gd name="T37" fmla="*/ 34 h 38"/>
                <a:gd name="T38" fmla="*/ 22 w 26"/>
                <a:gd name="T39" fmla="*/ 29 h 38"/>
                <a:gd name="T40" fmla="*/ 22 w 26"/>
                <a:gd name="T4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" h="38">
                  <a:moveTo>
                    <a:pt x="22" y="29"/>
                  </a:moveTo>
                  <a:cubicBezTo>
                    <a:pt x="22" y="28"/>
                    <a:pt x="17" y="22"/>
                    <a:pt x="18" y="21"/>
                  </a:cubicBezTo>
                  <a:cubicBezTo>
                    <a:pt x="19" y="20"/>
                    <a:pt x="18" y="19"/>
                    <a:pt x="20" y="18"/>
                  </a:cubicBezTo>
                  <a:cubicBezTo>
                    <a:pt x="23" y="18"/>
                    <a:pt x="22" y="16"/>
                    <a:pt x="22" y="15"/>
                  </a:cubicBezTo>
                  <a:cubicBezTo>
                    <a:pt x="22" y="14"/>
                    <a:pt x="22" y="13"/>
                    <a:pt x="22" y="13"/>
                  </a:cubicBezTo>
                  <a:cubicBezTo>
                    <a:pt x="22" y="12"/>
                    <a:pt x="21" y="12"/>
                    <a:pt x="20" y="11"/>
                  </a:cubicBezTo>
                  <a:cubicBezTo>
                    <a:pt x="19" y="9"/>
                    <a:pt x="16" y="9"/>
                    <a:pt x="16" y="7"/>
                  </a:cubicBezTo>
                  <a:cubicBezTo>
                    <a:pt x="15" y="4"/>
                    <a:pt x="11" y="1"/>
                    <a:pt x="9" y="0"/>
                  </a:cubicBezTo>
                  <a:cubicBezTo>
                    <a:pt x="9" y="3"/>
                    <a:pt x="4" y="3"/>
                    <a:pt x="5" y="5"/>
                  </a:cubicBezTo>
                  <a:cubicBezTo>
                    <a:pt x="5" y="6"/>
                    <a:pt x="7" y="7"/>
                    <a:pt x="6" y="8"/>
                  </a:cubicBezTo>
                  <a:cubicBezTo>
                    <a:pt x="5" y="8"/>
                    <a:pt x="3" y="9"/>
                    <a:pt x="3" y="10"/>
                  </a:cubicBezTo>
                  <a:cubicBezTo>
                    <a:pt x="0" y="11"/>
                    <a:pt x="2" y="14"/>
                    <a:pt x="4" y="16"/>
                  </a:cubicBezTo>
                  <a:cubicBezTo>
                    <a:pt x="5" y="17"/>
                    <a:pt x="5" y="18"/>
                    <a:pt x="7" y="18"/>
                  </a:cubicBezTo>
                  <a:cubicBezTo>
                    <a:pt x="8" y="18"/>
                    <a:pt x="7" y="19"/>
                    <a:pt x="8" y="20"/>
                  </a:cubicBezTo>
                  <a:cubicBezTo>
                    <a:pt x="10" y="23"/>
                    <a:pt x="9" y="24"/>
                    <a:pt x="8" y="27"/>
                  </a:cubicBezTo>
                  <a:cubicBezTo>
                    <a:pt x="8" y="30"/>
                    <a:pt x="10" y="33"/>
                    <a:pt x="11" y="35"/>
                  </a:cubicBezTo>
                  <a:cubicBezTo>
                    <a:pt x="14" y="38"/>
                    <a:pt x="15" y="35"/>
                    <a:pt x="17" y="35"/>
                  </a:cubicBezTo>
                  <a:cubicBezTo>
                    <a:pt x="19" y="35"/>
                    <a:pt x="20" y="34"/>
                    <a:pt x="21" y="34"/>
                  </a:cubicBezTo>
                  <a:cubicBezTo>
                    <a:pt x="23" y="33"/>
                    <a:pt x="24" y="33"/>
                    <a:pt x="26" y="34"/>
                  </a:cubicBezTo>
                  <a:cubicBezTo>
                    <a:pt x="25" y="32"/>
                    <a:pt x="24" y="30"/>
                    <a:pt x="22" y="29"/>
                  </a:cubicBezTo>
                  <a:cubicBezTo>
                    <a:pt x="21" y="27"/>
                    <a:pt x="23" y="29"/>
                    <a:pt x="22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78" name="Freeform 620">
              <a:extLst>
                <a:ext uri="{FF2B5EF4-FFF2-40B4-BE49-F238E27FC236}">
                  <a16:creationId xmlns:a16="http://schemas.microsoft.com/office/drawing/2014/main" id="{A2C0AC50-7CD8-7E4B-9A30-245A9B36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6815" y="8752743"/>
              <a:ext cx="207006" cy="216615"/>
            </a:xfrm>
            <a:custGeom>
              <a:avLst/>
              <a:gdLst>
                <a:gd name="T0" fmla="*/ 19 w 22"/>
                <a:gd name="T1" fmla="*/ 7 h 23"/>
                <a:gd name="T2" fmla="*/ 22 w 22"/>
                <a:gd name="T3" fmla="*/ 2 h 23"/>
                <a:gd name="T4" fmla="*/ 12 w 22"/>
                <a:gd name="T5" fmla="*/ 2 h 23"/>
                <a:gd name="T6" fmla="*/ 9 w 22"/>
                <a:gd name="T7" fmla="*/ 0 h 23"/>
                <a:gd name="T8" fmla="*/ 5 w 22"/>
                <a:gd name="T9" fmla="*/ 1 h 23"/>
                <a:gd name="T10" fmla="*/ 4 w 22"/>
                <a:gd name="T11" fmla="*/ 6 h 23"/>
                <a:gd name="T12" fmla="*/ 1 w 22"/>
                <a:gd name="T13" fmla="*/ 10 h 23"/>
                <a:gd name="T14" fmla="*/ 4 w 22"/>
                <a:gd name="T15" fmla="*/ 15 h 23"/>
                <a:gd name="T16" fmla="*/ 9 w 22"/>
                <a:gd name="T17" fmla="*/ 22 h 23"/>
                <a:gd name="T18" fmla="*/ 12 w 22"/>
                <a:gd name="T19" fmla="*/ 19 h 23"/>
                <a:gd name="T20" fmla="*/ 16 w 22"/>
                <a:gd name="T21" fmla="*/ 18 h 23"/>
                <a:gd name="T22" fmla="*/ 19 w 22"/>
                <a:gd name="T23" fmla="*/ 19 h 23"/>
                <a:gd name="T24" fmla="*/ 20 w 22"/>
                <a:gd name="T25" fmla="*/ 14 h 23"/>
                <a:gd name="T26" fmla="*/ 19 w 22"/>
                <a:gd name="T27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23">
                  <a:moveTo>
                    <a:pt x="19" y="7"/>
                  </a:moveTo>
                  <a:cubicBezTo>
                    <a:pt x="19" y="5"/>
                    <a:pt x="21" y="3"/>
                    <a:pt x="22" y="2"/>
                  </a:cubicBezTo>
                  <a:cubicBezTo>
                    <a:pt x="19" y="1"/>
                    <a:pt x="14" y="0"/>
                    <a:pt x="12" y="2"/>
                  </a:cubicBezTo>
                  <a:cubicBezTo>
                    <a:pt x="10" y="3"/>
                    <a:pt x="9" y="1"/>
                    <a:pt x="9" y="0"/>
                  </a:cubicBezTo>
                  <a:cubicBezTo>
                    <a:pt x="8" y="0"/>
                    <a:pt x="7" y="2"/>
                    <a:pt x="5" y="1"/>
                  </a:cubicBezTo>
                  <a:cubicBezTo>
                    <a:pt x="5" y="2"/>
                    <a:pt x="7" y="6"/>
                    <a:pt x="4" y="6"/>
                  </a:cubicBezTo>
                  <a:cubicBezTo>
                    <a:pt x="2" y="7"/>
                    <a:pt x="0" y="8"/>
                    <a:pt x="1" y="10"/>
                  </a:cubicBezTo>
                  <a:cubicBezTo>
                    <a:pt x="2" y="12"/>
                    <a:pt x="3" y="13"/>
                    <a:pt x="4" y="15"/>
                  </a:cubicBezTo>
                  <a:cubicBezTo>
                    <a:pt x="5" y="17"/>
                    <a:pt x="7" y="19"/>
                    <a:pt x="9" y="22"/>
                  </a:cubicBezTo>
                  <a:cubicBezTo>
                    <a:pt x="12" y="23"/>
                    <a:pt x="10" y="19"/>
                    <a:pt x="12" y="19"/>
                  </a:cubicBezTo>
                  <a:cubicBezTo>
                    <a:pt x="14" y="19"/>
                    <a:pt x="15" y="19"/>
                    <a:pt x="16" y="18"/>
                  </a:cubicBezTo>
                  <a:cubicBezTo>
                    <a:pt x="17" y="18"/>
                    <a:pt x="17" y="20"/>
                    <a:pt x="19" y="19"/>
                  </a:cubicBezTo>
                  <a:cubicBezTo>
                    <a:pt x="20" y="17"/>
                    <a:pt x="21" y="16"/>
                    <a:pt x="20" y="14"/>
                  </a:cubicBezTo>
                  <a:cubicBezTo>
                    <a:pt x="20" y="12"/>
                    <a:pt x="19" y="9"/>
                    <a:pt x="19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79" name="Freeform 621">
              <a:extLst>
                <a:ext uri="{FF2B5EF4-FFF2-40B4-BE49-F238E27FC236}">
                  <a16:creationId xmlns:a16="http://schemas.microsoft.com/office/drawing/2014/main" id="{E4DC4AB3-30E8-FA45-87DA-C5D66EDC9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5606" y="8771859"/>
              <a:ext cx="149682" cy="168837"/>
            </a:xfrm>
            <a:custGeom>
              <a:avLst/>
              <a:gdLst>
                <a:gd name="T0" fmla="*/ 12 w 16"/>
                <a:gd name="T1" fmla="*/ 5 h 18"/>
                <a:gd name="T2" fmla="*/ 5 w 16"/>
                <a:gd name="T3" fmla="*/ 1 h 18"/>
                <a:gd name="T4" fmla="*/ 1 w 16"/>
                <a:gd name="T5" fmla="*/ 6 h 18"/>
                <a:gd name="T6" fmla="*/ 2 w 16"/>
                <a:gd name="T7" fmla="*/ 12 h 18"/>
                <a:gd name="T8" fmla="*/ 0 w 16"/>
                <a:gd name="T9" fmla="*/ 17 h 18"/>
                <a:gd name="T10" fmla="*/ 4 w 16"/>
                <a:gd name="T11" fmla="*/ 17 h 18"/>
                <a:gd name="T12" fmla="*/ 9 w 16"/>
                <a:gd name="T13" fmla="*/ 17 h 18"/>
                <a:gd name="T14" fmla="*/ 16 w 16"/>
                <a:gd name="T15" fmla="*/ 8 h 18"/>
                <a:gd name="T16" fmla="*/ 12 w 16"/>
                <a:gd name="T17" fmla="*/ 5 h 18"/>
                <a:gd name="T18" fmla="*/ 12 w 16"/>
                <a:gd name="T19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8">
                  <a:moveTo>
                    <a:pt x="12" y="5"/>
                  </a:moveTo>
                  <a:cubicBezTo>
                    <a:pt x="10" y="3"/>
                    <a:pt x="8" y="1"/>
                    <a:pt x="5" y="1"/>
                  </a:cubicBezTo>
                  <a:cubicBezTo>
                    <a:pt x="3" y="0"/>
                    <a:pt x="0" y="4"/>
                    <a:pt x="1" y="6"/>
                  </a:cubicBezTo>
                  <a:cubicBezTo>
                    <a:pt x="1" y="8"/>
                    <a:pt x="2" y="10"/>
                    <a:pt x="2" y="12"/>
                  </a:cubicBezTo>
                  <a:cubicBezTo>
                    <a:pt x="3" y="14"/>
                    <a:pt x="1" y="16"/>
                    <a:pt x="0" y="17"/>
                  </a:cubicBezTo>
                  <a:cubicBezTo>
                    <a:pt x="1" y="18"/>
                    <a:pt x="3" y="17"/>
                    <a:pt x="4" y="17"/>
                  </a:cubicBezTo>
                  <a:cubicBezTo>
                    <a:pt x="6" y="17"/>
                    <a:pt x="7" y="18"/>
                    <a:pt x="9" y="17"/>
                  </a:cubicBezTo>
                  <a:cubicBezTo>
                    <a:pt x="12" y="16"/>
                    <a:pt x="13" y="10"/>
                    <a:pt x="16" y="8"/>
                  </a:cubicBezTo>
                  <a:cubicBezTo>
                    <a:pt x="14" y="7"/>
                    <a:pt x="13" y="6"/>
                    <a:pt x="12" y="5"/>
                  </a:cubicBezTo>
                  <a:cubicBezTo>
                    <a:pt x="10" y="4"/>
                    <a:pt x="13" y="6"/>
                    <a:pt x="12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80" name="Freeform 622">
              <a:extLst>
                <a:ext uri="{FF2B5EF4-FFF2-40B4-BE49-F238E27FC236}">
                  <a16:creationId xmlns:a16="http://schemas.microsoft.com/office/drawing/2014/main" id="{8A66E9C5-4328-1C41-8180-F374D7F4E68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1211" y="8453303"/>
              <a:ext cx="754780" cy="786831"/>
            </a:xfrm>
            <a:custGeom>
              <a:avLst/>
              <a:gdLst>
                <a:gd name="T0" fmla="*/ 76 w 81"/>
                <a:gd name="T1" fmla="*/ 39 h 84"/>
                <a:gd name="T2" fmla="*/ 74 w 81"/>
                <a:gd name="T3" fmla="*/ 32 h 84"/>
                <a:gd name="T4" fmla="*/ 69 w 81"/>
                <a:gd name="T5" fmla="*/ 33 h 84"/>
                <a:gd name="T6" fmla="*/ 58 w 81"/>
                <a:gd name="T7" fmla="*/ 28 h 84"/>
                <a:gd name="T8" fmla="*/ 53 w 81"/>
                <a:gd name="T9" fmla="*/ 20 h 84"/>
                <a:gd name="T10" fmla="*/ 50 w 81"/>
                <a:gd name="T11" fmla="*/ 15 h 84"/>
                <a:gd name="T12" fmla="*/ 56 w 81"/>
                <a:gd name="T13" fmla="*/ 5 h 84"/>
                <a:gd name="T14" fmla="*/ 56 w 81"/>
                <a:gd name="T15" fmla="*/ 1 h 84"/>
                <a:gd name="T16" fmla="*/ 44 w 81"/>
                <a:gd name="T17" fmla="*/ 8 h 84"/>
                <a:gd name="T18" fmla="*/ 36 w 81"/>
                <a:gd name="T19" fmla="*/ 16 h 84"/>
                <a:gd name="T20" fmla="*/ 31 w 81"/>
                <a:gd name="T21" fmla="*/ 23 h 84"/>
                <a:gd name="T22" fmla="*/ 25 w 81"/>
                <a:gd name="T23" fmla="*/ 17 h 84"/>
                <a:gd name="T24" fmla="*/ 7 w 81"/>
                <a:gd name="T25" fmla="*/ 18 h 84"/>
                <a:gd name="T26" fmla="*/ 1 w 81"/>
                <a:gd name="T27" fmla="*/ 16 h 84"/>
                <a:gd name="T28" fmla="*/ 1 w 81"/>
                <a:gd name="T29" fmla="*/ 21 h 84"/>
                <a:gd name="T30" fmla="*/ 8 w 81"/>
                <a:gd name="T31" fmla="*/ 24 h 84"/>
                <a:gd name="T32" fmla="*/ 11 w 81"/>
                <a:gd name="T33" fmla="*/ 26 h 84"/>
                <a:gd name="T34" fmla="*/ 13 w 81"/>
                <a:gd name="T35" fmla="*/ 23 h 84"/>
                <a:gd name="T36" fmla="*/ 20 w 81"/>
                <a:gd name="T37" fmla="*/ 18 h 84"/>
                <a:gd name="T38" fmla="*/ 24 w 81"/>
                <a:gd name="T39" fmla="*/ 20 h 84"/>
                <a:gd name="T40" fmla="*/ 25 w 81"/>
                <a:gd name="T41" fmla="*/ 26 h 84"/>
                <a:gd name="T42" fmla="*/ 28 w 81"/>
                <a:gd name="T43" fmla="*/ 42 h 84"/>
                <a:gd name="T44" fmla="*/ 28 w 81"/>
                <a:gd name="T45" fmla="*/ 47 h 84"/>
                <a:gd name="T46" fmla="*/ 22 w 81"/>
                <a:gd name="T47" fmla="*/ 53 h 84"/>
                <a:gd name="T48" fmla="*/ 26 w 81"/>
                <a:gd name="T49" fmla="*/ 58 h 84"/>
                <a:gd name="T50" fmla="*/ 34 w 81"/>
                <a:gd name="T51" fmla="*/ 61 h 84"/>
                <a:gd name="T52" fmla="*/ 41 w 81"/>
                <a:gd name="T53" fmla="*/ 64 h 84"/>
                <a:gd name="T54" fmla="*/ 54 w 81"/>
                <a:gd name="T55" fmla="*/ 76 h 84"/>
                <a:gd name="T56" fmla="*/ 60 w 81"/>
                <a:gd name="T57" fmla="*/ 75 h 84"/>
                <a:gd name="T58" fmla="*/ 64 w 81"/>
                <a:gd name="T59" fmla="*/ 80 h 84"/>
                <a:gd name="T60" fmla="*/ 65 w 81"/>
                <a:gd name="T61" fmla="*/ 84 h 84"/>
                <a:gd name="T62" fmla="*/ 65 w 81"/>
                <a:gd name="T63" fmla="*/ 63 h 84"/>
                <a:gd name="T64" fmla="*/ 70 w 81"/>
                <a:gd name="T65" fmla="*/ 58 h 84"/>
                <a:gd name="T66" fmla="*/ 66 w 81"/>
                <a:gd name="T67" fmla="*/ 55 h 84"/>
                <a:gd name="T68" fmla="*/ 79 w 81"/>
                <a:gd name="T69" fmla="*/ 53 h 84"/>
                <a:gd name="T70" fmla="*/ 77 w 81"/>
                <a:gd name="T71" fmla="*/ 4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1" h="84">
                  <a:moveTo>
                    <a:pt x="77" y="48"/>
                  </a:moveTo>
                  <a:cubicBezTo>
                    <a:pt x="81" y="45"/>
                    <a:pt x="76" y="42"/>
                    <a:pt x="76" y="39"/>
                  </a:cubicBezTo>
                  <a:cubicBezTo>
                    <a:pt x="76" y="37"/>
                    <a:pt x="78" y="35"/>
                    <a:pt x="78" y="33"/>
                  </a:cubicBezTo>
                  <a:cubicBezTo>
                    <a:pt x="79" y="30"/>
                    <a:pt x="75" y="32"/>
                    <a:pt x="74" y="32"/>
                  </a:cubicBezTo>
                  <a:cubicBezTo>
                    <a:pt x="73" y="32"/>
                    <a:pt x="72" y="32"/>
                    <a:pt x="71" y="32"/>
                  </a:cubicBezTo>
                  <a:cubicBezTo>
                    <a:pt x="70" y="32"/>
                    <a:pt x="70" y="33"/>
                    <a:pt x="69" y="33"/>
                  </a:cubicBezTo>
                  <a:cubicBezTo>
                    <a:pt x="68" y="33"/>
                    <a:pt x="67" y="30"/>
                    <a:pt x="66" y="30"/>
                  </a:cubicBezTo>
                  <a:cubicBezTo>
                    <a:pt x="64" y="26"/>
                    <a:pt x="62" y="28"/>
                    <a:pt x="58" y="28"/>
                  </a:cubicBezTo>
                  <a:cubicBezTo>
                    <a:pt x="56" y="28"/>
                    <a:pt x="55" y="28"/>
                    <a:pt x="54" y="26"/>
                  </a:cubicBezTo>
                  <a:cubicBezTo>
                    <a:pt x="53" y="24"/>
                    <a:pt x="56" y="22"/>
                    <a:pt x="53" y="20"/>
                  </a:cubicBezTo>
                  <a:cubicBezTo>
                    <a:pt x="52" y="19"/>
                    <a:pt x="52" y="17"/>
                    <a:pt x="50" y="17"/>
                  </a:cubicBezTo>
                  <a:cubicBezTo>
                    <a:pt x="48" y="17"/>
                    <a:pt x="49" y="17"/>
                    <a:pt x="50" y="15"/>
                  </a:cubicBezTo>
                  <a:cubicBezTo>
                    <a:pt x="51" y="13"/>
                    <a:pt x="50" y="11"/>
                    <a:pt x="51" y="9"/>
                  </a:cubicBezTo>
                  <a:cubicBezTo>
                    <a:pt x="52" y="7"/>
                    <a:pt x="54" y="6"/>
                    <a:pt x="56" y="5"/>
                  </a:cubicBezTo>
                  <a:cubicBezTo>
                    <a:pt x="57" y="4"/>
                    <a:pt x="59" y="4"/>
                    <a:pt x="60" y="2"/>
                  </a:cubicBezTo>
                  <a:cubicBezTo>
                    <a:pt x="60" y="0"/>
                    <a:pt x="56" y="0"/>
                    <a:pt x="56" y="1"/>
                  </a:cubicBezTo>
                  <a:cubicBezTo>
                    <a:pt x="54" y="3"/>
                    <a:pt x="51" y="6"/>
                    <a:pt x="48" y="6"/>
                  </a:cubicBezTo>
                  <a:cubicBezTo>
                    <a:pt x="45" y="6"/>
                    <a:pt x="45" y="6"/>
                    <a:pt x="44" y="8"/>
                  </a:cubicBezTo>
                  <a:cubicBezTo>
                    <a:pt x="43" y="10"/>
                    <a:pt x="43" y="7"/>
                    <a:pt x="41" y="7"/>
                  </a:cubicBezTo>
                  <a:cubicBezTo>
                    <a:pt x="37" y="8"/>
                    <a:pt x="39" y="14"/>
                    <a:pt x="36" y="16"/>
                  </a:cubicBezTo>
                  <a:cubicBezTo>
                    <a:pt x="35" y="17"/>
                    <a:pt x="33" y="18"/>
                    <a:pt x="32" y="20"/>
                  </a:cubicBezTo>
                  <a:cubicBezTo>
                    <a:pt x="32" y="20"/>
                    <a:pt x="32" y="23"/>
                    <a:pt x="31" y="23"/>
                  </a:cubicBezTo>
                  <a:cubicBezTo>
                    <a:pt x="30" y="21"/>
                    <a:pt x="29" y="20"/>
                    <a:pt x="28" y="19"/>
                  </a:cubicBezTo>
                  <a:cubicBezTo>
                    <a:pt x="27" y="17"/>
                    <a:pt x="26" y="17"/>
                    <a:pt x="25" y="17"/>
                  </a:cubicBezTo>
                  <a:cubicBezTo>
                    <a:pt x="21" y="16"/>
                    <a:pt x="19" y="13"/>
                    <a:pt x="15" y="16"/>
                  </a:cubicBezTo>
                  <a:cubicBezTo>
                    <a:pt x="13" y="17"/>
                    <a:pt x="9" y="20"/>
                    <a:pt x="7" y="18"/>
                  </a:cubicBezTo>
                  <a:cubicBezTo>
                    <a:pt x="6" y="17"/>
                    <a:pt x="5" y="17"/>
                    <a:pt x="4" y="16"/>
                  </a:cubicBezTo>
                  <a:cubicBezTo>
                    <a:pt x="2" y="16"/>
                    <a:pt x="3" y="14"/>
                    <a:pt x="1" y="16"/>
                  </a:cubicBezTo>
                  <a:cubicBezTo>
                    <a:pt x="0" y="17"/>
                    <a:pt x="1" y="17"/>
                    <a:pt x="2" y="18"/>
                  </a:cubicBezTo>
                  <a:cubicBezTo>
                    <a:pt x="2" y="19"/>
                    <a:pt x="1" y="20"/>
                    <a:pt x="1" y="21"/>
                  </a:cubicBezTo>
                  <a:cubicBezTo>
                    <a:pt x="3" y="21"/>
                    <a:pt x="5" y="22"/>
                    <a:pt x="6" y="22"/>
                  </a:cubicBezTo>
                  <a:cubicBezTo>
                    <a:pt x="7" y="23"/>
                    <a:pt x="8" y="23"/>
                    <a:pt x="8" y="24"/>
                  </a:cubicBezTo>
                  <a:cubicBezTo>
                    <a:pt x="9" y="25"/>
                    <a:pt x="9" y="24"/>
                    <a:pt x="10" y="24"/>
                  </a:cubicBezTo>
                  <a:cubicBezTo>
                    <a:pt x="10" y="23"/>
                    <a:pt x="10" y="26"/>
                    <a:pt x="11" y="26"/>
                  </a:cubicBezTo>
                  <a:cubicBezTo>
                    <a:pt x="12" y="27"/>
                    <a:pt x="13" y="26"/>
                    <a:pt x="15" y="25"/>
                  </a:cubicBezTo>
                  <a:cubicBezTo>
                    <a:pt x="16" y="25"/>
                    <a:pt x="13" y="23"/>
                    <a:pt x="13" y="23"/>
                  </a:cubicBezTo>
                  <a:cubicBezTo>
                    <a:pt x="13" y="22"/>
                    <a:pt x="16" y="20"/>
                    <a:pt x="16" y="19"/>
                  </a:cubicBezTo>
                  <a:cubicBezTo>
                    <a:pt x="17" y="18"/>
                    <a:pt x="19" y="17"/>
                    <a:pt x="20" y="18"/>
                  </a:cubicBezTo>
                  <a:cubicBezTo>
                    <a:pt x="21" y="18"/>
                    <a:pt x="23" y="19"/>
                    <a:pt x="23" y="19"/>
                  </a:cubicBezTo>
                  <a:cubicBezTo>
                    <a:pt x="23" y="20"/>
                    <a:pt x="23" y="20"/>
                    <a:pt x="24" y="20"/>
                  </a:cubicBezTo>
                  <a:cubicBezTo>
                    <a:pt x="24" y="21"/>
                    <a:pt x="23" y="22"/>
                    <a:pt x="23" y="22"/>
                  </a:cubicBezTo>
                  <a:cubicBezTo>
                    <a:pt x="23" y="23"/>
                    <a:pt x="25" y="25"/>
                    <a:pt x="25" y="26"/>
                  </a:cubicBezTo>
                  <a:cubicBezTo>
                    <a:pt x="27" y="29"/>
                    <a:pt x="29" y="29"/>
                    <a:pt x="29" y="33"/>
                  </a:cubicBezTo>
                  <a:cubicBezTo>
                    <a:pt x="29" y="36"/>
                    <a:pt x="29" y="39"/>
                    <a:pt x="28" y="42"/>
                  </a:cubicBezTo>
                  <a:cubicBezTo>
                    <a:pt x="28" y="43"/>
                    <a:pt x="30" y="43"/>
                    <a:pt x="30" y="44"/>
                  </a:cubicBezTo>
                  <a:cubicBezTo>
                    <a:pt x="29" y="45"/>
                    <a:pt x="28" y="46"/>
                    <a:pt x="28" y="47"/>
                  </a:cubicBezTo>
                  <a:cubicBezTo>
                    <a:pt x="27" y="48"/>
                    <a:pt x="27" y="50"/>
                    <a:pt x="26" y="50"/>
                  </a:cubicBezTo>
                  <a:cubicBezTo>
                    <a:pt x="24" y="51"/>
                    <a:pt x="22" y="50"/>
                    <a:pt x="22" y="53"/>
                  </a:cubicBezTo>
                  <a:cubicBezTo>
                    <a:pt x="22" y="55"/>
                    <a:pt x="19" y="55"/>
                    <a:pt x="22" y="56"/>
                  </a:cubicBezTo>
                  <a:cubicBezTo>
                    <a:pt x="23" y="57"/>
                    <a:pt x="24" y="57"/>
                    <a:pt x="26" y="58"/>
                  </a:cubicBezTo>
                  <a:cubicBezTo>
                    <a:pt x="27" y="59"/>
                    <a:pt x="28" y="60"/>
                    <a:pt x="29" y="61"/>
                  </a:cubicBezTo>
                  <a:cubicBezTo>
                    <a:pt x="31" y="62"/>
                    <a:pt x="32" y="61"/>
                    <a:pt x="34" y="61"/>
                  </a:cubicBezTo>
                  <a:cubicBezTo>
                    <a:pt x="35" y="61"/>
                    <a:pt x="36" y="62"/>
                    <a:pt x="38" y="63"/>
                  </a:cubicBezTo>
                  <a:cubicBezTo>
                    <a:pt x="39" y="63"/>
                    <a:pt x="40" y="63"/>
                    <a:pt x="41" y="64"/>
                  </a:cubicBezTo>
                  <a:cubicBezTo>
                    <a:pt x="44" y="66"/>
                    <a:pt x="46" y="68"/>
                    <a:pt x="48" y="71"/>
                  </a:cubicBezTo>
                  <a:cubicBezTo>
                    <a:pt x="49" y="74"/>
                    <a:pt x="50" y="75"/>
                    <a:pt x="54" y="76"/>
                  </a:cubicBezTo>
                  <a:cubicBezTo>
                    <a:pt x="55" y="76"/>
                    <a:pt x="56" y="75"/>
                    <a:pt x="57" y="74"/>
                  </a:cubicBezTo>
                  <a:cubicBezTo>
                    <a:pt x="58" y="74"/>
                    <a:pt x="59" y="76"/>
                    <a:pt x="60" y="75"/>
                  </a:cubicBezTo>
                  <a:cubicBezTo>
                    <a:pt x="62" y="74"/>
                    <a:pt x="64" y="75"/>
                    <a:pt x="65" y="76"/>
                  </a:cubicBezTo>
                  <a:cubicBezTo>
                    <a:pt x="65" y="77"/>
                    <a:pt x="64" y="79"/>
                    <a:pt x="64" y="80"/>
                  </a:cubicBezTo>
                  <a:cubicBezTo>
                    <a:pt x="63" y="81"/>
                    <a:pt x="62" y="81"/>
                    <a:pt x="64" y="82"/>
                  </a:cubicBezTo>
                  <a:cubicBezTo>
                    <a:pt x="64" y="82"/>
                    <a:pt x="66" y="84"/>
                    <a:pt x="65" y="84"/>
                  </a:cubicBezTo>
                  <a:cubicBezTo>
                    <a:pt x="67" y="84"/>
                    <a:pt x="68" y="73"/>
                    <a:pt x="69" y="71"/>
                  </a:cubicBezTo>
                  <a:cubicBezTo>
                    <a:pt x="69" y="67"/>
                    <a:pt x="66" y="66"/>
                    <a:pt x="65" y="63"/>
                  </a:cubicBezTo>
                  <a:cubicBezTo>
                    <a:pt x="65" y="61"/>
                    <a:pt x="65" y="60"/>
                    <a:pt x="66" y="60"/>
                  </a:cubicBezTo>
                  <a:cubicBezTo>
                    <a:pt x="67" y="60"/>
                    <a:pt x="70" y="59"/>
                    <a:pt x="70" y="58"/>
                  </a:cubicBezTo>
                  <a:cubicBezTo>
                    <a:pt x="69" y="58"/>
                    <a:pt x="67" y="58"/>
                    <a:pt x="67" y="57"/>
                  </a:cubicBezTo>
                  <a:cubicBezTo>
                    <a:pt x="66" y="57"/>
                    <a:pt x="66" y="55"/>
                    <a:pt x="66" y="55"/>
                  </a:cubicBezTo>
                  <a:cubicBezTo>
                    <a:pt x="68" y="55"/>
                    <a:pt x="70" y="55"/>
                    <a:pt x="72" y="55"/>
                  </a:cubicBezTo>
                  <a:cubicBezTo>
                    <a:pt x="73" y="55"/>
                    <a:pt x="79" y="52"/>
                    <a:pt x="79" y="53"/>
                  </a:cubicBezTo>
                  <a:cubicBezTo>
                    <a:pt x="79" y="51"/>
                    <a:pt x="76" y="48"/>
                    <a:pt x="77" y="48"/>
                  </a:cubicBezTo>
                  <a:cubicBezTo>
                    <a:pt x="78" y="47"/>
                    <a:pt x="76" y="48"/>
                    <a:pt x="77" y="4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81" name="Freeform 623">
              <a:extLst>
                <a:ext uri="{FF2B5EF4-FFF2-40B4-BE49-F238E27FC236}">
                  <a16:creationId xmlns:a16="http://schemas.microsoft.com/office/drawing/2014/main" id="{47DEECD4-29A7-6B48-98A2-FEC65384C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3120" y="8978916"/>
              <a:ext cx="261145" cy="309000"/>
            </a:xfrm>
            <a:custGeom>
              <a:avLst/>
              <a:gdLst>
                <a:gd name="T0" fmla="*/ 20 w 28"/>
                <a:gd name="T1" fmla="*/ 6 h 33"/>
                <a:gd name="T2" fmla="*/ 15 w 28"/>
                <a:gd name="T3" fmla="*/ 3 h 33"/>
                <a:gd name="T4" fmla="*/ 10 w 28"/>
                <a:gd name="T5" fmla="*/ 0 h 33"/>
                <a:gd name="T6" fmla="*/ 4 w 28"/>
                <a:gd name="T7" fmla="*/ 4 h 33"/>
                <a:gd name="T8" fmla="*/ 3 w 28"/>
                <a:gd name="T9" fmla="*/ 7 h 33"/>
                <a:gd name="T10" fmla="*/ 2 w 28"/>
                <a:gd name="T11" fmla="*/ 10 h 33"/>
                <a:gd name="T12" fmla="*/ 0 w 28"/>
                <a:gd name="T13" fmla="*/ 13 h 33"/>
                <a:gd name="T14" fmla="*/ 0 w 28"/>
                <a:gd name="T15" fmla="*/ 15 h 33"/>
                <a:gd name="T16" fmla="*/ 0 w 28"/>
                <a:gd name="T17" fmla="*/ 18 h 33"/>
                <a:gd name="T18" fmla="*/ 2 w 28"/>
                <a:gd name="T19" fmla="*/ 20 h 33"/>
                <a:gd name="T20" fmla="*/ 5 w 28"/>
                <a:gd name="T21" fmla="*/ 18 h 33"/>
                <a:gd name="T22" fmla="*/ 5 w 28"/>
                <a:gd name="T23" fmla="*/ 20 h 33"/>
                <a:gd name="T24" fmla="*/ 3 w 28"/>
                <a:gd name="T25" fmla="*/ 24 h 33"/>
                <a:gd name="T26" fmla="*/ 3 w 28"/>
                <a:gd name="T27" fmla="*/ 26 h 33"/>
                <a:gd name="T28" fmla="*/ 3 w 28"/>
                <a:gd name="T29" fmla="*/ 28 h 33"/>
                <a:gd name="T30" fmla="*/ 8 w 28"/>
                <a:gd name="T31" fmla="*/ 32 h 33"/>
                <a:gd name="T32" fmla="*/ 11 w 28"/>
                <a:gd name="T33" fmla="*/ 29 h 33"/>
                <a:gd name="T34" fmla="*/ 16 w 28"/>
                <a:gd name="T35" fmla="*/ 22 h 33"/>
                <a:gd name="T36" fmla="*/ 22 w 28"/>
                <a:gd name="T37" fmla="*/ 19 h 33"/>
                <a:gd name="T38" fmla="*/ 27 w 28"/>
                <a:gd name="T39" fmla="*/ 13 h 33"/>
                <a:gd name="T40" fmla="*/ 27 w 28"/>
                <a:gd name="T41" fmla="*/ 8 h 33"/>
                <a:gd name="T42" fmla="*/ 24 w 28"/>
                <a:gd name="T43" fmla="*/ 5 h 33"/>
                <a:gd name="T44" fmla="*/ 20 w 28"/>
                <a:gd name="T45" fmla="*/ 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3">
                  <a:moveTo>
                    <a:pt x="20" y="6"/>
                  </a:moveTo>
                  <a:cubicBezTo>
                    <a:pt x="18" y="6"/>
                    <a:pt x="17" y="4"/>
                    <a:pt x="15" y="3"/>
                  </a:cubicBezTo>
                  <a:cubicBezTo>
                    <a:pt x="14" y="2"/>
                    <a:pt x="12" y="0"/>
                    <a:pt x="10" y="0"/>
                  </a:cubicBezTo>
                  <a:cubicBezTo>
                    <a:pt x="10" y="3"/>
                    <a:pt x="4" y="1"/>
                    <a:pt x="4" y="4"/>
                  </a:cubicBezTo>
                  <a:cubicBezTo>
                    <a:pt x="4" y="6"/>
                    <a:pt x="4" y="6"/>
                    <a:pt x="3" y="7"/>
                  </a:cubicBezTo>
                  <a:cubicBezTo>
                    <a:pt x="1" y="8"/>
                    <a:pt x="2" y="9"/>
                    <a:pt x="2" y="10"/>
                  </a:cubicBezTo>
                  <a:cubicBezTo>
                    <a:pt x="2" y="11"/>
                    <a:pt x="1" y="12"/>
                    <a:pt x="0" y="13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8"/>
                    <a:pt x="1" y="21"/>
                    <a:pt x="2" y="20"/>
                  </a:cubicBezTo>
                  <a:cubicBezTo>
                    <a:pt x="4" y="20"/>
                    <a:pt x="4" y="18"/>
                    <a:pt x="5" y="18"/>
                  </a:cubicBezTo>
                  <a:cubicBezTo>
                    <a:pt x="4" y="18"/>
                    <a:pt x="6" y="20"/>
                    <a:pt x="5" y="20"/>
                  </a:cubicBezTo>
                  <a:cubicBezTo>
                    <a:pt x="5" y="22"/>
                    <a:pt x="5" y="23"/>
                    <a:pt x="3" y="24"/>
                  </a:cubicBezTo>
                  <a:cubicBezTo>
                    <a:pt x="3" y="24"/>
                    <a:pt x="4" y="26"/>
                    <a:pt x="3" y="26"/>
                  </a:cubicBezTo>
                  <a:cubicBezTo>
                    <a:pt x="3" y="27"/>
                    <a:pt x="2" y="27"/>
                    <a:pt x="3" y="28"/>
                  </a:cubicBezTo>
                  <a:cubicBezTo>
                    <a:pt x="5" y="29"/>
                    <a:pt x="6" y="29"/>
                    <a:pt x="8" y="32"/>
                  </a:cubicBezTo>
                  <a:cubicBezTo>
                    <a:pt x="9" y="33"/>
                    <a:pt x="10" y="29"/>
                    <a:pt x="11" y="29"/>
                  </a:cubicBezTo>
                  <a:cubicBezTo>
                    <a:pt x="12" y="26"/>
                    <a:pt x="13" y="23"/>
                    <a:pt x="16" y="22"/>
                  </a:cubicBezTo>
                  <a:cubicBezTo>
                    <a:pt x="18" y="21"/>
                    <a:pt x="20" y="21"/>
                    <a:pt x="22" y="19"/>
                  </a:cubicBezTo>
                  <a:cubicBezTo>
                    <a:pt x="24" y="18"/>
                    <a:pt x="26" y="16"/>
                    <a:pt x="27" y="13"/>
                  </a:cubicBezTo>
                  <a:cubicBezTo>
                    <a:pt x="27" y="11"/>
                    <a:pt x="28" y="10"/>
                    <a:pt x="27" y="8"/>
                  </a:cubicBezTo>
                  <a:cubicBezTo>
                    <a:pt x="26" y="7"/>
                    <a:pt x="25" y="6"/>
                    <a:pt x="24" y="5"/>
                  </a:cubicBezTo>
                  <a:cubicBezTo>
                    <a:pt x="23" y="5"/>
                    <a:pt x="21" y="6"/>
                    <a:pt x="20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82" name="Freeform 624">
              <a:extLst>
                <a:ext uri="{FF2B5EF4-FFF2-40B4-BE49-F238E27FC236}">
                  <a16:creationId xmlns:a16="http://schemas.microsoft.com/office/drawing/2014/main" id="{0E635ECD-4123-8548-92EA-B00692F36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4458" y="9036257"/>
              <a:ext cx="598727" cy="888769"/>
            </a:xfrm>
            <a:custGeom>
              <a:avLst/>
              <a:gdLst>
                <a:gd name="T0" fmla="*/ 57 w 64"/>
                <a:gd name="T1" fmla="*/ 21 h 95"/>
                <a:gd name="T2" fmla="*/ 56 w 64"/>
                <a:gd name="T3" fmla="*/ 14 h 95"/>
                <a:gd name="T4" fmla="*/ 50 w 64"/>
                <a:gd name="T5" fmla="*/ 13 h 95"/>
                <a:gd name="T6" fmla="*/ 46 w 64"/>
                <a:gd name="T7" fmla="*/ 14 h 95"/>
                <a:gd name="T8" fmla="*/ 41 w 64"/>
                <a:gd name="T9" fmla="*/ 11 h 95"/>
                <a:gd name="T10" fmla="*/ 38 w 64"/>
                <a:gd name="T11" fmla="*/ 6 h 95"/>
                <a:gd name="T12" fmla="*/ 33 w 64"/>
                <a:gd name="T13" fmla="*/ 2 h 95"/>
                <a:gd name="T14" fmla="*/ 28 w 64"/>
                <a:gd name="T15" fmla="*/ 0 h 95"/>
                <a:gd name="T16" fmla="*/ 31 w 64"/>
                <a:gd name="T17" fmla="*/ 5 h 95"/>
                <a:gd name="T18" fmla="*/ 28 w 64"/>
                <a:gd name="T19" fmla="*/ 10 h 95"/>
                <a:gd name="T20" fmla="*/ 23 w 64"/>
                <a:gd name="T21" fmla="*/ 14 h 95"/>
                <a:gd name="T22" fmla="*/ 17 w 64"/>
                <a:gd name="T23" fmla="*/ 17 h 95"/>
                <a:gd name="T24" fmla="*/ 11 w 64"/>
                <a:gd name="T25" fmla="*/ 26 h 95"/>
                <a:gd name="T26" fmla="*/ 6 w 64"/>
                <a:gd name="T27" fmla="*/ 22 h 95"/>
                <a:gd name="T28" fmla="*/ 6 w 64"/>
                <a:gd name="T29" fmla="*/ 21 h 95"/>
                <a:gd name="T30" fmla="*/ 6 w 64"/>
                <a:gd name="T31" fmla="*/ 18 h 95"/>
                <a:gd name="T32" fmla="*/ 2 w 64"/>
                <a:gd name="T33" fmla="*/ 26 h 95"/>
                <a:gd name="T34" fmla="*/ 3 w 64"/>
                <a:gd name="T35" fmla="*/ 30 h 95"/>
                <a:gd name="T36" fmla="*/ 3 w 64"/>
                <a:gd name="T37" fmla="*/ 32 h 95"/>
                <a:gd name="T38" fmla="*/ 14 w 64"/>
                <a:gd name="T39" fmla="*/ 47 h 95"/>
                <a:gd name="T40" fmla="*/ 23 w 64"/>
                <a:gd name="T41" fmla="*/ 63 h 95"/>
                <a:gd name="T42" fmla="*/ 26 w 64"/>
                <a:gd name="T43" fmla="*/ 70 h 95"/>
                <a:gd name="T44" fmla="*/ 25 w 64"/>
                <a:gd name="T45" fmla="*/ 71 h 95"/>
                <a:gd name="T46" fmla="*/ 28 w 64"/>
                <a:gd name="T47" fmla="*/ 74 h 95"/>
                <a:gd name="T48" fmla="*/ 32 w 64"/>
                <a:gd name="T49" fmla="*/ 79 h 95"/>
                <a:gd name="T50" fmla="*/ 41 w 64"/>
                <a:gd name="T51" fmla="*/ 83 h 95"/>
                <a:gd name="T52" fmla="*/ 48 w 64"/>
                <a:gd name="T53" fmla="*/ 87 h 95"/>
                <a:gd name="T54" fmla="*/ 54 w 64"/>
                <a:gd name="T55" fmla="*/ 93 h 95"/>
                <a:gd name="T56" fmla="*/ 59 w 64"/>
                <a:gd name="T57" fmla="*/ 90 h 95"/>
                <a:gd name="T58" fmla="*/ 61 w 64"/>
                <a:gd name="T59" fmla="*/ 86 h 95"/>
                <a:gd name="T60" fmla="*/ 63 w 64"/>
                <a:gd name="T61" fmla="*/ 82 h 95"/>
                <a:gd name="T62" fmla="*/ 61 w 64"/>
                <a:gd name="T63" fmla="*/ 78 h 95"/>
                <a:gd name="T64" fmla="*/ 61 w 64"/>
                <a:gd name="T65" fmla="*/ 76 h 95"/>
                <a:gd name="T66" fmla="*/ 63 w 64"/>
                <a:gd name="T67" fmla="*/ 74 h 95"/>
                <a:gd name="T68" fmla="*/ 64 w 64"/>
                <a:gd name="T69" fmla="*/ 64 h 95"/>
                <a:gd name="T70" fmla="*/ 62 w 64"/>
                <a:gd name="T71" fmla="*/ 59 h 95"/>
                <a:gd name="T72" fmla="*/ 57 w 64"/>
                <a:gd name="T73" fmla="*/ 57 h 95"/>
                <a:gd name="T74" fmla="*/ 55 w 64"/>
                <a:gd name="T75" fmla="*/ 48 h 95"/>
                <a:gd name="T76" fmla="*/ 50 w 64"/>
                <a:gd name="T77" fmla="*/ 51 h 95"/>
                <a:gd name="T78" fmla="*/ 46 w 64"/>
                <a:gd name="T79" fmla="*/ 51 h 95"/>
                <a:gd name="T80" fmla="*/ 44 w 64"/>
                <a:gd name="T81" fmla="*/ 48 h 95"/>
                <a:gd name="T82" fmla="*/ 40 w 64"/>
                <a:gd name="T83" fmla="*/ 42 h 95"/>
                <a:gd name="T84" fmla="*/ 39 w 64"/>
                <a:gd name="T85" fmla="*/ 35 h 95"/>
                <a:gd name="T86" fmla="*/ 42 w 64"/>
                <a:gd name="T87" fmla="*/ 33 h 95"/>
                <a:gd name="T88" fmla="*/ 42 w 64"/>
                <a:gd name="T89" fmla="*/ 30 h 95"/>
                <a:gd name="T90" fmla="*/ 45 w 64"/>
                <a:gd name="T91" fmla="*/ 25 h 95"/>
                <a:gd name="T92" fmla="*/ 50 w 64"/>
                <a:gd name="T93" fmla="*/ 24 h 95"/>
                <a:gd name="T94" fmla="*/ 53 w 64"/>
                <a:gd name="T95" fmla="*/ 22 h 95"/>
                <a:gd name="T96" fmla="*/ 57 w 64"/>
                <a:gd name="T97" fmla="*/ 2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4" h="95">
                  <a:moveTo>
                    <a:pt x="57" y="21"/>
                  </a:moveTo>
                  <a:cubicBezTo>
                    <a:pt x="53" y="19"/>
                    <a:pt x="59" y="15"/>
                    <a:pt x="56" y="14"/>
                  </a:cubicBezTo>
                  <a:cubicBezTo>
                    <a:pt x="54" y="12"/>
                    <a:pt x="52" y="13"/>
                    <a:pt x="50" y="13"/>
                  </a:cubicBezTo>
                  <a:cubicBezTo>
                    <a:pt x="48" y="12"/>
                    <a:pt x="48" y="14"/>
                    <a:pt x="46" y="14"/>
                  </a:cubicBezTo>
                  <a:cubicBezTo>
                    <a:pt x="44" y="13"/>
                    <a:pt x="42" y="13"/>
                    <a:pt x="41" y="11"/>
                  </a:cubicBezTo>
                  <a:cubicBezTo>
                    <a:pt x="40" y="10"/>
                    <a:pt x="39" y="7"/>
                    <a:pt x="38" y="6"/>
                  </a:cubicBezTo>
                  <a:cubicBezTo>
                    <a:pt x="36" y="5"/>
                    <a:pt x="35" y="3"/>
                    <a:pt x="33" y="2"/>
                  </a:cubicBezTo>
                  <a:cubicBezTo>
                    <a:pt x="32" y="0"/>
                    <a:pt x="30" y="1"/>
                    <a:pt x="28" y="0"/>
                  </a:cubicBezTo>
                  <a:cubicBezTo>
                    <a:pt x="30" y="2"/>
                    <a:pt x="31" y="3"/>
                    <a:pt x="31" y="5"/>
                  </a:cubicBezTo>
                  <a:cubicBezTo>
                    <a:pt x="30" y="7"/>
                    <a:pt x="30" y="9"/>
                    <a:pt x="28" y="10"/>
                  </a:cubicBezTo>
                  <a:cubicBezTo>
                    <a:pt x="26" y="12"/>
                    <a:pt x="25" y="14"/>
                    <a:pt x="23" y="14"/>
                  </a:cubicBezTo>
                  <a:cubicBezTo>
                    <a:pt x="21" y="15"/>
                    <a:pt x="19" y="15"/>
                    <a:pt x="17" y="17"/>
                  </a:cubicBezTo>
                  <a:cubicBezTo>
                    <a:pt x="16" y="18"/>
                    <a:pt x="12" y="27"/>
                    <a:pt x="11" y="26"/>
                  </a:cubicBezTo>
                  <a:cubicBezTo>
                    <a:pt x="9" y="23"/>
                    <a:pt x="8" y="23"/>
                    <a:pt x="6" y="22"/>
                  </a:cubicBezTo>
                  <a:cubicBezTo>
                    <a:pt x="5" y="22"/>
                    <a:pt x="5" y="22"/>
                    <a:pt x="6" y="21"/>
                  </a:cubicBezTo>
                  <a:cubicBezTo>
                    <a:pt x="7" y="20"/>
                    <a:pt x="7" y="19"/>
                    <a:pt x="6" y="18"/>
                  </a:cubicBezTo>
                  <a:cubicBezTo>
                    <a:pt x="4" y="19"/>
                    <a:pt x="0" y="23"/>
                    <a:pt x="2" y="26"/>
                  </a:cubicBezTo>
                  <a:cubicBezTo>
                    <a:pt x="2" y="26"/>
                    <a:pt x="4" y="29"/>
                    <a:pt x="3" y="30"/>
                  </a:cubicBezTo>
                  <a:cubicBezTo>
                    <a:pt x="2" y="30"/>
                    <a:pt x="1" y="31"/>
                    <a:pt x="3" y="32"/>
                  </a:cubicBezTo>
                  <a:cubicBezTo>
                    <a:pt x="8" y="35"/>
                    <a:pt x="12" y="41"/>
                    <a:pt x="14" y="47"/>
                  </a:cubicBezTo>
                  <a:cubicBezTo>
                    <a:pt x="17" y="52"/>
                    <a:pt x="19" y="58"/>
                    <a:pt x="23" y="63"/>
                  </a:cubicBezTo>
                  <a:cubicBezTo>
                    <a:pt x="24" y="65"/>
                    <a:pt x="26" y="67"/>
                    <a:pt x="26" y="70"/>
                  </a:cubicBezTo>
                  <a:cubicBezTo>
                    <a:pt x="26" y="71"/>
                    <a:pt x="25" y="70"/>
                    <a:pt x="25" y="71"/>
                  </a:cubicBezTo>
                  <a:cubicBezTo>
                    <a:pt x="26" y="72"/>
                    <a:pt x="27" y="73"/>
                    <a:pt x="28" y="74"/>
                  </a:cubicBezTo>
                  <a:cubicBezTo>
                    <a:pt x="29" y="76"/>
                    <a:pt x="30" y="78"/>
                    <a:pt x="32" y="79"/>
                  </a:cubicBezTo>
                  <a:cubicBezTo>
                    <a:pt x="35" y="80"/>
                    <a:pt x="38" y="82"/>
                    <a:pt x="41" y="83"/>
                  </a:cubicBezTo>
                  <a:cubicBezTo>
                    <a:pt x="43" y="84"/>
                    <a:pt x="45" y="86"/>
                    <a:pt x="48" y="87"/>
                  </a:cubicBezTo>
                  <a:cubicBezTo>
                    <a:pt x="50" y="89"/>
                    <a:pt x="52" y="91"/>
                    <a:pt x="54" y="93"/>
                  </a:cubicBezTo>
                  <a:cubicBezTo>
                    <a:pt x="58" y="95"/>
                    <a:pt x="57" y="91"/>
                    <a:pt x="59" y="90"/>
                  </a:cubicBezTo>
                  <a:cubicBezTo>
                    <a:pt x="60" y="89"/>
                    <a:pt x="60" y="87"/>
                    <a:pt x="61" y="86"/>
                  </a:cubicBezTo>
                  <a:cubicBezTo>
                    <a:pt x="61" y="85"/>
                    <a:pt x="64" y="83"/>
                    <a:pt x="63" y="82"/>
                  </a:cubicBezTo>
                  <a:cubicBezTo>
                    <a:pt x="61" y="81"/>
                    <a:pt x="60" y="81"/>
                    <a:pt x="61" y="78"/>
                  </a:cubicBezTo>
                  <a:cubicBezTo>
                    <a:pt x="61" y="77"/>
                    <a:pt x="61" y="76"/>
                    <a:pt x="61" y="76"/>
                  </a:cubicBezTo>
                  <a:cubicBezTo>
                    <a:pt x="62" y="75"/>
                    <a:pt x="63" y="74"/>
                    <a:pt x="63" y="74"/>
                  </a:cubicBezTo>
                  <a:cubicBezTo>
                    <a:pt x="64" y="71"/>
                    <a:pt x="62" y="66"/>
                    <a:pt x="64" y="64"/>
                  </a:cubicBezTo>
                  <a:cubicBezTo>
                    <a:pt x="64" y="63"/>
                    <a:pt x="63" y="61"/>
                    <a:pt x="62" y="59"/>
                  </a:cubicBezTo>
                  <a:cubicBezTo>
                    <a:pt x="61" y="56"/>
                    <a:pt x="60" y="56"/>
                    <a:pt x="57" y="57"/>
                  </a:cubicBezTo>
                  <a:cubicBezTo>
                    <a:pt x="53" y="57"/>
                    <a:pt x="55" y="50"/>
                    <a:pt x="55" y="48"/>
                  </a:cubicBezTo>
                  <a:cubicBezTo>
                    <a:pt x="53" y="49"/>
                    <a:pt x="52" y="51"/>
                    <a:pt x="50" y="51"/>
                  </a:cubicBezTo>
                  <a:cubicBezTo>
                    <a:pt x="49" y="51"/>
                    <a:pt x="47" y="51"/>
                    <a:pt x="46" y="51"/>
                  </a:cubicBezTo>
                  <a:cubicBezTo>
                    <a:pt x="45" y="50"/>
                    <a:pt x="45" y="48"/>
                    <a:pt x="44" y="48"/>
                  </a:cubicBezTo>
                  <a:cubicBezTo>
                    <a:pt x="41" y="48"/>
                    <a:pt x="41" y="44"/>
                    <a:pt x="40" y="42"/>
                  </a:cubicBezTo>
                  <a:cubicBezTo>
                    <a:pt x="38" y="40"/>
                    <a:pt x="37" y="37"/>
                    <a:pt x="39" y="35"/>
                  </a:cubicBezTo>
                  <a:cubicBezTo>
                    <a:pt x="40" y="34"/>
                    <a:pt x="42" y="34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7"/>
                    <a:pt x="42" y="26"/>
                    <a:pt x="45" y="25"/>
                  </a:cubicBezTo>
                  <a:cubicBezTo>
                    <a:pt x="47" y="24"/>
                    <a:pt x="48" y="24"/>
                    <a:pt x="50" y="24"/>
                  </a:cubicBezTo>
                  <a:cubicBezTo>
                    <a:pt x="51" y="24"/>
                    <a:pt x="52" y="23"/>
                    <a:pt x="53" y="22"/>
                  </a:cubicBezTo>
                  <a:cubicBezTo>
                    <a:pt x="54" y="22"/>
                    <a:pt x="59" y="23"/>
                    <a:pt x="57" y="2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83" name="Freeform 625">
              <a:extLst>
                <a:ext uri="{FF2B5EF4-FFF2-40B4-BE49-F238E27FC236}">
                  <a16:creationId xmlns:a16="http://schemas.microsoft.com/office/drawing/2014/main" id="{EB1EE2F1-F5D4-D246-9CD8-66FD40F7D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790" y="9867685"/>
              <a:ext cx="407643" cy="1984597"/>
            </a:xfrm>
            <a:custGeom>
              <a:avLst/>
              <a:gdLst>
                <a:gd name="T0" fmla="*/ 38 w 44"/>
                <a:gd name="T1" fmla="*/ 20 h 212"/>
                <a:gd name="T2" fmla="*/ 36 w 44"/>
                <a:gd name="T3" fmla="*/ 12 h 212"/>
                <a:gd name="T4" fmla="*/ 34 w 44"/>
                <a:gd name="T5" fmla="*/ 5 h 212"/>
                <a:gd name="T6" fmla="*/ 30 w 44"/>
                <a:gd name="T7" fmla="*/ 3 h 212"/>
                <a:gd name="T8" fmla="*/ 28 w 44"/>
                <a:gd name="T9" fmla="*/ 15 h 212"/>
                <a:gd name="T10" fmla="*/ 26 w 44"/>
                <a:gd name="T11" fmla="*/ 31 h 212"/>
                <a:gd name="T12" fmla="*/ 23 w 44"/>
                <a:gd name="T13" fmla="*/ 56 h 212"/>
                <a:gd name="T14" fmla="*/ 21 w 44"/>
                <a:gd name="T15" fmla="*/ 68 h 212"/>
                <a:gd name="T16" fmla="*/ 21 w 44"/>
                <a:gd name="T17" fmla="*/ 80 h 212"/>
                <a:gd name="T18" fmla="*/ 20 w 44"/>
                <a:gd name="T19" fmla="*/ 88 h 212"/>
                <a:gd name="T20" fmla="*/ 11 w 44"/>
                <a:gd name="T21" fmla="*/ 110 h 212"/>
                <a:gd name="T22" fmla="*/ 10 w 44"/>
                <a:gd name="T23" fmla="*/ 132 h 212"/>
                <a:gd name="T24" fmla="*/ 17 w 44"/>
                <a:gd name="T25" fmla="*/ 133 h 212"/>
                <a:gd name="T26" fmla="*/ 16 w 44"/>
                <a:gd name="T27" fmla="*/ 136 h 212"/>
                <a:gd name="T28" fmla="*/ 14 w 44"/>
                <a:gd name="T29" fmla="*/ 145 h 212"/>
                <a:gd name="T30" fmla="*/ 15 w 44"/>
                <a:gd name="T31" fmla="*/ 150 h 212"/>
                <a:gd name="T32" fmla="*/ 13 w 44"/>
                <a:gd name="T33" fmla="*/ 152 h 212"/>
                <a:gd name="T34" fmla="*/ 11 w 44"/>
                <a:gd name="T35" fmla="*/ 158 h 212"/>
                <a:gd name="T36" fmla="*/ 8 w 44"/>
                <a:gd name="T37" fmla="*/ 159 h 212"/>
                <a:gd name="T38" fmla="*/ 4 w 44"/>
                <a:gd name="T39" fmla="*/ 159 h 212"/>
                <a:gd name="T40" fmla="*/ 0 w 44"/>
                <a:gd name="T41" fmla="*/ 164 h 212"/>
                <a:gd name="T42" fmla="*/ 2 w 44"/>
                <a:gd name="T43" fmla="*/ 163 h 212"/>
                <a:gd name="T44" fmla="*/ 7 w 44"/>
                <a:gd name="T45" fmla="*/ 171 h 212"/>
                <a:gd name="T46" fmla="*/ 11 w 44"/>
                <a:gd name="T47" fmla="*/ 173 h 212"/>
                <a:gd name="T48" fmla="*/ 7 w 44"/>
                <a:gd name="T49" fmla="*/ 174 h 212"/>
                <a:gd name="T50" fmla="*/ 7 w 44"/>
                <a:gd name="T51" fmla="*/ 179 h 212"/>
                <a:gd name="T52" fmla="*/ 9 w 44"/>
                <a:gd name="T53" fmla="*/ 182 h 212"/>
                <a:gd name="T54" fmla="*/ 9 w 44"/>
                <a:gd name="T55" fmla="*/ 185 h 212"/>
                <a:gd name="T56" fmla="*/ 7 w 44"/>
                <a:gd name="T57" fmla="*/ 187 h 212"/>
                <a:gd name="T58" fmla="*/ 10 w 44"/>
                <a:gd name="T59" fmla="*/ 190 h 212"/>
                <a:gd name="T60" fmla="*/ 8 w 44"/>
                <a:gd name="T61" fmla="*/ 193 h 212"/>
                <a:gd name="T62" fmla="*/ 11 w 44"/>
                <a:gd name="T63" fmla="*/ 194 h 212"/>
                <a:gd name="T64" fmla="*/ 11 w 44"/>
                <a:gd name="T65" fmla="*/ 198 h 212"/>
                <a:gd name="T66" fmla="*/ 15 w 44"/>
                <a:gd name="T67" fmla="*/ 197 h 212"/>
                <a:gd name="T68" fmla="*/ 15 w 44"/>
                <a:gd name="T69" fmla="*/ 197 h 212"/>
                <a:gd name="T70" fmla="*/ 16 w 44"/>
                <a:gd name="T71" fmla="*/ 198 h 212"/>
                <a:gd name="T72" fmla="*/ 18 w 44"/>
                <a:gd name="T73" fmla="*/ 202 h 212"/>
                <a:gd name="T74" fmla="*/ 16 w 44"/>
                <a:gd name="T75" fmla="*/ 207 h 212"/>
                <a:gd name="T76" fmla="*/ 18 w 44"/>
                <a:gd name="T77" fmla="*/ 209 h 212"/>
                <a:gd name="T78" fmla="*/ 25 w 44"/>
                <a:gd name="T79" fmla="*/ 204 h 212"/>
                <a:gd name="T80" fmla="*/ 26 w 44"/>
                <a:gd name="T81" fmla="*/ 199 h 212"/>
                <a:gd name="T82" fmla="*/ 17 w 44"/>
                <a:gd name="T83" fmla="*/ 192 h 212"/>
                <a:gd name="T84" fmla="*/ 12 w 44"/>
                <a:gd name="T85" fmla="*/ 185 h 212"/>
                <a:gd name="T86" fmla="*/ 15 w 44"/>
                <a:gd name="T87" fmla="*/ 177 h 212"/>
                <a:gd name="T88" fmla="*/ 17 w 44"/>
                <a:gd name="T89" fmla="*/ 169 h 212"/>
                <a:gd name="T90" fmla="*/ 21 w 44"/>
                <a:gd name="T91" fmla="*/ 158 h 212"/>
                <a:gd name="T92" fmla="*/ 21 w 44"/>
                <a:gd name="T93" fmla="*/ 152 h 212"/>
                <a:gd name="T94" fmla="*/ 19 w 44"/>
                <a:gd name="T95" fmla="*/ 140 h 212"/>
                <a:gd name="T96" fmla="*/ 23 w 44"/>
                <a:gd name="T97" fmla="*/ 117 h 212"/>
                <a:gd name="T98" fmla="*/ 26 w 44"/>
                <a:gd name="T99" fmla="*/ 102 h 212"/>
                <a:gd name="T100" fmla="*/ 29 w 44"/>
                <a:gd name="T101" fmla="*/ 85 h 212"/>
                <a:gd name="T102" fmla="*/ 27 w 44"/>
                <a:gd name="T103" fmla="*/ 73 h 212"/>
                <a:gd name="T104" fmla="*/ 30 w 44"/>
                <a:gd name="T105" fmla="*/ 62 h 212"/>
                <a:gd name="T106" fmla="*/ 34 w 44"/>
                <a:gd name="T107" fmla="*/ 54 h 212"/>
                <a:gd name="T108" fmla="*/ 36 w 44"/>
                <a:gd name="T109" fmla="*/ 44 h 212"/>
                <a:gd name="T110" fmla="*/ 40 w 44"/>
                <a:gd name="T111" fmla="*/ 35 h 212"/>
                <a:gd name="T112" fmla="*/ 40 w 44"/>
                <a:gd name="T113" fmla="*/ 28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" h="212">
                  <a:moveTo>
                    <a:pt x="40" y="28"/>
                  </a:moveTo>
                  <a:cubicBezTo>
                    <a:pt x="38" y="27"/>
                    <a:pt x="40" y="22"/>
                    <a:pt x="38" y="20"/>
                  </a:cubicBezTo>
                  <a:cubicBezTo>
                    <a:pt x="37" y="19"/>
                    <a:pt x="35" y="16"/>
                    <a:pt x="36" y="14"/>
                  </a:cubicBezTo>
                  <a:cubicBezTo>
                    <a:pt x="38" y="13"/>
                    <a:pt x="35" y="13"/>
                    <a:pt x="36" y="12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4" y="8"/>
                    <a:pt x="34" y="7"/>
                    <a:pt x="34" y="5"/>
                  </a:cubicBezTo>
                  <a:cubicBezTo>
                    <a:pt x="34" y="3"/>
                    <a:pt x="33" y="2"/>
                    <a:pt x="32" y="0"/>
                  </a:cubicBezTo>
                  <a:cubicBezTo>
                    <a:pt x="31" y="1"/>
                    <a:pt x="30" y="2"/>
                    <a:pt x="30" y="3"/>
                  </a:cubicBezTo>
                  <a:cubicBezTo>
                    <a:pt x="29" y="5"/>
                    <a:pt x="27" y="4"/>
                    <a:pt x="28" y="6"/>
                  </a:cubicBezTo>
                  <a:cubicBezTo>
                    <a:pt x="28" y="9"/>
                    <a:pt x="28" y="12"/>
                    <a:pt x="28" y="15"/>
                  </a:cubicBezTo>
                  <a:cubicBezTo>
                    <a:pt x="28" y="19"/>
                    <a:pt x="29" y="24"/>
                    <a:pt x="28" y="28"/>
                  </a:cubicBezTo>
                  <a:cubicBezTo>
                    <a:pt x="27" y="29"/>
                    <a:pt x="26" y="30"/>
                    <a:pt x="26" y="31"/>
                  </a:cubicBezTo>
                  <a:cubicBezTo>
                    <a:pt x="26" y="33"/>
                    <a:pt x="27" y="35"/>
                    <a:pt x="27" y="37"/>
                  </a:cubicBezTo>
                  <a:cubicBezTo>
                    <a:pt x="27" y="43"/>
                    <a:pt x="25" y="50"/>
                    <a:pt x="23" y="56"/>
                  </a:cubicBezTo>
                  <a:cubicBezTo>
                    <a:pt x="22" y="59"/>
                    <a:pt x="22" y="61"/>
                    <a:pt x="23" y="64"/>
                  </a:cubicBezTo>
                  <a:cubicBezTo>
                    <a:pt x="23" y="66"/>
                    <a:pt x="23" y="67"/>
                    <a:pt x="21" y="68"/>
                  </a:cubicBezTo>
                  <a:cubicBezTo>
                    <a:pt x="20" y="69"/>
                    <a:pt x="21" y="70"/>
                    <a:pt x="21" y="71"/>
                  </a:cubicBezTo>
                  <a:cubicBezTo>
                    <a:pt x="21" y="74"/>
                    <a:pt x="21" y="77"/>
                    <a:pt x="21" y="80"/>
                  </a:cubicBezTo>
                  <a:cubicBezTo>
                    <a:pt x="21" y="81"/>
                    <a:pt x="21" y="83"/>
                    <a:pt x="21" y="84"/>
                  </a:cubicBezTo>
                  <a:cubicBezTo>
                    <a:pt x="20" y="85"/>
                    <a:pt x="21" y="87"/>
                    <a:pt x="20" y="88"/>
                  </a:cubicBezTo>
                  <a:cubicBezTo>
                    <a:pt x="18" y="93"/>
                    <a:pt x="16" y="98"/>
                    <a:pt x="14" y="103"/>
                  </a:cubicBezTo>
                  <a:cubicBezTo>
                    <a:pt x="13" y="106"/>
                    <a:pt x="10" y="107"/>
                    <a:pt x="11" y="110"/>
                  </a:cubicBezTo>
                  <a:cubicBezTo>
                    <a:pt x="12" y="113"/>
                    <a:pt x="14" y="118"/>
                    <a:pt x="12" y="122"/>
                  </a:cubicBezTo>
                  <a:cubicBezTo>
                    <a:pt x="10" y="124"/>
                    <a:pt x="8" y="129"/>
                    <a:pt x="10" y="132"/>
                  </a:cubicBezTo>
                  <a:cubicBezTo>
                    <a:pt x="11" y="134"/>
                    <a:pt x="12" y="134"/>
                    <a:pt x="13" y="133"/>
                  </a:cubicBezTo>
                  <a:cubicBezTo>
                    <a:pt x="14" y="132"/>
                    <a:pt x="18" y="132"/>
                    <a:pt x="17" y="133"/>
                  </a:cubicBezTo>
                  <a:cubicBezTo>
                    <a:pt x="17" y="133"/>
                    <a:pt x="16" y="133"/>
                    <a:pt x="15" y="134"/>
                  </a:cubicBezTo>
                  <a:cubicBezTo>
                    <a:pt x="15" y="135"/>
                    <a:pt x="15" y="135"/>
                    <a:pt x="16" y="136"/>
                  </a:cubicBezTo>
                  <a:cubicBezTo>
                    <a:pt x="16" y="136"/>
                    <a:pt x="15" y="137"/>
                    <a:pt x="15" y="137"/>
                  </a:cubicBezTo>
                  <a:cubicBezTo>
                    <a:pt x="14" y="139"/>
                    <a:pt x="13" y="143"/>
                    <a:pt x="14" y="145"/>
                  </a:cubicBezTo>
                  <a:cubicBezTo>
                    <a:pt x="14" y="146"/>
                    <a:pt x="14" y="146"/>
                    <a:pt x="13" y="148"/>
                  </a:cubicBezTo>
                  <a:cubicBezTo>
                    <a:pt x="12" y="149"/>
                    <a:pt x="14" y="149"/>
                    <a:pt x="15" y="150"/>
                  </a:cubicBezTo>
                  <a:cubicBezTo>
                    <a:pt x="15" y="150"/>
                    <a:pt x="15" y="150"/>
                    <a:pt x="14" y="151"/>
                  </a:cubicBezTo>
                  <a:cubicBezTo>
                    <a:pt x="13" y="151"/>
                    <a:pt x="11" y="152"/>
                    <a:pt x="13" y="152"/>
                  </a:cubicBezTo>
                  <a:cubicBezTo>
                    <a:pt x="12" y="153"/>
                    <a:pt x="13" y="156"/>
                    <a:pt x="14" y="156"/>
                  </a:cubicBezTo>
                  <a:cubicBezTo>
                    <a:pt x="13" y="156"/>
                    <a:pt x="10" y="155"/>
                    <a:pt x="11" y="158"/>
                  </a:cubicBezTo>
                  <a:cubicBezTo>
                    <a:pt x="11" y="158"/>
                    <a:pt x="12" y="163"/>
                    <a:pt x="10" y="162"/>
                  </a:cubicBezTo>
                  <a:cubicBezTo>
                    <a:pt x="10" y="162"/>
                    <a:pt x="8" y="160"/>
                    <a:pt x="8" y="159"/>
                  </a:cubicBezTo>
                  <a:cubicBezTo>
                    <a:pt x="6" y="158"/>
                    <a:pt x="7" y="157"/>
                    <a:pt x="5" y="158"/>
                  </a:cubicBezTo>
                  <a:cubicBezTo>
                    <a:pt x="5" y="158"/>
                    <a:pt x="4" y="159"/>
                    <a:pt x="4" y="159"/>
                  </a:cubicBezTo>
                  <a:cubicBezTo>
                    <a:pt x="4" y="160"/>
                    <a:pt x="5" y="160"/>
                    <a:pt x="4" y="161"/>
                  </a:cubicBezTo>
                  <a:cubicBezTo>
                    <a:pt x="4" y="162"/>
                    <a:pt x="0" y="162"/>
                    <a:pt x="0" y="164"/>
                  </a:cubicBezTo>
                  <a:cubicBezTo>
                    <a:pt x="0" y="164"/>
                    <a:pt x="1" y="165"/>
                    <a:pt x="2" y="165"/>
                  </a:cubicBezTo>
                  <a:cubicBezTo>
                    <a:pt x="2" y="165"/>
                    <a:pt x="1" y="164"/>
                    <a:pt x="2" y="163"/>
                  </a:cubicBezTo>
                  <a:cubicBezTo>
                    <a:pt x="2" y="163"/>
                    <a:pt x="5" y="165"/>
                    <a:pt x="7" y="164"/>
                  </a:cubicBezTo>
                  <a:cubicBezTo>
                    <a:pt x="11" y="163"/>
                    <a:pt x="5" y="170"/>
                    <a:pt x="7" y="171"/>
                  </a:cubicBezTo>
                  <a:cubicBezTo>
                    <a:pt x="8" y="171"/>
                    <a:pt x="10" y="170"/>
                    <a:pt x="11" y="171"/>
                  </a:cubicBezTo>
                  <a:cubicBezTo>
                    <a:pt x="12" y="171"/>
                    <a:pt x="12" y="174"/>
                    <a:pt x="11" y="173"/>
                  </a:cubicBezTo>
                  <a:cubicBezTo>
                    <a:pt x="11" y="173"/>
                    <a:pt x="8" y="171"/>
                    <a:pt x="8" y="172"/>
                  </a:cubicBezTo>
                  <a:cubicBezTo>
                    <a:pt x="7" y="173"/>
                    <a:pt x="6" y="173"/>
                    <a:pt x="7" y="174"/>
                  </a:cubicBezTo>
                  <a:cubicBezTo>
                    <a:pt x="7" y="174"/>
                    <a:pt x="9" y="176"/>
                    <a:pt x="8" y="176"/>
                  </a:cubicBezTo>
                  <a:cubicBezTo>
                    <a:pt x="7" y="176"/>
                    <a:pt x="7" y="179"/>
                    <a:pt x="7" y="179"/>
                  </a:cubicBezTo>
                  <a:cubicBezTo>
                    <a:pt x="6" y="182"/>
                    <a:pt x="9" y="178"/>
                    <a:pt x="9" y="178"/>
                  </a:cubicBezTo>
                  <a:cubicBezTo>
                    <a:pt x="9" y="178"/>
                    <a:pt x="8" y="183"/>
                    <a:pt x="9" y="182"/>
                  </a:cubicBezTo>
                  <a:cubicBezTo>
                    <a:pt x="9" y="182"/>
                    <a:pt x="8" y="182"/>
                    <a:pt x="8" y="183"/>
                  </a:cubicBezTo>
                  <a:cubicBezTo>
                    <a:pt x="7" y="184"/>
                    <a:pt x="8" y="184"/>
                    <a:pt x="9" y="185"/>
                  </a:cubicBezTo>
                  <a:cubicBezTo>
                    <a:pt x="9" y="185"/>
                    <a:pt x="7" y="186"/>
                    <a:pt x="7" y="186"/>
                  </a:cubicBezTo>
                  <a:cubicBezTo>
                    <a:pt x="6" y="186"/>
                    <a:pt x="7" y="186"/>
                    <a:pt x="7" y="187"/>
                  </a:cubicBezTo>
                  <a:cubicBezTo>
                    <a:pt x="6" y="189"/>
                    <a:pt x="10" y="189"/>
                    <a:pt x="10" y="188"/>
                  </a:cubicBezTo>
                  <a:cubicBezTo>
                    <a:pt x="10" y="189"/>
                    <a:pt x="9" y="189"/>
                    <a:pt x="10" y="190"/>
                  </a:cubicBezTo>
                  <a:cubicBezTo>
                    <a:pt x="10" y="190"/>
                    <a:pt x="10" y="190"/>
                    <a:pt x="10" y="190"/>
                  </a:cubicBezTo>
                  <a:cubicBezTo>
                    <a:pt x="10" y="191"/>
                    <a:pt x="8" y="192"/>
                    <a:pt x="8" y="193"/>
                  </a:cubicBezTo>
                  <a:cubicBezTo>
                    <a:pt x="7" y="195"/>
                    <a:pt x="10" y="192"/>
                    <a:pt x="11" y="192"/>
                  </a:cubicBezTo>
                  <a:cubicBezTo>
                    <a:pt x="10" y="193"/>
                    <a:pt x="11" y="194"/>
                    <a:pt x="11" y="194"/>
                  </a:cubicBezTo>
                  <a:cubicBezTo>
                    <a:pt x="11" y="195"/>
                    <a:pt x="8" y="196"/>
                    <a:pt x="8" y="196"/>
                  </a:cubicBezTo>
                  <a:cubicBezTo>
                    <a:pt x="10" y="197"/>
                    <a:pt x="10" y="196"/>
                    <a:pt x="11" y="198"/>
                  </a:cubicBezTo>
                  <a:cubicBezTo>
                    <a:pt x="12" y="200"/>
                    <a:pt x="14" y="195"/>
                    <a:pt x="13" y="195"/>
                  </a:cubicBezTo>
                  <a:cubicBezTo>
                    <a:pt x="14" y="195"/>
                    <a:pt x="14" y="196"/>
                    <a:pt x="15" y="197"/>
                  </a:cubicBezTo>
                  <a:cubicBezTo>
                    <a:pt x="15" y="197"/>
                    <a:pt x="15" y="195"/>
                    <a:pt x="15" y="195"/>
                  </a:cubicBezTo>
                  <a:cubicBezTo>
                    <a:pt x="15" y="195"/>
                    <a:pt x="15" y="197"/>
                    <a:pt x="15" y="197"/>
                  </a:cubicBezTo>
                  <a:cubicBezTo>
                    <a:pt x="16" y="196"/>
                    <a:pt x="16" y="195"/>
                    <a:pt x="16" y="196"/>
                  </a:cubicBezTo>
                  <a:cubicBezTo>
                    <a:pt x="17" y="196"/>
                    <a:pt x="16" y="198"/>
                    <a:pt x="16" y="198"/>
                  </a:cubicBezTo>
                  <a:cubicBezTo>
                    <a:pt x="15" y="199"/>
                    <a:pt x="17" y="199"/>
                    <a:pt x="16" y="200"/>
                  </a:cubicBezTo>
                  <a:cubicBezTo>
                    <a:pt x="15" y="202"/>
                    <a:pt x="17" y="201"/>
                    <a:pt x="18" y="202"/>
                  </a:cubicBezTo>
                  <a:cubicBezTo>
                    <a:pt x="21" y="202"/>
                    <a:pt x="24" y="204"/>
                    <a:pt x="21" y="206"/>
                  </a:cubicBezTo>
                  <a:cubicBezTo>
                    <a:pt x="20" y="207"/>
                    <a:pt x="17" y="206"/>
                    <a:pt x="16" y="207"/>
                  </a:cubicBezTo>
                  <a:cubicBezTo>
                    <a:pt x="15" y="209"/>
                    <a:pt x="18" y="208"/>
                    <a:pt x="19" y="209"/>
                  </a:cubicBezTo>
                  <a:cubicBezTo>
                    <a:pt x="18" y="209"/>
                    <a:pt x="18" y="209"/>
                    <a:pt x="18" y="209"/>
                  </a:cubicBezTo>
                  <a:cubicBezTo>
                    <a:pt x="18" y="209"/>
                    <a:pt x="22" y="212"/>
                    <a:pt x="24" y="210"/>
                  </a:cubicBezTo>
                  <a:cubicBezTo>
                    <a:pt x="25" y="208"/>
                    <a:pt x="23" y="206"/>
                    <a:pt x="25" y="204"/>
                  </a:cubicBezTo>
                  <a:cubicBezTo>
                    <a:pt x="26" y="202"/>
                    <a:pt x="29" y="202"/>
                    <a:pt x="30" y="202"/>
                  </a:cubicBezTo>
                  <a:cubicBezTo>
                    <a:pt x="35" y="199"/>
                    <a:pt x="28" y="199"/>
                    <a:pt x="26" y="199"/>
                  </a:cubicBezTo>
                  <a:cubicBezTo>
                    <a:pt x="24" y="199"/>
                    <a:pt x="21" y="199"/>
                    <a:pt x="19" y="198"/>
                  </a:cubicBezTo>
                  <a:cubicBezTo>
                    <a:pt x="17" y="196"/>
                    <a:pt x="17" y="196"/>
                    <a:pt x="17" y="192"/>
                  </a:cubicBezTo>
                  <a:cubicBezTo>
                    <a:pt x="17" y="188"/>
                    <a:pt x="16" y="191"/>
                    <a:pt x="13" y="189"/>
                  </a:cubicBezTo>
                  <a:cubicBezTo>
                    <a:pt x="12" y="189"/>
                    <a:pt x="12" y="186"/>
                    <a:pt x="12" y="185"/>
                  </a:cubicBezTo>
                  <a:cubicBezTo>
                    <a:pt x="11" y="183"/>
                    <a:pt x="11" y="180"/>
                    <a:pt x="13" y="179"/>
                  </a:cubicBezTo>
                  <a:cubicBezTo>
                    <a:pt x="14" y="178"/>
                    <a:pt x="14" y="178"/>
                    <a:pt x="15" y="177"/>
                  </a:cubicBezTo>
                  <a:cubicBezTo>
                    <a:pt x="15" y="176"/>
                    <a:pt x="16" y="175"/>
                    <a:pt x="17" y="175"/>
                  </a:cubicBezTo>
                  <a:cubicBezTo>
                    <a:pt x="18" y="174"/>
                    <a:pt x="16" y="171"/>
                    <a:pt x="17" y="169"/>
                  </a:cubicBezTo>
                  <a:cubicBezTo>
                    <a:pt x="17" y="168"/>
                    <a:pt x="19" y="167"/>
                    <a:pt x="20" y="165"/>
                  </a:cubicBezTo>
                  <a:cubicBezTo>
                    <a:pt x="20" y="163"/>
                    <a:pt x="20" y="160"/>
                    <a:pt x="21" y="158"/>
                  </a:cubicBezTo>
                  <a:cubicBezTo>
                    <a:pt x="21" y="156"/>
                    <a:pt x="23" y="156"/>
                    <a:pt x="21" y="154"/>
                  </a:cubicBezTo>
                  <a:cubicBezTo>
                    <a:pt x="20" y="153"/>
                    <a:pt x="17" y="153"/>
                    <a:pt x="21" y="152"/>
                  </a:cubicBezTo>
                  <a:cubicBezTo>
                    <a:pt x="26" y="151"/>
                    <a:pt x="20" y="151"/>
                    <a:pt x="19" y="149"/>
                  </a:cubicBezTo>
                  <a:cubicBezTo>
                    <a:pt x="19" y="146"/>
                    <a:pt x="19" y="142"/>
                    <a:pt x="19" y="140"/>
                  </a:cubicBezTo>
                  <a:cubicBezTo>
                    <a:pt x="19" y="136"/>
                    <a:pt x="19" y="131"/>
                    <a:pt x="19" y="127"/>
                  </a:cubicBezTo>
                  <a:cubicBezTo>
                    <a:pt x="20" y="124"/>
                    <a:pt x="21" y="119"/>
                    <a:pt x="23" y="117"/>
                  </a:cubicBezTo>
                  <a:cubicBezTo>
                    <a:pt x="26" y="114"/>
                    <a:pt x="23" y="109"/>
                    <a:pt x="23" y="106"/>
                  </a:cubicBezTo>
                  <a:cubicBezTo>
                    <a:pt x="23" y="104"/>
                    <a:pt x="24" y="103"/>
                    <a:pt x="26" y="102"/>
                  </a:cubicBezTo>
                  <a:cubicBezTo>
                    <a:pt x="28" y="100"/>
                    <a:pt x="27" y="99"/>
                    <a:pt x="27" y="96"/>
                  </a:cubicBezTo>
                  <a:cubicBezTo>
                    <a:pt x="27" y="92"/>
                    <a:pt x="30" y="89"/>
                    <a:pt x="29" y="85"/>
                  </a:cubicBezTo>
                  <a:cubicBezTo>
                    <a:pt x="29" y="82"/>
                    <a:pt x="28" y="79"/>
                    <a:pt x="27" y="76"/>
                  </a:cubicBezTo>
                  <a:cubicBezTo>
                    <a:pt x="27" y="75"/>
                    <a:pt x="26" y="74"/>
                    <a:pt x="27" y="73"/>
                  </a:cubicBezTo>
                  <a:cubicBezTo>
                    <a:pt x="28" y="72"/>
                    <a:pt x="29" y="68"/>
                    <a:pt x="29" y="67"/>
                  </a:cubicBezTo>
                  <a:cubicBezTo>
                    <a:pt x="29" y="66"/>
                    <a:pt x="28" y="64"/>
                    <a:pt x="30" y="62"/>
                  </a:cubicBezTo>
                  <a:cubicBezTo>
                    <a:pt x="31" y="61"/>
                    <a:pt x="30" y="59"/>
                    <a:pt x="31" y="58"/>
                  </a:cubicBezTo>
                  <a:cubicBezTo>
                    <a:pt x="31" y="56"/>
                    <a:pt x="33" y="55"/>
                    <a:pt x="34" y="54"/>
                  </a:cubicBezTo>
                  <a:cubicBezTo>
                    <a:pt x="34" y="53"/>
                    <a:pt x="37" y="50"/>
                    <a:pt x="37" y="49"/>
                  </a:cubicBezTo>
                  <a:cubicBezTo>
                    <a:pt x="37" y="48"/>
                    <a:pt x="36" y="46"/>
                    <a:pt x="36" y="44"/>
                  </a:cubicBezTo>
                  <a:cubicBezTo>
                    <a:pt x="36" y="42"/>
                    <a:pt x="36" y="41"/>
                    <a:pt x="36" y="39"/>
                  </a:cubicBezTo>
                  <a:cubicBezTo>
                    <a:pt x="36" y="36"/>
                    <a:pt x="37" y="36"/>
                    <a:pt x="40" y="35"/>
                  </a:cubicBezTo>
                  <a:cubicBezTo>
                    <a:pt x="44" y="34"/>
                    <a:pt x="44" y="32"/>
                    <a:pt x="44" y="28"/>
                  </a:cubicBezTo>
                  <a:cubicBezTo>
                    <a:pt x="43" y="29"/>
                    <a:pt x="41" y="29"/>
                    <a:pt x="40" y="28"/>
                  </a:cubicBezTo>
                  <a:cubicBezTo>
                    <a:pt x="40" y="28"/>
                    <a:pt x="40" y="29"/>
                    <a:pt x="40" y="2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84" name="Freeform 626">
              <a:extLst>
                <a:ext uri="{FF2B5EF4-FFF2-40B4-BE49-F238E27FC236}">
                  <a16:creationId xmlns:a16="http://schemas.microsoft.com/office/drawing/2014/main" id="{4A46E8C7-B5B0-8944-BAFF-4F00B60B2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5859" y="9485418"/>
              <a:ext cx="598727" cy="653038"/>
            </a:xfrm>
            <a:custGeom>
              <a:avLst/>
              <a:gdLst>
                <a:gd name="T0" fmla="*/ 61 w 64"/>
                <a:gd name="T1" fmla="*/ 42 h 70"/>
                <a:gd name="T2" fmla="*/ 58 w 64"/>
                <a:gd name="T3" fmla="*/ 35 h 70"/>
                <a:gd name="T4" fmla="*/ 50 w 64"/>
                <a:gd name="T5" fmla="*/ 35 h 70"/>
                <a:gd name="T6" fmla="*/ 49 w 64"/>
                <a:gd name="T7" fmla="*/ 33 h 70"/>
                <a:gd name="T8" fmla="*/ 47 w 64"/>
                <a:gd name="T9" fmla="*/ 30 h 70"/>
                <a:gd name="T10" fmla="*/ 48 w 64"/>
                <a:gd name="T11" fmla="*/ 28 h 70"/>
                <a:gd name="T12" fmla="*/ 47 w 64"/>
                <a:gd name="T13" fmla="*/ 26 h 70"/>
                <a:gd name="T14" fmla="*/ 47 w 64"/>
                <a:gd name="T15" fmla="*/ 23 h 70"/>
                <a:gd name="T16" fmla="*/ 41 w 64"/>
                <a:gd name="T17" fmla="*/ 21 h 70"/>
                <a:gd name="T18" fmla="*/ 37 w 64"/>
                <a:gd name="T19" fmla="*/ 18 h 70"/>
                <a:gd name="T20" fmla="*/ 33 w 64"/>
                <a:gd name="T21" fmla="*/ 16 h 70"/>
                <a:gd name="T22" fmla="*/ 29 w 64"/>
                <a:gd name="T23" fmla="*/ 16 h 70"/>
                <a:gd name="T24" fmla="*/ 23 w 64"/>
                <a:gd name="T25" fmla="*/ 9 h 70"/>
                <a:gd name="T26" fmla="*/ 23 w 64"/>
                <a:gd name="T27" fmla="*/ 6 h 70"/>
                <a:gd name="T28" fmla="*/ 23 w 64"/>
                <a:gd name="T29" fmla="*/ 4 h 70"/>
                <a:gd name="T30" fmla="*/ 18 w 64"/>
                <a:gd name="T31" fmla="*/ 3 h 70"/>
                <a:gd name="T32" fmla="*/ 10 w 64"/>
                <a:gd name="T33" fmla="*/ 6 h 70"/>
                <a:gd name="T34" fmla="*/ 7 w 64"/>
                <a:gd name="T35" fmla="*/ 9 h 70"/>
                <a:gd name="T36" fmla="*/ 2 w 64"/>
                <a:gd name="T37" fmla="*/ 8 h 70"/>
                <a:gd name="T38" fmla="*/ 6 w 64"/>
                <a:gd name="T39" fmla="*/ 16 h 70"/>
                <a:gd name="T40" fmla="*/ 5 w 64"/>
                <a:gd name="T41" fmla="*/ 23 h 70"/>
                <a:gd name="T42" fmla="*/ 4 w 64"/>
                <a:gd name="T43" fmla="*/ 27 h 70"/>
                <a:gd name="T44" fmla="*/ 3 w 64"/>
                <a:gd name="T45" fmla="*/ 31 h 70"/>
                <a:gd name="T46" fmla="*/ 5 w 64"/>
                <a:gd name="T47" fmla="*/ 35 h 70"/>
                <a:gd name="T48" fmla="*/ 3 w 64"/>
                <a:gd name="T49" fmla="*/ 38 h 70"/>
                <a:gd name="T50" fmla="*/ 4 w 64"/>
                <a:gd name="T51" fmla="*/ 46 h 70"/>
                <a:gd name="T52" fmla="*/ 4 w 64"/>
                <a:gd name="T53" fmla="*/ 49 h 70"/>
                <a:gd name="T54" fmla="*/ 7 w 64"/>
                <a:gd name="T55" fmla="*/ 52 h 70"/>
                <a:gd name="T56" fmla="*/ 7 w 64"/>
                <a:gd name="T57" fmla="*/ 54 h 70"/>
                <a:gd name="T58" fmla="*/ 6 w 64"/>
                <a:gd name="T59" fmla="*/ 56 h 70"/>
                <a:gd name="T60" fmla="*/ 9 w 64"/>
                <a:gd name="T61" fmla="*/ 63 h 70"/>
                <a:gd name="T62" fmla="*/ 13 w 64"/>
                <a:gd name="T63" fmla="*/ 69 h 70"/>
                <a:gd name="T64" fmla="*/ 14 w 64"/>
                <a:gd name="T65" fmla="*/ 67 h 70"/>
                <a:gd name="T66" fmla="*/ 17 w 64"/>
                <a:gd name="T67" fmla="*/ 65 h 70"/>
                <a:gd name="T68" fmla="*/ 20 w 64"/>
                <a:gd name="T69" fmla="*/ 65 h 70"/>
                <a:gd name="T70" fmla="*/ 25 w 64"/>
                <a:gd name="T71" fmla="*/ 65 h 70"/>
                <a:gd name="T72" fmla="*/ 28 w 64"/>
                <a:gd name="T73" fmla="*/ 68 h 70"/>
                <a:gd name="T74" fmla="*/ 31 w 64"/>
                <a:gd name="T75" fmla="*/ 65 h 70"/>
                <a:gd name="T76" fmla="*/ 37 w 64"/>
                <a:gd name="T77" fmla="*/ 64 h 70"/>
                <a:gd name="T78" fmla="*/ 44 w 64"/>
                <a:gd name="T79" fmla="*/ 52 h 70"/>
                <a:gd name="T80" fmla="*/ 52 w 64"/>
                <a:gd name="T81" fmla="*/ 51 h 70"/>
                <a:gd name="T82" fmla="*/ 59 w 64"/>
                <a:gd name="T83" fmla="*/ 54 h 70"/>
                <a:gd name="T84" fmla="*/ 61 w 64"/>
                <a:gd name="T85" fmla="*/ 42 h 70"/>
                <a:gd name="T86" fmla="*/ 61 w 64"/>
                <a:gd name="T87" fmla="*/ 4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4" h="70">
                  <a:moveTo>
                    <a:pt x="61" y="42"/>
                  </a:moveTo>
                  <a:cubicBezTo>
                    <a:pt x="57" y="40"/>
                    <a:pt x="58" y="39"/>
                    <a:pt x="58" y="35"/>
                  </a:cubicBezTo>
                  <a:cubicBezTo>
                    <a:pt x="55" y="35"/>
                    <a:pt x="52" y="35"/>
                    <a:pt x="50" y="35"/>
                  </a:cubicBezTo>
                  <a:cubicBezTo>
                    <a:pt x="48" y="35"/>
                    <a:pt x="49" y="34"/>
                    <a:pt x="49" y="33"/>
                  </a:cubicBezTo>
                  <a:cubicBezTo>
                    <a:pt x="49" y="32"/>
                    <a:pt x="48" y="30"/>
                    <a:pt x="47" y="30"/>
                  </a:cubicBezTo>
                  <a:cubicBezTo>
                    <a:pt x="47" y="29"/>
                    <a:pt x="48" y="29"/>
                    <a:pt x="48" y="28"/>
                  </a:cubicBezTo>
                  <a:cubicBezTo>
                    <a:pt x="49" y="27"/>
                    <a:pt x="48" y="26"/>
                    <a:pt x="47" y="26"/>
                  </a:cubicBezTo>
                  <a:cubicBezTo>
                    <a:pt x="47" y="25"/>
                    <a:pt x="48" y="24"/>
                    <a:pt x="47" y="23"/>
                  </a:cubicBezTo>
                  <a:cubicBezTo>
                    <a:pt x="45" y="21"/>
                    <a:pt x="43" y="21"/>
                    <a:pt x="41" y="21"/>
                  </a:cubicBezTo>
                  <a:cubicBezTo>
                    <a:pt x="40" y="21"/>
                    <a:pt x="38" y="19"/>
                    <a:pt x="37" y="18"/>
                  </a:cubicBezTo>
                  <a:cubicBezTo>
                    <a:pt x="35" y="18"/>
                    <a:pt x="34" y="16"/>
                    <a:pt x="33" y="16"/>
                  </a:cubicBezTo>
                  <a:cubicBezTo>
                    <a:pt x="31" y="16"/>
                    <a:pt x="30" y="16"/>
                    <a:pt x="29" y="16"/>
                  </a:cubicBezTo>
                  <a:cubicBezTo>
                    <a:pt x="27" y="16"/>
                    <a:pt x="23" y="11"/>
                    <a:pt x="23" y="9"/>
                  </a:cubicBezTo>
                  <a:cubicBezTo>
                    <a:pt x="23" y="8"/>
                    <a:pt x="23" y="7"/>
                    <a:pt x="23" y="6"/>
                  </a:cubicBezTo>
                  <a:cubicBezTo>
                    <a:pt x="23" y="5"/>
                    <a:pt x="23" y="5"/>
                    <a:pt x="23" y="4"/>
                  </a:cubicBezTo>
                  <a:cubicBezTo>
                    <a:pt x="23" y="0"/>
                    <a:pt x="21" y="2"/>
                    <a:pt x="18" y="3"/>
                  </a:cubicBezTo>
                  <a:cubicBezTo>
                    <a:pt x="15" y="3"/>
                    <a:pt x="13" y="6"/>
                    <a:pt x="10" y="6"/>
                  </a:cubicBezTo>
                  <a:cubicBezTo>
                    <a:pt x="8" y="6"/>
                    <a:pt x="8" y="8"/>
                    <a:pt x="7" y="9"/>
                  </a:cubicBezTo>
                  <a:cubicBezTo>
                    <a:pt x="6" y="9"/>
                    <a:pt x="3" y="8"/>
                    <a:pt x="2" y="8"/>
                  </a:cubicBezTo>
                  <a:cubicBezTo>
                    <a:pt x="4" y="9"/>
                    <a:pt x="5" y="14"/>
                    <a:pt x="6" y="16"/>
                  </a:cubicBezTo>
                  <a:cubicBezTo>
                    <a:pt x="4" y="17"/>
                    <a:pt x="5" y="21"/>
                    <a:pt x="5" y="23"/>
                  </a:cubicBezTo>
                  <a:cubicBezTo>
                    <a:pt x="5" y="25"/>
                    <a:pt x="5" y="26"/>
                    <a:pt x="4" y="27"/>
                  </a:cubicBezTo>
                  <a:cubicBezTo>
                    <a:pt x="3" y="28"/>
                    <a:pt x="3" y="30"/>
                    <a:pt x="3" y="31"/>
                  </a:cubicBezTo>
                  <a:cubicBezTo>
                    <a:pt x="2" y="33"/>
                    <a:pt x="5" y="33"/>
                    <a:pt x="5" y="35"/>
                  </a:cubicBezTo>
                  <a:cubicBezTo>
                    <a:pt x="5" y="36"/>
                    <a:pt x="3" y="37"/>
                    <a:pt x="3" y="38"/>
                  </a:cubicBezTo>
                  <a:cubicBezTo>
                    <a:pt x="0" y="41"/>
                    <a:pt x="4" y="42"/>
                    <a:pt x="4" y="46"/>
                  </a:cubicBezTo>
                  <a:cubicBezTo>
                    <a:pt x="4" y="47"/>
                    <a:pt x="4" y="48"/>
                    <a:pt x="4" y="49"/>
                  </a:cubicBezTo>
                  <a:cubicBezTo>
                    <a:pt x="5" y="50"/>
                    <a:pt x="6" y="51"/>
                    <a:pt x="7" y="52"/>
                  </a:cubicBezTo>
                  <a:cubicBezTo>
                    <a:pt x="7" y="53"/>
                    <a:pt x="5" y="53"/>
                    <a:pt x="7" y="54"/>
                  </a:cubicBezTo>
                  <a:cubicBezTo>
                    <a:pt x="7" y="54"/>
                    <a:pt x="6" y="56"/>
                    <a:pt x="6" y="56"/>
                  </a:cubicBezTo>
                  <a:cubicBezTo>
                    <a:pt x="6" y="59"/>
                    <a:pt x="9" y="61"/>
                    <a:pt x="9" y="63"/>
                  </a:cubicBezTo>
                  <a:cubicBezTo>
                    <a:pt x="10" y="66"/>
                    <a:pt x="8" y="69"/>
                    <a:pt x="13" y="69"/>
                  </a:cubicBezTo>
                  <a:cubicBezTo>
                    <a:pt x="14" y="70"/>
                    <a:pt x="14" y="68"/>
                    <a:pt x="14" y="67"/>
                  </a:cubicBezTo>
                  <a:cubicBezTo>
                    <a:pt x="14" y="66"/>
                    <a:pt x="16" y="65"/>
                    <a:pt x="17" y="65"/>
                  </a:cubicBezTo>
                  <a:cubicBezTo>
                    <a:pt x="18" y="64"/>
                    <a:pt x="19" y="63"/>
                    <a:pt x="20" y="65"/>
                  </a:cubicBezTo>
                  <a:cubicBezTo>
                    <a:pt x="22" y="66"/>
                    <a:pt x="24" y="65"/>
                    <a:pt x="25" y="65"/>
                  </a:cubicBezTo>
                  <a:cubicBezTo>
                    <a:pt x="27" y="65"/>
                    <a:pt x="27" y="68"/>
                    <a:pt x="28" y="68"/>
                  </a:cubicBezTo>
                  <a:cubicBezTo>
                    <a:pt x="29" y="68"/>
                    <a:pt x="30" y="66"/>
                    <a:pt x="31" y="65"/>
                  </a:cubicBezTo>
                  <a:cubicBezTo>
                    <a:pt x="32" y="63"/>
                    <a:pt x="36" y="66"/>
                    <a:pt x="37" y="64"/>
                  </a:cubicBezTo>
                  <a:cubicBezTo>
                    <a:pt x="39" y="59"/>
                    <a:pt x="38" y="54"/>
                    <a:pt x="44" y="52"/>
                  </a:cubicBezTo>
                  <a:cubicBezTo>
                    <a:pt x="46" y="51"/>
                    <a:pt x="49" y="51"/>
                    <a:pt x="52" y="51"/>
                  </a:cubicBezTo>
                  <a:cubicBezTo>
                    <a:pt x="55" y="51"/>
                    <a:pt x="57" y="52"/>
                    <a:pt x="59" y="54"/>
                  </a:cubicBezTo>
                  <a:cubicBezTo>
                    <a:pt x="60" y="51"/>
                    <a:pt x="64" y="43"/>
                    <a:pt x="61" y="42"/>
                  </a:cubicBezTo>
                  <a:cubicBezTo>
                    <a:pt x="60" y="41"/>
                    <a:pt x="62" y="42"/>
                    <a:pt x="61" y="4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85" name="Freeform 627">
              <a:extLst>
                <a:ext uri="{FF2B5EF4-FFF2-40B4-BE49-F238E27FC236}">
                  <a16:creationId xmlns:a16="http://schemas.microsoft.com/office/drawing/2014/main" id="{F0BE0FA0-D40C-7243-A1F6-9E228C5B40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3441" y="9950508"/>
              <a:ext cx="420383" cy="414121"/>
            </a:xfrm>
            <a:custGeom>
              <a:avLst/>
              <a:gdLst>
                <a:gd name="T0" fmla="*/ 40 w 45"/>
                <a:gd name="T1" fmla="*/ 24 h 44"/>
                <a:gd name="T2" fmla="*/ 36 w 45"/>
                <a:gd name="T3" fmla="*/ 24 h 44"/>
                <a:gd name="T4" fmla="*/ 36 w 45"/>
                <a:gd name="T5" fmla="*/ 20 h 44"/>
                <a:gd name="T6" fmla="*/ 34 w 45"/>
                <a:gd name="T7" fmla="*/ 17 h 44"/>
                <a:gd name="T8" fmla="*/ 29 w 45"/>
                <a:gd name="T9" fmla="*/ 16 h 44"/>
                <a:gd name="T10" fmla="*/ 25 w 45"/>
                <a:gd name="T11" fmla="*/ 15 h 44"/>
                <a:gd name="T12" fmla="*/ 25 w 45"/>
                <a:gd name="T13" fmla="*/ 12 h 44"/>
                <a:gd name="T14" fmla="*/ 24 w 45"/>
                <a:gd name="T15" fmla="*/ 7 h 44"/>
                <a:gd name="T16" fmla="*/ 21 w 45"/>
                <a:gd name="T17" fmla="*/ 3 h 44"/>
                <a:gd name="T18" fmla="*/ 14 w 45"/>
                <a:gd name="T19" fmla="*/ 1 h 44"/>
                <a:gd name="T20" fmla="*/ 5 w 45"/>
                <a:gd name="T21" fmla="*/ 3 h 44"/>
                <a:gd name="T22" fmla="*/ 2 w 45"/>
                <a:gd name="T23" fmla="*/ 11 h 44"/>
                <a:gd name="T24" fmla="*/ 1 w 45"/>
                <a:gd name="T25" fmla="*/ 14 h 44"/>
                <a:gd name="T26" fmla="*/ 2 w 45"/>
                <a:gd name="T27" fmla="*/ 17 h 44"/>
                <a:gd name="T28" fmla="*/ 9 w 45"/>
                <a:gd name="T29" fmla="*/ 24 h 44"/>
                <a:gd name="T30" fmla="*/ 13 w 45"/>
                <a:gd name="T31" fmla="*/ 25 h 44"/>
                <a:gd name="T32" fmla="*/ 17 w 45"/>
                <a:gd name="T33" fmla="*/ 27 h 44"/>
                <a:gd name="T34" fmla="*/ 25 w 45"/>
                <a:gd name="T35" fmla="*/ 35 h 44"/>
                <a:gd name="T36" fmla="*/ 22 w 45"/>
                <a:gd name="T37" fmla="*/ 39 h 44"/>
                <a:gd name="T38" fmla="*/ 20 w 45"/>
                <a:gd name="T39" fmla="*/ 42 h 44"/>
                <a:gd name="T40" fmla="*/ 28 w 45"/>
                <a:gd name="T41" fmla="*/ 44 h 44"/>
                <a:gd name="T42" fmla="*/ 32 w 45"/>
                <a:gd name="T43" fmla="*/ 43 h 44"/>
                <a:gd name="T44" fmla="*/ 37 w 45"/>
                <a:gd name="T45" fmla="*/ 42 h 44"/>
                <a:gd name="T46" fmla="*/ 40 w 45"/>
                <a:gd name="T47" fmla="*/ 39 h 44"/>
                <a:gd name="T48" fmla="*/ 41 w 45"/>
                <a:gd name="T49" fmla="*/ 34 h 44"/>
                <a:gd name="T50" fmla="*/ 40 w 45"/>
                <a:gd name="T51" fmla="*/ 24 h 44"/>
                <a:gd name="T52" fmla="*/ 40 w 45"/>
                <a:gd name="T53" fmla="*/ 2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5" h="44">
                  <a:moveTo>
                    <a:pt x="40" y="24"/>
                  </a:moveTo>
                  <a:cubicBezTo>
                    <a:pt x="39" y="25"/>
                    <a:pt x="37" y="26"/>
                    <a:pt x="36" y="24"/>
                  </a:cubicBezTo>
                  <a:cubicBezTo>
                    <a:pt x="35" y="23"/>
                    <a:pt x="37" y="22"/>
                    <a:pt x="36" y="20"/>
                  </a:cubicBezTo>
                  <a:cubicBezTo>
                    <a:pt x="35" y="19"/>
                    <a:pt x="35" y="18"/>
                    <a:pt x="34" y="17"/>
                  </a:cubicBezTo>
                  <a:cubicBezTo>
                    <a:pt x="31" y="15"/>
                    <a:pt x="31" y="17"/>
                    <a:pt x="29" y="16"/>
                  </a:cubicBezTo>
                  <a:cubicBezTo>
                    <a:pt x="28" y="16"/>
                    <a:pt x="27" y="16"/>
                    <a:pt x="25" y="15"/>
                  </a:cubicBezTo>
                  <a:cubicBezTo>
                    <a:pt x="23" y="15"/>
                    <a:pt x="24" y="13"/>
                    <a:pt x="25" y="12"/>
                  </a:cubicBezTo>
                  <a:cubicBezTo>
                    <a:pt x="25" y="10"/>
                    <a:pt x="24" y="8"/>
                    <a:pt x="24" y="7"/>
                  </a:cubicBezTo>
                  <a:cubicBezTo>
                    <a:pt x="23" y="4"/>
                    <a:pt x="24" y="4"/>
                    <a:pt x="21" y="3"/>
                  </a:cubicBezTo>
                  <a:cubicBezTo>
                    <a:pt x="19" y="1"/>
                    <a:pt x="18" y="0"/>
                    <a:pt x="14" y="1"/>
                  </a:cubicBezTo>
                  <a:cubicBezTo>
                    <a:pt x="11" y="1"/>
                    <a:pt x="7" y="2"/>
                    <a:pt x="5" y="3"/>
                  </a:cubicBezTo>
                  <a:cubicBezTo>
                    <a:pt x="2" y="6"/>
                    <a:pt x="3" y="8"/>
                    <a:pt x="2" y="11"/>
                  </a:cubicBezTo>
                  <a:cubicBezTo>
                    <a:pt x="2" y="12"/>
                    <a:pt x="1" y="13"/>
                    <a:pt x="1" y="14"/>
                  </a:cubicBezTo>
                  <a:cubicBezTo>
                    <a:pt x="0" y="15"/>
                    <a:pt x="1" y="15"/>
                    <a:pt x="2" y="17"/>
                  </a:cubicBezTo>
                  <a:cubicBezTo>
                    <a:pt x="4" y="20"/>
                    <a:pt x="6" y="21"/>
                    <a:pt x="9" y="24"/>
                  </a:cubicBezTo>
                  <a:cubicBezTo>
                    <a:pt x="10" y="25"/>
                    <a:pt x="12" y="25"/>
                    <a:pt x="13" y="25"/>
                  </a:cubicBezTo>
                  <a:cubicBezTo>
                    <a:pt x="15" y="25"/>
                    <a:pt x="16" y="26"/>
                    <a:pt x="17" y="27"/>
                  </a:cubicBezTo>
                  <a:cubicBezTo>
                    <a:pt x="19" y="28"/>
                    <a:pt x="27" y="31"/>
                    <a:pt x="25" y="35"/>
                  </a:cubicBezTo>
                  <a:cubicBezTo>
                    <a:pt x="24" y="36"/>
                    <a:pt x="22" y="37"/>
                    <a:pt x="22" y="39"/>
                  </a:cubicBezTo>
                  <a:cubicBezTo>
                    <a:pt x="22" y="41"/>
                    <a:pt x="22" y="41"/>
                    <a:pt x="20" y="42"/>
                  </a:cubicBezTo>
                  <a:cubicBezTo>
                    <a:pt x="19" y="44"/>
                    <a:pt x="27" y="43"/>
                    <a:pt x="28" y="44"/>
                  </a:cubicBezTo>
                  <a:cubicBezTo>
                    <a:pt x="30" y="44"/>
                    <a:pt x="30" y="44"/>
                    <a:pt x="32" y="43"/>
                  </a:cubicBezTo>
                  <a:cubicBezTo>
                    <a:pt x="33" y="41"/>
                    <a:pt x="36" y="43"/>
                    <a:pt x="37" y="42"/>
                  </a:cubicBezTo>
                  <a:cubicBezTo>
                    <a:pt x="38" y="41"/>
                    <a:pt x="39" y="40"/>
                    <a:pt x="40" y="39"/>
                  </a:cubicBezTo>
                  <a:cubicBezTo>
                    <a:pt x="41" y="37"/>
                    <a:pt x="40" y="35"/>
                    <a:pt x="41" y="34"/>
                  </a:cubicBezTo>
                  <a:cubicBezTo>
                    <a:pt x="41" y="32"/>
                    <a:pt x="45" y="24"/>
                    <a:pt x="40" y="24"/>
                  </a:cubicBezTo>
                  <a:cubicBezTo>
                    <a:pt x="40" y="25"/>
                    <a:pt x="41" y="24"/>
                    <a:pt x="40" y="2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86" name="Freeform 628">
              <a:extLst>
                <a:ext uri="{FF2B5EF4-FFF2-40B4-BE49-F238E27FC236}">
                  <a16:creationId xmlns:a16="http://schemas.microsoft.com/office/drawing/2014/main" id="{24E13C21-B4B9-F64D-86F2-775BF3F855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1593" y="8800526"/>
              <a:ext cx="1856688" cy="1882659"/>
            </a:xfrm>
            <a:custGeom>
              <a:avLst/>
              <a:gdLst>
                <a:gd name="T0" fmla="*/ 188 w 199"/>
                <a:gd name="T1" fmla="*/ 51 h 201"/>
                <a:gd name="T2" fmla="*/ 165 w 199"/>
                <a:gd name="T3" fmla="*/ 41 h 201"/>
                <a:gd name="T4" fmla="*/ 135 w 199"/>
                <a:gd name="T5" fmla="*/ 30 h 201"/>
                <a:gd name="T6" fmla="*/ 122 w 199"/>
                <a:gd name="T7" fmla="*/ 36 h 201"/>
                <a:gd name="T8" fmla="*/ 116 w 199"/>
                <a:gd name="T9" fmla="*/ 29 h 201"/>
                <a:gd name="T10" fmla="*/ 111 w 199"/>
                <a:gd name="T11" fmla="*/ 33 h 201"/>
                <a:gd name="T12" fmla="*/ 120 w 199"/>
                <a:gd name="T13" fmla="*/ 23 h 201"/>
                <a:gd name="T14" fmla="*/ 116 w 199"/>
                <a:gd name="T15" fmla="*/ 8 h 201"/>
                <a:gd name="T16" fmla="*/ 105 w 199"/>
                <a:gd name="T17" fmla="*/ 15 h 201"/>
                <a:gd name="T18" fmla="*/ 93 w 199"/>
                <a:gd name="T19" fmla="*/ 14 h 201"/>
                <a:gd name="T20" fmla="*/ 77 w 199"/>
                <a:gd name="T21" fmla="*/ 19 h 201"/>
                <a:gd name="T22" fmla="*/ 69 w 199"/>
                <a:gd name="T23" fmla="*/ 1 h 201"/>
                <a:gd name="T24" fmla="*/ 56 w 199"/>
                <a:gd name="T25" fmla="*/ 7 h 201"/>
                <a:gd name="T26" fmla="*/ 50 w 199"/>
                <a:gd name="T27" fmla="*/ 11 h 201"/>
                <a:gd name="T28" fmla="*/ 51 w 199"/>
                <a:gd name="T29" fmla="*/ 16 h 201"/>
                <a:gd name="T30" fmla="*/ 41 w 199"/>
                <a:gd name="T31" fmla="*/ 22 h 201"/>
                <a:gd name="T32" fmla="*/ 27 w 199"/>
                <a:gd name="T33" fmla="*/ 18 h 201"/>
                <a:gd name="T34" fmla="*/ 25 w 199"/>
                <a:gd name="T35" fmla="*/ 21 h 201"/>
                <a:gd name="T36" fmla="*/ 22 w 199"/>
                <a:gd name="T37" fmla="*/ 39 h 201"/>
                <a:gd name="T38" fmla="*/ 10 w 199"/>
                <a:gd name="T39" fmla="*/ 49 h 201"/>
                <a:gd name="T40" fmla="*/ 2 w 199"/>
                <a:gd name="T41" fmla="*/ 66 h 201"/>
                <a:gd name="T42" fmla="*/ 9 w 199"/>
                <a:gd name="T43" fmla="*/ 75 h 201"/>
                <a:gd name="T44" fmla="*/ 24 w 199"/>
                <a:gd name="T45" fmla="*/ 81 h 201"/>
                <a:gd name="T46" fmla="*/ 39 w 199"/>
                <a:gd name="T47" fmla="*/ 76 h 201"/>
                <a:gd name="T48" fmla="*/ 49 w 199"/>
                <a:gd name="T49" fmla="*/ 88 h 201"/>
                <a:gd name="T50" fmla="*/ 61 w 199"/>
                <a:gd name="T51" fmla="*/ 94 h 201"/>
                <a:gd name="T52" fmla="*/ 68 w 199"/>
                <a:gd name="T53" fmla="*/ 102 h 201"/>
                <a:gd name="T54" fmla="*/ 80 w 199"/>
                <a:gd name="T55" fmla="*/ 114 h 201"/>
                <a:gd name="T56" fmla="*/ 82 w 199"/>
                <a:gd name="T57" fmla="*/ 135 h 201"/>
                <a:gd name="T58" fmla="*/ 93 w 199"/>
                <a:gd name="T59" fmla="*/ 145 h 201"/>
                <a:gd name="T60" fmla="*/ 98 w 199"/>
                <a:gd name="T61" fmla="*/ 157 h 201"/>
                <a:gd name="T62" fmla="*/ 90 w 199"/>
                <a:gd name="T63" fmla="*/ 173 h 201"/>
                <a:gd name="T64" fmla="*/ 86 w 199"/>
                <a:gd name="T65" fmla="*/ 181 h 201"/>
                <a:gd name="T66" fmla="*/ 94 w 199"/>
                <a:gd name="T67" fmla="*/ 187 h 201"/>
                <a:gd name="T68" fmla="*/ 107 w 199"/>
                <a:gd name="T69" fmla="*/ 197 h 201"/>
                <a:gd name="T70" fmla="*/ 119 w 199"/>
                <a:gd name="T71" fmla="*/ 180 h 201"/>
                <a:gd name="T72" fmla="*/ 128 w 199"/>
                <a:gd name="T73" fmla="*/ 157 h 201"/>
                <a:gd name="T74" fmla="*/ 137 w 199"/>
                <a:gd name="T75" fmla="*/ 149 h 201"/>
                <a:gd name="T76" fmla="*/ 144 w 199"/>
                <a:gd name="T77" fmla="*/ 147 h 201"/>
                <a:gd name="T78" fmla="*/ 155 w 199"/>
                <a:gd name="T79" fmla="*/ 142 h 201"/>
                <a:gd name="T80" fmla="*/ 163 w 199"/>
                <a:gd name="T81" fmla="*/ 139 h 201"/>
                <a:gd name="T82" fmla="*/ 169 w 199"/>
                <a:gd name="T83" fmla="*/ 130 h 201"/>
                <a:gd name="T84" fmla="*/ 175 w 199"/>
                <a:gd name="T85" fmla="*/ 116 h 201"/>
                <a:gd name="T86" fmla="*/ 176 w 199"/>
                <a:gd name="T87" fmla="*/ 98 h 201"/>
                <a:gd name="T88" fmla="*/ 178 w 199"/>
                <a:gd name="T89" fmla="*/ 91 h 201"/>
                <a:gd name="T90" fmla="*/ 182 w 199"/>
                <a:gd name="T91" fmla="*/ 86 h 201"/>
                <a:gd name="T92" fmla="*/ 196 w 199"/>
                <a:gd name="T93" fmla="*/ 57 h 201"/>
                <a:gd name="T94" fmla="*/ 110 w 199"/>
                <a:gd name="T95" fmla="*/ 190 h 201"/>
                <a:gd name="T96" fmla="*/ 115 w 199"/>
                <a:gd name="T97" fmla="*/ 18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9" h="201">
                  <a:moveTo>
                    <a:pt x="196" y="57"/>
                  </a:moveTo>
                  <a:cubicBezTo>
                    <a:pt x="195" y="55"/>
                    <a:pt x="195" y="53"/>
                    <a:pt x="194" y="52"/>
                  </a:cubicBezTo>
                  <a:cubicBezTo>
                    <a:pt x="192" y="51"/>
                    <a:pt x="189" y="52"/>
                    <a:pt x="188" y="51"/>
                  </a:cubicBezTo>
                  <a:cubicBezTo>
                    <a:pt x="183" y="50"/>
                    <a:pt x="180" y="46"/>
                    <a:pt x="177" y="44"/>
                  </a:cubicBezTo>
                  <a:cubicBezTo>
                    <a:pt x="175" y="43"/>
                    <a:pt x="173" y="42"/>
                    <a:pt x="172" y="41"/>
                  </a:cubicBezTo>
                  <a:cubicBezTo>
                    <a:pt x="169" y="40"/>
                    <a:pt x="168" y="41"/>
                    <a:pt x="165" y="41"/>
                  </a:cubicBezTo>
                  <a:cubicBezTo>
                    <a:pt x="161" y="42"/>
                    <a:pt x="157" y="37"/>
                    <a:pt x="153" y="39"/>
                  </a:cubicBezTo>
                  <a:cubicBezTo>
                    <a:pt x="150" y="40"/>
                    <a:pt x="147" y="35"/>
                    <a:pt x="145" y="34"/>
                  </a:cubicBezTo>
                  <a:cubicBezTo>
                    <a:pt x="142" y="32"/>
                    <a:pt x="138" y="30"/>
                    <a:pt x="135" y="30"/>
                  </a:cubicBezTo>
                  <a:cubicBezTo>
                    <a:pt x="133" y="29"/>
                    <a:pt x="131" y="29"/>
                    <a:pt x="130" y="30"/>
                  </a:cubicBezTo>
                  <a:cubicBezTo>
                    <a:pt x="129" y="33"/>
                    <a:pt x="126" y="34"/>
                    <a:pt x="125" y="36"/>
                  </a:cubicBezTo>
                  <a:cubicBezTo>
                    <a:pt x="123" y="39"/>
                    <a:pt x="124" y="38"/>
                    <a:pt x="122" y="36"/>
                  </a:cubicBezTo>
                  <a:cubicBezTo>
                    <a:pt x="122" y="36"/>
                    <a:pt x="121" y="35"/>
                    <a:pt x="121" y="35"/>
                  </a:cubicBezTo>
                  <a:cubicBezTo>
                    <a:pt x="119" y="34"/>
                    <a:pt x="120" y="36"/>
                    <a:pt x="119" y="37"/>
                  </a:cubicBezTo>
                  <a:cubicBezTo>
                    <a:pt x="118" y="38"/>
                    <a:pt x="115" y="29"/>
                    <a:pt x="116" y="29"/>
                  </a:cubicBezTo>
                  <a:cubicBezTo>
                    <a:pt x="116" y="29"/>
                    <a:pt x="113" y="33"/>
                    <a:pt x="112" y="33"/>
                  </a:cubicBezTo>
                  <a:cubicBezTo>
                    <a:pt x="112" y="33"/>
                    <a:pt x="116" y="30"/>
                    <a:pt x="115" y="29"/>
                  </a:cubicBezTo>
                  <a:cubicBezTo>
                    <a:pt x="113" y="28"/>
                    <a:pt x="113" y="33"/>
                    <a:pt x="111" y="33"/>
                  </a:cubicBezTo>
                  <a:cubicBezTo>
                    <a:pt x="111" y="33"/>
                    <a:pt x="115" y="27"/>
                    <a:pt x="115" y="26"/>
                  </a:cubicBezTo>
                  <a:cubicBezTo>
                    <a:pt x="115" y="25"/>
                    <a:pt x="117" y="25"/>
                    <a:pt x="117" y="24"/>
                  </a:cubicBezTo>
                  <a:cubicBezTo>
                    <a:pt x="118" y="23"/>
                    <a:pt x="119" y="25"/>
                    <a:pt x="120" y="23"/>
                  </a:cubicBezTo>
                  <a:cubicBezTo>
                    <a:pt x="121" y="22"/>
                    <a:pt x="120" y="22"/>
                    <a:pt x="120" y="20"/>
                  </a:cubicBezTo>
                  <a:cubicBezTo>
                    <a:pt x="121" y="19"/>
                    <a:pt x="121" y="17"/>
                    <a:pt x="119" y="16"/>
                  </a:cubicBezTo>
                  <a:cubicBezTo>
                    <a:pt x="116" y="15"/>
                    <a:pt x="116" y="11"/>
                    <a:pt x="116" y="8"/>
                  </a:cubicBezTo>
                  <a:cubicBezTo>
                    <a:pt x="116" y="7"/>
                    <a:pt x="115" y="6"/>
                    <a:pt x="114" y="5"/>
                  </a:cubicBezTo>
                  <a:cubicBezTo>
                    <a:pt x="113" y="4"/>
                    <a:pt x="112" y="7"/>
                    <a:pt x="111" y="8"/>
                  </a:cubicBezTo>
                  <a:cubicBezTo>
                    <a:pt x="110" y="11"/>
                    <a:pt x="108" y="15"/>
                    <a:pt x="105" y="15"/>
                  </a:cubicBezTo>
                  <a:cubicBezTo>
                    <a:pt x="104" y="15"/>
                    <a:pt x="103" y="14"/>
                    <a:pt x="101" y="14"/>
                  </a:cubicBezTo>
                  <a:cubicBezTo>
                    <a:pt x="100" y="14"/>
                    <a:pt x="99" y="15"/>
                    <a:pt x="98" y="14"/>
                  </a:cubicBezTo>
                  <a:cubicBezTo>
                    <a:pt x="96" y="13"/>
                    <a:pt x="95" y="14"/>
                    <a:pt x="93" y="14"/>
                  </a:cubicBezTo>
                  <a:cubicBezTo>
                    <a:pt x="91" y="14"/>
                    <a:pt x="92" y="14"/>
                    <a:pt x="91" y="16"/>
                  </a:cubicBezTo>
                  <a:cubicBezTo>
                    <a:pt x="90" y="17"/>
                    <a:pt x="85" y="16"/>
                    <a:pt x="84" y="17"/>
                  </a:cubicBezTo>
                  <a:cubicBezTo>
                    <a:pt x="82" y="17"/>
                    <a:pt x="79" y="19"/>
                    <a:pt x="77" y="19"/>
                  </a:cubicBezTo>
                  <a:cubicBezTo>
                    <a:pt x="74" y="19"/>
                    <a:pt x="72" y="15"/>
                    <a:pt x="72" y="13"/>
                  </a:cubicBezTo>
                  <a:cubicBezTo>
                    <a:pt x="70" y="10"/>
                    <a:pt x="74" y="8"/>
                    <a:pt x="73" y="5"/>
                  </a:cubicBezTo>
                  <a:cubicBezTo>
                    <a:pt x="72" y="3"/>
                    <a:pt x="71" y="0"/>
                    <a:pt x="69" y="1"/>
                  </a:cubicBezTo>
                  <a:cubicBezTo>
                    <a:pt x="69" y="2"/>
                    <a:pt x="62" y="5"/>
                    <a:pt x="61" y="5"/>
                  </a:cubicBezTo>
                  <a:cubicBezTo>
                    <a:pt x="60" y="5"/>
                    <a:pt x="58" y="5"/>
                    <a:pt x="58" y="6"/>
                  </a:cubicBezTo>
                  <a:cubicBezTo>
                    <a:pt x="57" y="6"/>
                    <a:pt x="57" y="9"/>
                    <a:pt x="56" y="7"/>
                  </a:cubicBezTo>
                  <a:cubicBezTo>
                    <a:pt x="55" y="6"/>
                    <a:pt x="47" y="5"/>
                    <a:pt x="47" y="6"/>
                  </a:cubicBezTo>
                  <a:cubicBezTo>
                    <a:pt x="47" y="6"/>
                    <a:pt x="49" y="7"/>
                    <a:pt x="49" y="7"/>
                  </a:cubicBezTo>
                  <a:cubicBezTo>
                    <a:pt x="50" y="8"/>
                    <a:pt x="50" y="9"/>
                    <a:pt x="50" y="11"/>
                  </a:cubicBezTo>
                  <a:cubicBezTo>
                    <a:pt x="51" y="11"/>
                    <a:pt x="51" y="13"/>
                    <a:pt x="52" y="14"/>
                  </a:cubicBezTo>
                  <a:cubicBezTo>
                    <a:pt x="52" y="14"/>
                    <a:pt x="54" y="14"/>
                    <a:pt x="54" y="14"/>
                  </a:cubicBezTo>
                  <a:cubicBezTo>
                    <a:pt x="54" y="15"/>
                    <a:pt x="52" y="16"/>
                    <a:pt x="51" y="16"/>
                  </a:cubicBezTo>
                  <a:cubicBezTo>
                    <a:pt x="50" y="17"/>
                    <a:pt x="50" y="18"/>
                    <a:pt x="49" y="19"/>
                  </a:cubicBezTo>
                  <a:cubicBezTo>
                    <a:pt x="49" y="19"/>
                    <a:pt x="44" y="23"/>
                    <a:pt x="43" y="22"/>
                  </a:cubicBezTo>
                  <a:cubicBezTo>
                    <a:pt x="43" y="21"/>
                    <a:pt x="42" y="21"/>
                    <a:pt x="41" y="22"/>
                  </a:cubicBezTo>
                  <a:cubicBezTo>
                    <a:pt x="40" y="23"/>
                    <a:pt x="38" y="21"/>
                    <a:pt x="38" y="21"/>
                  </a:cubicBezTo>
                  <a:cubicBezTo>
                    <a:pt x="36" y="20"/>
                    <a:pt x="35" y="16"/>
                    <a:pt x="34" y="16"/>
                  </a:cubicBezTo>
                  <a:cubicBezTo>
                    <a:pt x="32" y="15"/>
                    <a:pt x="29" y="18"/>
                    <a:pt x="27" y="18"/>
                  </a:cubicBezTo>
                  <a:cubicBezTo>
                    <a:pt x="25" y="18"/>
                    <a:pt x="23" y="18"/>
                    <a:pt x="21" y="18"/>
                  </a:cubicBezTo>
                  <a:cubicBezTo>
                    <a:pt x="21" y="18"/>
                    <a:pt x="21" y="20"/>
                    <a:pt x="22" y="20"/>
                  </a:cubicBezTo>
                  <a:cubicBezTo>
                    <a:pt x="22" y="21"/>
                    <a:pt x="24" y="21"/>
                    <a:pt x="25" y="21"/>
                  </a:cubicBezTo>
                  <a:cubicBezTo>
                    <a:pt x="25" y="22"/>
                    <a:pt x="21" y="23"/>
                    <a:pt x="20" y="23"/>
                  </a:cubicBezTo>
                  <a:cubicBezTo>
                    <a:pt x="19" y="24"/>
                    <a:pt x="21" y="27"/>
                    <a:pt x="22" y="28"/>
                  </a:cubicBezTo>
                  <a:cubicBezTo>
                    <a:pt x="24" y="32"/>
                    <a:pt x="24" y="35"/>
                    <a:pt x="22" y="39"/>
                  </a:cubicBezTo>
                  <a:cubicBezTo>
                    <a:pt x="22" y="41"/>
                    <a:pt x="22" y="47"/>
                    <a:pt x="20" y="47"/>
                  </a:cubicBezTo>
                  <a:cubicBezTo>
                    <a:pt x="19" y="48"/>
                    <a:pt x="17" y="47"/>
                    <a:pt x="15" y="48"/>
                  </a:cubicBezTo>
                  <a:cubicBezTo>
                    <a:pt x="14" y="49"/>
                    <a:pt x="11" y="49"/>
                    <a:pt x="10" y="49"/>
                  </a:cubicBezTo>
                  <a:cubicBezTo>
                    <a:pt x="5" y="51"/>
                    <a:pt x="5" y="53"/>
                    <a:pt x="5" y="57"/>
                  </a:cubicBezTo>
                  <a:cubicBezTo>
                    <a:pt x="5" y="59"/>
                    <a:pt x="2" y="59"/>
                    <a:pt x="2" y="60"/>
                  </a:cubicBezTo>
                  <a:cubicBezTo>
                    <a:pt x="2" y="63"/>
                    <a:pt x="0" y="64"/>
                    <a:pt x="2" y="66"/>
                  </a:cubicBezTo>
                  <a:cubicBezTo>
                    <a:pt x="4" y="68"/>
                    <a:pt x="4" y="70"/>
                    <a:pt x="5" y="72"/>
                  </a:cubicBezTo>
                  <a:cubicBezTo>
                    <a:pt x="5" y="73"/>
                    <a:pt x="6" y="73"/>
                    <a:pt x="7" y="73"/>
                  </a:cubicBezTo>
                  <a:cubicBezTo>
                    <a:pt x="8" y="73"/>
                    <a:pt x="8" y="74"/>
                    <a:pt x="9" y="75"/>
                  </a:cubicBezTo>
                  <a:cubicBezTo>
                    <a:pt x="11" y="78"/>
                    <a:pt x="16" y="75"/>
                    <a:pt x="18" y="73"/>
                  </a:cubicBezTo>
                  <a:cubicBezTo>
                    <a:pt x="18" y="76"/>
                    <a:pt x="16" y="81"/>
                    <a:pt x="19" y="82"/>
                  </a:cubicBezTo>
                  <a:cubicBezTo>
                    <a:pt x="20" y="82"/>
                    <a:pt x="23" y="81"/>
                    <a:pt x="24" y="81"/>
                  </a:cubicBezTo>
                  <a:cubicBezTo>
                    <a:pt x="27" y="82"/>
                    <a:pt x="28" y="82"/>
                    <a:pt x="30" y="80"/>
                  </a:cubicBezTo>
                  <a:cubicBezTo>
                    <a:pt x="30" y="79"/>
                    <a:pt x="32" y="79"/>
                    <a:pt x="33" y="79"/>
                  </a:cubicBezTo>
                  <a:cubicBezTo>
                    <a:pt x="35" y="77"/>
                    <a:pt x="37" y="76"/>
                    <a:pt x="39" y="76"/>
                  </a:cubicBezTo>
                  <a:cubicBezTo>
                    <a:pt x="41" y="75"/>
                    <a:pt x="46" y="73"/>
                    <a:pt x="44" y="77"/>
                  </a:cubicBezTo>
                  <a:cubicBezTo>
                    <a:pt x="44" y="79"/>
                    <a:pt x="43" y="81"/>
                    <a:pt x="44" y="83"/>
                  </a:cubicBezTo>
                  <a:cubicBezTo>
                    <a:pt x="45" y="85"/>
                    <a:pt x="47" y="87"/>
                    <a:pt x="49" y="88"/>
                  </a:cubicBezTo>
                  <a:cubicBezTo>
                    <a:pt x="51" y="90"/>
                    <a:pt x="54" y="89"/>
                    <a:pt x="56" y="90"/>
                  </a:cubicBezTo>
                  <a:cubicBezTo>
                    <a:pt x="57" y="91"/>
                    <a:pt x="58" y="92"/>
                    <a:pt x="59" y="92"/>
                  </a:cubicBezTo>
                  <a:cubicBezTo>
                    <a:pt x="60" y="92"/>
                    <a:pt x="61" y="93"/>
                    <a:pt x="61" y="94"/>
                  </a:cubicBezTo>
                  <a:cubicBezTo>
                    <a:pt x="63" y="94"/>
                    <a:pt x="68" y="93"/>
                    <a:pt x="68" y="96"/>
                  </a:cubicBezTo>
                  <a:cubicBezTo>
                    <a:pt x="69" y="98"/>
                    <a:pt x="68" y="98"/>
                    <a:pt x="69" y="100"/>
                  </a:cubicBezTo>
                  <a:cubicBezTo>
                    <a:pt x="70" y="101"/>
                    <a:pt x="69" y="101"/>
                    <a:pt x="68" y="102"/>
                  </a:cubicBezTo>
                  <a:cubicBezTo>
                    <a:pt x="68" y="102"/>
                    <a:pt x="70" y="107"/>
                    <a:pt x="70" y="108"/>
                  </a:cubicBezTo>
                  <a:cubicBezTo>
                    <a:pt x="70" y="109"/>
                    <a:pt x="78" y="108"/>
                    <a:pt x="79" y="108"/>
                  </a:cubicBezTo>
                  <a:cubicBezTo>
                    <a:pt x="79" y="110"/>
                    <a:pt x="78" y="113"/>
                    <a:pt x="80" y="114"/>
                  </a:cubicBezTo>
                  <a:cubicBezTo>
                    <a:pt x="83" y="116"/>
                    <a:pt x="83" y="118"/>
                    <a:pt x="82" y="122"/>
                  </a:cubicBezTo>
                  <a:cubicBezTo>
                    <a:pt x="81" y="124"/>
                    <a:pt x="80" y="127"/>
                    <a:pt x="81" y="130"/>
                  </a:cubicBezTo>
                  <a:cubicBezTo>
                    <a:pt x="81" y="131"/>
                    <a:pt x="82" y="133"/>
                    <a:pt x="82" y="135"/>
                  </a:cubicBezTo>
                  <a:cubicBezTo>
                    <a:pt x="82" y="136"/>
                    <a:pt x="80" y="138"/>
                    <a:pt x="82" y="138"/>
                  </a:cubicBezTo>
                  <a:cubicBezTo>
                    <a:pt x="83" y="139"/>
                    <a:pt x="86" y="140"/>
                    <a:pt x="88" y="139"/>
                  </a:cubicBezTo>
                  <a:cubicBezTo>
                    <a:pt x="90" y="137"/>
                    <a:pt x="94" y="144"/>
                    <a:pt x="93" y="145"/>
                  </a:cubicBezTo>
                  <a:cubicBezTo>
                    <a:pt x="93" y="146"/>
                    <a:pt x="93" y="147"/>
                    <a:pt x="94" y="148"/>
                  </a:cubicBezTo>
                  <a:cubicBezTo>
                    <a:pt x="95" y="149"/>
                    <a:pt x="97" y="147"/>
                    <a:pt x="98" y="148"/>
                  </a:cubicBezTo>
                  <a:cubicBezTo>
                    <a:pt x="102" y="150"/>
                    <a:pt x="98" y="154"/>
                    <a:pt x="98" y="157"/>
                  </a:cubicBezTo>
                  <a:cubicBezTo>
                    <a:pt x="100" y="154"/>
                    <a:pt x="102" y="160"/>
                    <a:pt x="102" y="160"/>
                  </a:cubicBezTo>
                  <a:cubicBezTo>
                    <a:pt x="103" y="164"/>
                    <a:pt x="101" y="165"/>
                    <a:pt x="98" y="166"/>
                  </a:cubicBezTo>
                  <a:cubicBezTo>
                    <a:pt x="94" y="168"/>
                    <a:pt x="92" y="170"/>
                    <a:pt x="90" y="173"/>
                  </a:cubicBezTo>
                  <a:cubicBezTo>
                    <a:pt x="89" y="175"/>
                    <a:pt x="88" y="176"/>
                    <a:pt x="86" y="177"/>
                  </a:cubicBezTo>
                  <a:cubicBezTo>
                    <a:pt x="85" y="179"/>
                    <a:pt x="83" y="180"/>
                    <a:pt x="81" y="182"/>
                  </a:cubicBezTo>
                  <a:cubicBezTo>
                    <a:pt x="83" y="182"/>
                    <a:pt x="85" y="181"/>
                    <a:pt x="86" y="181"/>
                  </a:cubicBezTo>
                  <a:cubicBezTo>
                    <a:pt x="87" y="181"/>
                    <a:pt x="88" y="183"/>
                    <a:pt x="89" y="183"/>
                  </a:cubicBezTo>
                  <a:cubicBezTo>
                    <a:pt x="89" y="184"/>
                    <a:pt x="90" y="185"/>
                    <a:pt x="91" y="186"/>
                  </a:cubicBezTo>
                  <a:cubicBezTo>
                    <a:pt x="92" y="187"/>
                    <a:pt x="93" y="186"/>
                    <a:pt x="94" y="187"/>
                  </a:cubicBezTo>
                  <a:cubicBezTo>
                    <a:pt x="96" y="189"/>
                    <a:pt x="100" y="190"/>
                    <a:pt x="101" y="193"/>
                  </a:cubicBezTo>
                  <a:cubicBezTo>
                    <a:pt x="102" y="195"/>
                    <a:pt x="103" y="199"/>
                    <a:pt x="104" y="201"/>
                  </a:cubicBezTo>
                  <a:cubicBezTo>
                    <a:pt x="105" y="200"/>
                    <a:pt x="106" y="199"/>
                    <a:pt x="107" y="197"/>
                  </a:cubicBezTo>
                  <a:cubicBezTo>
                    <a:pt x="107" y="196"/>
                    <a:pt x="108" y="194"/>
                    <a:pt x="109" y="193"/>
                  </a:cubicBezTo>
                  <a:cubicBezTo>
                    <a:pt x="110" y="190"/>
                    <a:pt x="113" y="189"/>
                    <a:pt x="116" y="187"/>
                  </a:cubicBezTo>
                  <a:cubicBezTo>
                    <a:pt x="118" y="185"/>
                    <a:pt x="118" y="183"/>
                    <a:pt x="119" y="180"/>
                  </a:cubicBezTo>
                  <a:cubicBezTo>
                    <a:pt x="121" y="176"/>
                    <a:pt x="124" y="175"/>
                    <a:pt x="126" y="172"/>
                  </a:cubicBezTo>
                  <a:cubicBezTo>
                    <a:pt x="129" y="169"/>
                    <a:pt x="126" y="165"/>
                    <a:pt x="127" y="161"/>
                  </a:cubicBezTo>
                  <a:cubicBezTo>
                    <a:pt x="128" y="160"/>
                    <a:pt x="128" y="159"/>
                    <a:pt x="128" y="157"/>
                  </a:cubicBezTo>
                  <a:cubicBezTo>
                    <a:pt x="128" y="156"/>
                    <a:pt x="128" y="156"/>
                    <a:pt x="129" y="156"/>
                  </a:cubicBezTo>
                  <a:cubicBezTo>
                    <a:pt x="131" y="155"/>
                    <a:pt x="132" y="153"/>
                    <a:pt x="133" y="152"/>
                  </a:cubicBezTo>
                  <a:cubicBezTo>
                    <a:pt x="134" y="151"/>
                    <a:pt x="135" y="150"/>
                    <a:pt x="137" y="149"/>
                  </a:cubicBezTo>
                  <a:cubicBezTo>
                    <a:pt x="138" y="149"/>
                    <a:pt x="139" y="148"/>
                    <a:pt x="141" y="147"/>
                  </a:cubicBezTo>
                  <a:cubicBezTo>
                    <a:pt x="142" y="147"/>
                    <a:pt x="143" y="148"/>
                    <a:pt x="144" y="148"/>
                  </a:cubicBezTo>
                  <a:cubicBezTo>
                    <a:pt x="145" y="148"/>
                    <a:pt x="144" y="147"/>
                    <a:pt x="144" y="147"/>
                  </a:cubicBezTo>
                  <a:cubicBezTo>
                    <a:pt x="143" y="146"/>
                    <a:pt x="147" y="145"/>
                    <a:pt x="147" y="145"/>
                  </a:cubicBezTo>
                  <a:cubicBezTo>
                    <a:pt x="147" y="145"/>
                    <a:pt x="149" y="142"/>
                    <a:pt x="149" y="143"/>
                  </a:cubicBezTo>
                  <a:cubicBezTo>
                    <a:pt x="150" y="144"/>
                    <a:pt x="155" y="142"/>
                    <a:pt x="155" y="142"/>
                  </a:cubicBezTo>
                  <a:cubicBezTo>
                    <a:pt x="156" y="142"/>
                    <a:pt x="155" y="143"/>
                    <a:pt x="156" y="143"/>
                  </a:cubicBezTo>
                  <a:cubicBezTo>
                    <a:pt x="157" y="143"/>
                    <a:pt x="160" y="143"/>
                    <a:pt x="161" y="142"/>
                  </a:cubicBezTo>
                  <a:cubicBezTo>
                    <a:pt x="162" y="141"/>
                    <a:pt x="162" y="140"/>
                    <a:pt x="163" y="139"/>
                  </a:cubicBezTo>
                  <a:cubicBezTo>
                    <a:pt x="164" y="139"/>
                    <a:pt x="165" y="138"/>
                    <a:pt x="165" y="137"/>
                  </a:cubicBezTo>
                  <a:cubicBezTo>
                    <a:pt x="166" y="136"/>
                    <a:pt x="165" y="134"/>
                    <a:pt x="166" y="133"/>
                  </a:cubicBezTo>
                  <a:cubicBezTo>
                    <a:pt x="167" y="132"/>
                    <a:pt x="168" y="131"/>
                    <a:pt x="169" y="130"/>
                  </a:cubicBezTo>
                  <a:cubicBezTo>
                    <a:pt x="171" y="127"/>
                    <a:pt x="172" y="126"/>
                    <a:pt x="172" y="123"/>
                  </a:cubicBezTo>
                  <a:cubicBezTo>
                    <a:pt x="172" y="121"/>
                    <a:pt x="172" y="120"/>
                    <a:pt x="173" y="118"/>
                  </a:cubicBezTo>
                  <a:cubicBezTo>
                    <a:pt x="173" y="117"/>
                    <a:pt x="174" y="117"/>
                    <a:pt x="175" y="116"/>
                  </a:cubicBezTo>
                  <a:cubicBezTo>
                    <a:pt x="176" y="115"/>
                    <a:pt x="175" y="113"/>
                    <a:pt x="175" y="112"/>
                  </a:cubicBezTo>
                  <a:cubicBezTo>
                    <a:pt x="175" y="110"/>
                    <a:pt x="176" y="109"/>
                    <a:pt x="176" y="107"/>
                  </a:cubicBezTo>
                  <a:cubicBezTo>
                    <a:pt x="177" y="104"/>
                    <a:pt x="176" y="101"/>
                    <a:pt x="176" y="98"/>
                  </a:cubicBezTo>
                  <a:cubicBezTo>
                    <a:pt x="176" y="96"/>
                    <a:pt x="175" y="94"/>
                    <a:pt x="176" y="93"/>
                  </a:cubicBezTo>
                  <a:cubicBezTo>
                    <a:pt x="177" y="91"/>
                    <a:pt x="176" y="92"/>
                    <a:pt x="176" y="90"/>
                  </a:cubicBezTo>
                  <a:cubicBezTo>
                    <a:pt x="176" y="90"/>
                    <a:pt x="178" y="91"/>
                    <a:pt x="178" y="91"/>
                  </a:cubicBezTo>
                  <a:cubicBezTo>
                    <a:pt x="178" y="91"/>
                    <a:pt x="178" y="90"/>
                    <a:pt x="178" y="90"/>
                  </a:cubicBezTo>
                  <a:cubicBezTo>
                    <a:pt x="178" y="90"/>
                    <a:pt x="179" y="90"/>
                    <a:pt x="179" y="90"/>
                  </a:cubicBezTo>
                  <a:cubicBezTo>
                    <a:pt x="181" y="90"/>
                    <a:pt x="182" y="87"/>
                    <a:pt x="182" y="86"/>
                  </a:cubicBezTo>
                  <a:cubicBezTo>
                    <a:pt x="183" y="85"/>
                    <a:pt x="184" y="83"/>
                    <a:pt x="185" y="81"/>
                  </a:cubicBezTo>
                  <a:cubicBezTo>
                    <a:pt x="187" y="79"/>
                    <a:pt x="189" y="79"/>
                    <a:pt x="190" y="77"/>
                  </a:cubicBezTo>
                  <a:cubicBezTo>
                    <a:pt x="195" y="71"/>
                    <a:pt x="199" y="64"/>
                    <a:pt x="196" y="57"/>
                  </a:cubicBezTo>
                  <a:cubicBezTo>
                    <a:pt x="194" y="53"/>
                    <a:pt x="198" y="60"/>
                    <a:pt x="196" y="57"/>
                  </a:cubicBezTo>
                  <a:close/>
                  <a:moveTo>
                    <a:pt x="115" y="186"/>
                  </a:moveTo>
                  <a:cubicBezTo>
                    <a:pt x="113" y="187"/>
                    <a:pt x="112" y="189"/>
                    <a:pt x="110" y="190"/>
                  </a:cubicBezTo>
                  <a:cubicBezTo>
                    <a:pt x="107" y="191"/>
                    <a:pt x="112" y="188"/>
                    <a:pt x="112" y="187"/>
                  </a:cubicBezTo>
                  <a:cubicBezTo>
                    <a:pt x="113" y="186"/>
                    <a:pt x="114" y="184"/>
                    <a:pt x="116" y="182"/>
                  </a:cubicBezTo>
                  <a:cubicBezTo>
                    <a:pt x="118" y="180"/>
                    <a:pt x="117" y="184"/>
                    <a:pt x="115" y="186"/>
                  </a:cubicBezTo>
                  <a:cubicBezTo>
                    <a:pt x="115" y="186"/>
                    <a:pt x="116" y="185"/>
                    <a:pt x="115" y="186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87" name="Freeform 629">
              <a:extLst>
                <a:ext uri="{FF2B5EF4-FFF2-40B4-BE49-F238E27FC236}">
                  <a16:creationId xmlns:a16="http://schemas.microsoft.com/office/drawing/2014/main" id="{CDBCCCCF-C4FE-C644-B4B0-EAAFD30165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1338" y="10485681"/>
              <a:ext cx="251592" cy="261215"/>
            </a:xfrm>
            <a:custGeom>
              <a:avLst/>
              <a:gdLst>
                <a:gd name="T0" fmla="*/ 21 w 27"/>
                <a:gd name="T1" fmla="*/ 10 h 28"/>
                <a:gd name="T2" fmla="*/ 17 w 27"/>
                <a:gd name="T3" fmla="*/ 7 h 28"/>
                <a:gd name="T4" fmla="*/ 14 w 27"/>
                <a:gd name="T5" fmla="*/ 6 h 28"/>
                <a:gd name="T6" fmla="*/ 11 w 27"/>
                <a:gd name="T7" fmla="*/ 3 h 28"/>
                <a:gd name="T8" fmla="*/ 6 w 27"/>
                <a:gd name="T9" fmla="*/ 2 h 28"/>
                <a:gd name="T10" fmla="*/ 4 w 27"/>
                <a:gd name="T11" fmla="*/ 3 h 28"/>
                <a:gd name="T12" fmla="*/ 3 w 27"/>
                <a:gd name="T13" fmla="*/ 6 h 28"/>
                <a:gd name="T14" fmla="*/ 3 w 27"/>
                <a:gd name="T15" fmla="*/ 12 h 28"/>
                <a:gd name="T16" fmla="*/ 2 w 27"/>
                <a:gd name="T17" fmla="*/ 17 h 28"/>
                <a:gd name="T18" fmla="*/ 1 w 27"/>
                <a:gd name="T19" fmla="*/ 22 h 28"/>
                <a:gd name="T20" fmla="*/ 4 w 27"/>
                <a:gd name="T21" fmla="*/ 25 h 28"/>
                <a:gd name="T22" fmla="*/ 9 w 27"/>
                <a:gd name="T23" fmla="*/ 26 h 28"/>
                <a:gd name="T24" fmla="*/ 13 w 27"/>
                <a:gd name="T25" fmla="*/ 28 h 28"/>
                <a:gd name="T26" fmla="*/ 19 w 27"/>
                <a:gd name="T27" fmla="*/ 28 h 28"/>
                <a:gd name="T28" fmla="*/ 24 w 27"/>
                <a:gd name="T29" fmla="*/ 25 h 28"/>
                <a:gd name="T30" fmla="*/ 26 w 27"/>
                <a:gd name="T31" fmla="*/ 19 h 28"/>
                <a:gd name="T32" fmla="*/ 24 w 27"/>
                <a:gd name="T33" fmla="*/ 14 h 28"/>
                <a:gd name="T34" fmla="*/ 21 w 27"/>
                <a:gd name="T35" fmla="*/ 10 h 28"/>
                <a:gd name="T36" fmla="*/ 21 w 27"/>
                <a:gd name="T37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28">
                  <a:moveTo>
                    <a:pt x="21" y="10"/>
                  </a:moveTo>
                  <a:cubicBezTo>
                    <a:pt x="20" y="8"/>
                    <a:pt x="18" y="8"/>
                    <a:pt x="17" y="7"/>
                  </a:cubicBezTo>
                  <a:cubicBezTo>
                    <a:pt x="16" y="6"/>
                    <a:pt x="15" y="7"/>
                    <a:pt x="14" y="6"/>
                  </a:cubicBezTo>
                  <a:cubicBezTo>
                    <a:pt x="13" y="5"/>
                    <a:pt x="12" y="4"/>
                    <a:pt x="11" y="3"/>
                  </a:cubicBezTo>
                  <a:cubicBezTo>
                    <a:pt x="10" y="0"/>
                    <a:pt x="9" y="1"/>
                    <a:pt x="6" y="2"/>
                  </a:cubicBezTo>
                  <a:cubicBezTo>
                    <a:pt x="5" y="2"/>
                    <a:pt x="5" y="1"/>
                    <a:pt x="4" y="3"/>
                  </a:cubicBezTo>
                  <a:cubicBezTo>
                    <a:pt x="3" y="4"/>
                    <a:pt x="3" y="5"/>
                    <a:pt x="3" y="6"/>
                  </a:cubicBezTo>
                  <a:cubicBezTo>
                    <a:pt x="3" y="8"/>
                    <a:pt x="3" y="10"/>
                    <a:pt x="3" y="12"/>
                  </a:cubicBezTo>
                  <a:cubicBezTo>
                    <a:pt x="3" y="13"/>
                    <a:pt x="3" y="15"/>
                    <a:pt x="2" y="17"/>
                  </a:cubicBezTo>
                  <a:cubicBezTo>
                    <a:pt x="0" y="19"/>
                    <a:pt x="0" y="19"/>
                    <a:pt x="1" y="22"/>
                  </a:cubicBezTo>
                  <a:cubicBezTo>
                    <a:pt x="2" y="24"/>
                    <a:pt x="2" y="24"/>
                    <a:pt x="4" y="25"/>
                  </a:cubicBezTo>
                  <a:cubicBezTo>
                    <a:pt x="6" y="25"/>
                    <a:pt x="8" y="25"/>
                    <a:pt x="9" y="26"/>
                  </a:cubicBezTo>
                  <a:cubicBezTo>
                    <a:pt x="10" y="26"/>
                    <a:pt x="12" y="28"/>
                    <a:pt x="13" y="28"/>
                  </a:cubicBezTo>
                  <a:cubicBezTo>
                    <a:pt x="15" y="27"/>
                    <a:pt x="17" y="28"/>
                    <a:pt x="19" y="28"/>
                  </a:cubicBezTo>
                  <a:cubicBezTo>
                    <a:pt x="20" y="28"/>
                    <a:pt x="23" y="26"/>
                    <a:pt x="24" y="25"/>
                  </a:cubicBezTo>
                  <a:cubicBezTo>
                    <a:pt x="26" y="23"/>
                    <a:pt x="27" y="21"/>
                    <a:pt x="26" y="19"/>
                  </a:cubicBezTo>
                  <a:cubicBezTo>
                    <a:pt x="25" y="17"/>
                    <a:pt x="25" y="16"/>
                    <a:pt x="24" y="14"/>
                  </a:cubicBezTo>
                  <a:cubicBezTo>
                    <a:pt x="24" y="12"/>
                    <a:pt x="23" y="11"/>
                    <a:pt x="21" y="10"/>
                  </a:cubicBezTo>
                  <a:cubicBezTo>
                    <a:pt x="20" y="9"/>
                    <a:pt x="22" y="10"/>
                    <a:pt x="21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88" name="Freeform 630">
              <a:extLst>
                <a:ext uri="{FF2B5EF4-FFF2-40B4-BE49-F238E27FC236}">
                  <a16:creationId xmlns:a16="http://schemas.microsoft.com/office/drawing/2014/main" id="{6D8FC977-10AE-BD42-A3BD-1F0B63553E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1593" y="10074745"/>
              <a:ext cx="961783" cy="1672412"/>
            </a:xfrm>
            <a:custGeom>
              <a:avLst/>
              <a:gdLst>
                <a:gd name="T0" fmla="*/ 80 w 103"/>
                <a:gd name="T1" fmla="*/ 52 h 179"/>
                <a:gd name="T2" fmla="*/ 85 w 103"/>
                <a:gd name="T3" fmla="*/ 42 h 179"/>
                <a:gd name="T4" fmla="*/ 102 w 103"/>
                <a:gd name="T5" fmla="*/ 29 h 179"/>
                <a:gd name="T6" fmla="*/ 99 w 103"/>
                <a:gd name="T7" fmla="*/ 21 h 179"/>
                <a:gd name="T8" fmla="*/ 94 w 103"/>
                <a:gd name="T9" fmla="*/ 29 h 179"/>
                <a:gd name="T10" fmla="*/ 82 w 103"/>
                <a:gd name="T11" fmla="*/ 30 h 179"/>
                <a:gd name="T12" fmla="*/ 79 w 103"/>
                <a:gd name="T13" fmla="*/ 28 h 179"/>
                <a:gd name="T14" fmla="*/ 81 w 103"/>
                <a:gd name="T15" fmla="*/ 22 h 179"/>
                <a:gd name="T16" fmla="*/ 64 w 103"/>
                <a:gd name="T17" fmla="*/ 9 h 179"/>
                <a:gd name="T18" fmla="*/ 57 w 103"/>
                <a:gd name="T19" fmla="*/ 2 h 179"/>
                <a:gd name="T20" fmla="*/ 48 w 103"/>
                <a:gd name="T21" fmla="*/ 4 h 179"/>
                <a:gd name="T22" fmla="*/ 39 w 103"/>
                <a:gd name="T23" fmla="*/ 1 h 179"/>
                <a:gd name="T24" fmla="*/ 35 w 103"/>
                <a:gd name="T25" fmla="*/ 9 h 179"/>
                <a:gd name="T26" fmla="*/ 27 w 103"/>
                <a:gd name="T27" fmla="*/ 22 h 179"/>
                <a:gd name="T28" fmla="*/ 25 w 103"/>
                <a:gd name="T29" fmla="*/ 32 h 179"/>
                <a:gd name="T30" fmla="*/ 21 w 103"/>
                <a:gd name="T31" fmla="*/ 39 h 179"/>
                <a:gd name="T32" fmla="*/ 19 w 103"/>
                <a:gd name="T33" fmla="*/ 47 h 179"/>
                <a:gd name="T34" fmla="*/ 17 w 103"/>
                <a:gd name="T35" fmla="*/ 52 h 179"/>
                <a:gd name="T36" fmla="*/ 20 w 103"/>
                <a:gd name="T37" fmla="*/ 61 h 179"/>
                <a:gd name="T38" fmla="*/ 18 w 103"/>
                <a:gd name="T39" fmla="*/ 79 h 179"/>
                <a:gd name="T40" fmla="*/ 15 w 103"/>
                <a:gd name="T41" fmla="*/ 94 h 179"/>
                <a:gd name="T42" fmla="*/ 10 w 103"/>
                <a:gd name="T43" fmla="*/ 117 h 179"/>
                <a:gd name="T44" fmla="*/ 13 w 103"/>
                <a:gd name="T45" fmla="*/ 130 h 179"/>
                <a:gd name="T46" fmla="*/ 12 w 103"/>
                <a:gd name="T47" fmla="*/ 135 h 179"/>
                <a:gd name="T48" fmla="*/ 8 w 103"/>
                <a:gd name="T49" fmla="*/ 147 h 179"/>
                <a:gd name="T50" fmla="*/ 5 w 103"/>
                <a:gd name="T51" fmla="*/ 156 h 179"/>
                <a:gd name="T52" fmla="*/ 8 w 103"/>
                <a:gd name="T53" fmla="*/ 170 h 179"/>
                <a:gd name="T54" fmla="*/ 13 w 103"/>
                <a:gd name="T55" fmla="*/ 176 h 179"/>
                <a:gd name="T56" fmla="*/ 23 w 103"/>
                <a:gd name="T57" fmla="*/ 178 h 179"/>
                <a:gd name="T58" fmla="*/ 27 w 103"/>
                <a:gd name="T59" fmla="*/ 179 h 179"/>
                <a:gd name="T60" fmla="*/ 24 w 103"/>
                <a:gd name="T61" fmla="*/ 169 h 179"/>
                <a:gd name="T62" fmla="*/ 25 w 103"/>
                <a:gd name="T63" fmla="*/ 163 h 179"/>
                <a:gd name="T64" fmla="*/ 28 w 103"/>
                <a:gd name="T65" fmla="*/ 163 h 179"/>
                <a:gd name="T66" fmla="*/ 31 w 103"/>
                <a:gd name="T67" fmla="*/ 157 h 179"/>
                <a:gd name="T68" fmla="*/ 40 w 103"/>
                <a:gd name="T69" fmla="*/ 151 h 179"/>
                <a:gd name="T70" fmla="*/ 41 w 103"/>
                <a:gd name="T71" fmla="*/ 145 h 179"/>
                <a:gd name="T72" fmla="*/ 32 w 103"/>
                <a:gd name="T73" fmla="*/ 140 h 179"/>
                <a:gd name="T74" fmla="*/ 39 w 103"/>
                <a:gd name="T75" fmla="*/ 131 h 179"/>
                <a:gd name="T76" fmla="*/ 43 w 103"/>
                <a:gd name="T77" fmla="*/ 124 h 179"/>
                <a:gd name="T78" fmla="*/ 48 w 103"/>
                <a:gd name="T79" fmla="*/ 116 h 179"/>
                <a:gd name="T80" fmla="*/ 51 w 103"/>
                <a:gd name="T81" fmla="*/ 114 h 179"/>
                <a:gd name="T82" fmla="*/ 45 w 103"/>
                <a:gd name="T83" fmla="*/ 113 h 179"/>
                <a:gd name="T84" fmla="*/ 54 w 103"/>
                <a:gd name="T85" fmla="*/ 108 h 179"/>
                <a:gd name="T86" fmla="*/ 58 w 103"/>
                <a:gd name="T87" fmla="*/ 102 h 179"/>
                <a:gd name="T88" fmla="*/ 59 w 103"/>
                <a:gd name="T89" fmla="*/ 97 h 179"/>
                <a:gd name="T90" fmla="*/ 60 w 103"/>
                <a:gd name="T91" fmla="*/ 96 h 179"/>
                <a:gd name="T92" fmla="*/ 76 w 103"/>
                <a:gd name="T93" fmla="*/ 93 h 179"/>
                <a:gd name="T94" fmla="*/ 84 w 103"/>
                <a:gd name="T95" fmla="*/ 87 h 179"/>
                <a:gd name="T96" fmla="*/ 83 w 103"/>
                <a:gd name="T97" fmla="*/ 78 h 179"/>
                <a:gd name="T98" fmla="*/ 78 w 103"/>
                <a:gd name="T99" fmla="*/ 69 h 179"/>
                <a:gd name="T100" fmla="*/ 78 w 103"/>
                <a:gd name="T101" fmla="*/ 66 h 179"/>
                <a:gd name="T102" fmla="*/ 78 w 103"/>
                <a:gd name="T103" fmla="*/ 62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3" h="179">
                  <a:moveTo>
                    <a:pt x="78" y="62"/>
                  </a:moveTo>
                  <a:cubicBezTo>
                    <a:pt x="81" y="59"/>
                    <a:pt x="79" y="56"/>
                    <a:pt x="80" y="52"/>
                  </a:cubicBezTo>
                  <a:cubicBezTo>
                    <a:pt x="80" y="51"/>
                    <a:pt x="80" y="49"/>
                    <a:pt x="80" y="48"/>
                  </a:cubicBezTo>
                  <a:cubicBezTo>
                    <a:pt x="81" y="45"/>
                    <a:pt x="83" y="44"/>
                    <a:pt x="85" y="42"/>
                  </a:cubicBezTo>
                  <a:cubicBezTo>
                    <a:pt x="89" y="39"/>
                    <a:pt x="91" y="34"/>
                    <a:pt x="95" y="31"/>
                  </a:cubicBezTo>
                  <a:cubicBezTo>
                    <a:pt x="97" y="30"/>
                    <a:pt x="100" y="30"/>
                    <a:pt x="102" y="29"/>
                  </a:cubicBezTo>
                  <a:cubicBezTo>
                    <a:pt x="103" y="27"/>
                    <a:pt x="102" y="24"/>
                    <a:pt x="101" y="23"/>
                  </a:cubicBezTo>
                  <a:cubicBezTo>
                    <a:pt x="100" y="21"/>
                    <a:pt x="101" y="21"/>
                    <a:pt x="99" y="21"/>
                  </a:cubicBezTo>
                  <a:cubicBezTo>
                    <a:pt x="97" y="20"/>
                    <a:pt x="98" y="24"/>
                    <a:pt x="97" y="25"/>
                  </a:cubicBezTo>
                  <a:cubicBezTo>
                    <a:pt x="96" y="26"/>
                    <a:pt x="95" y="28"/>
                    <a:pt x="94" y="29"/>
                  </a:cubicBezTo>
                  <a:cubicBezTo>
                    <a:pt x="93" y="30"/>
                    <a:pt x="90" y="29"/>
                    <a:pt x="88" y="30"/>
                  </a:cubicBezTo>
                  <a:cubicBezTo>
                    <a:pt x="87" y="32"/>
                    <a:pt x="84" y="30"/>
                    <a:pt x="82" y="30"/>
                  </a:cubicBezTo>
                  <a:cubicBezTo>
                    <a:pt x="81" y="30"/>
                    <a:pt x="79" y="31"/>
                    <a:pt x="78" y="30"/>
                  </a:cubicBezTo>
                  <a:cubicBezTo>
                    <a:pt x="76" y="30"/>
                    <a:pt x="79" y="28"/>
                    <a:pt x="79" y="28"/>
                  </a:cubicBezTo>
                  <a:cubicBezTo>
                    <a:pt x="80" y="27"/>
                    <a:pt x="79" y="26"/>
                    <a:pt x="79" y="26"/>
                  </a:cubicBezTo>
                  <a:cubicBezTo>
                    <a:pt x="79" y="24"/>
                    <a:pt x="80" y="23"/>
                    <a:pt x="81" y="22"/>
                  </a:cubicBezTo>
                  <a:cubicBezTo>
                    <a:pt x="85" y="18"/>
                    <a:pt x="77" y="16"/>
                    <a:pt x="74" y="14"/>
                  </a:cubicBezTo>
                  <a:cubicBezTo>
                    <a:pt x="71" y="12"/>
                    <a:pt x="67" y="12"/>
                    <a:pt x="64" y="9"/>
                  </a:cubicBezTo>
                  <a:cubicBezTo>
                    <a:pt x="63" y="8"/>
                    <a:pt x="61" y="7"/>
                    <a:pt x="60" y="6"/>
                  </a:cubicBezTo>
                  <a:cubicBezTo>
                    <a:pt x="59" y="4"/>
                    <a:pt x="58" y="2"/>
                    <a:pt x="57" y="2"/>
                  </a:cubicBezTo>
                  <a:cubicBezTo>
                    <a:pt x="56" y="1"/>
                    <a:pt x="53" y="1"/>
                    <a:pt x="52" y="2"/>
                  </a:cubicBezTo>
                  <a:cubicBezTo>
                    <a:pt x="51" y="3"/>
                    <a:pt x="50" y="6"/>
                    <a:pt x="48" y="4"/>
                  </a:cubicBezTo>
                  <a:cubicBezTo>
                    <a:pt x="47" y="2"/>
                    <a:pt x="45" y="2"/>
                    <a:pt x="43" y="2"/>
                  </a:cubicBezTo>
                  <a:cubicBezTo>
                    <a:pt x="41" y="2"/>
                    <a:pt x="41" y="0"/>
                    <a:pt x="39" y="1"/>
                  </a:cubicBezTo>
                  <a:cubicBezTo>
                    <a:pt x="38" y="2"/>
                    <a:pt x="35" y="3"/>
                    <a:pt x="35" y="4"/>
                  </a:cubicBezTo>
                  <a:cubicBezTo>
                    <a:pt x="34" y="6"/>
                    <a:pt x="35" y="8"/>
                    <a:pt x="35" y="9"/>
                  </a:cubicBezTo>
                  <a:cubicBezTo>
                    <a:pt x="34" y="13"/>
                    <a:pt x="31" y="13"/>
                    <a:pt x="28" y="14"/>
                  </a:cubicBezTo>
                  <a:cubicBezTo>
                    <a:pt x="26" y="15"/>
                    <a:pt x="27" y="20"/>
                    <a:pt x="27" y="22"/>
                  </a:cubicBezTo>
                  <a:cubicBezTo>
                    <a:pt x="27" y="24"/>
                    <a:pt x="28" y="26"/>
                    <a:pt x="28" y="27"/>
                  </a:cubicBezTo>
                  <a:cubicBezTo>
                    <a:pt x="28" y="28"/>
                    <a:pt x="25" y="31"/>
                    <a:pt x="25" y="32"/>
                  </a:cubicBezTo>
                  <a:cubicBezTo>
                    <a:pt x="24" y="33"/>
                    <a:pt x="21" y="35"/>
                    <a:pt x="21" y="36"/>
                  </a:cubicBezTo>
                  <a:cubicBezTo>
                    <a:pt x="21" y="37"/>
                    <a:pt x="21" y="38"/>
                    <a:pt x="21" y="39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6"/>
                    <a:pt x="19" y="47"/>
                  </a:cubicBezTo>
                  <a:cubicBezTo>
                    <a:pt x="19" y="48"/>
                    <a:pt x="19" y="50"/>
                    <a:pt x="19" y="51"/>
                  </a:cubicBezTo>
                  <a:cubicBezTo>
                    <a:pt x="18" y="51"/>
                    <a:pt x="17" y="51"/>
                    <a:pt x="17" y="52"/>
                  </a:cubicBezTo>
                  <a:cubicBezTo>
                    <a:pt x="17" y="54"/>
                    <a:pt x="19" y="55"/>
                    <a:pt x="19" y="57"/>
                  </a:cubicBezTo>
                  <a:cubicBezTo>
                    <a:pt x="19" y="58"/>
                    <a:pt x="19" y="60"/>
                    <a:pt x="20" y="61"/>
                  </a:cubicBezTo>
                  <a:cubicBezTo>
                    <a:pt x="22" y="65"/>
                    <a:pt x="18" y="69"/>
                    <a:pt x="18" y="73"/>
                  </a:cubicBezTo>
                  <a:cubicBezTo>
                    <a:pt x="17" y="75"/>
                    <a:pt x="19" y="77"/>
                    <a:pt x="18" y="79"/>
                  </a:cubicBezTo>
                  <a:cubicBezTo>
                    <a:pt x="17" y="80"/>
                    <a:pt x="15" y="81"/>
                    <a:pt x="14" y="83"/>
                  </a:cubicBezTo>
                  <a:cubicBezTo>
                    <a:pt x="13" y="85"/>
                    <a:pt x="17" y="93"/>
                    <a:pt x="15" y="94"/>
                  </a:cubicBezTo>
                  <a:cubicBezTo>
                    <a:pt x="11" y="96"/>
                    <a:pt x="12" y="101"/>
                    <a:pt x="11" y="105"/>
                  </a:cubicBezTo>
                  <a:cubicBezTo>
                    <a:pt x="9" y="108"/>
                    <a:pt x="10" y="113"/>
                    <a:pt x="10" y="117"/>
                  </a:cubicBezTo>
                  <a:cubicBezTo>
                    <a:pt x="10" y="120"/>
                    <a:pt x="10" y="123"/>
                    <a:pt x="10" y="126"/>
                  </a:cubicBezTo>
                  <a:cubicBezTo>
                    <a:pt x="10" y="127"/>
                    <a:pt x="15" y="130"/>
                    <a:pt x="13" y="130"/>
                  </a:cubicBezTo>
                  <a:cubicBezTo>
                    <a:pt x="13" y="130"/>
                    <a:pt x="9" y="131"/>
                    <a:pt x="11" y="132"/>
                  </a:cubicBezTo>
                  <a:cubicBezTo>
                    <a:pt x="13" y="132"/>
                    <a:pt x="13" y="133"/>
                    <a:pt x="12" y="135"/>
                  </a:cubicBezTo>
                  <a:cubicBezTo>
                    <a:pt x="11" y="137"/>
                    <a:pt x="11" y="139"/>
                    <a:pt x="11" y="142"/>
                  </a:cubicBezTo>
                  <a:cubicBezTo>
                    <a:pt x="11" y="144"/>
                    <a:pt x="9" y="145"/>
                    <a:pt x="8" y="147"/>
                  </a:cubicBezTo>
                  <a:cubicBezTo>
                    <a:pt x="7" y="148"/>
                    <a:pt x="8" y="150"/>
                    <a:pt x="8" y="152"/>
                  </a:cubicBezTo>
                  <a:cubicBezTo>
                    <a:pt x="8" y="153"/>
                    <a:pt x="6" y="156"/>
                    <a:pt x="5" y="156"/>
                  </a:cubicBezTo>
                  <a:cubicBezTo>
                    <a:pt x="0" y="158"/>
                    <a:pt x="3" y="164"/>
                    <a:pt x="4" y="167"/>
                  </a:cubicBezTo>
                  <a:cubicBezTo>
                    <a:pt x="5" y="169"/>
                    <a:pt x="8" y="166"/>
                    <a:pt x="8" y="170"/>
                  </a:cubicBezTo>
                  <a:cubicBezTo>
                    <a:pt x="8" y="171"/>
                    <a:pt x="7" y="174"/>
                    <a:pt x="9" y="175"/>
                  </a:cubicBezTo>
                  <a:cubicBezTo>
                    <a:pt x="10" y="176"/>
                    <a:pt x="11" y="176"/>
                    <a:pt x="13" y="176"/>
                  </a:cubicBezTo>
                  <a:cubicBezTo>
                    <a:pt x="15" y="177"/>
                    <a:pt x="18" y="177"/>
                    <a:pt x="20" y="177"/>
                  </a:cubicBezTo>
                  <a:cubicBezTo>
                    <a:pt x="21" y="177"/>
                    <a:pt x="22" y="177"/>
                    <a:pt x="23" y="178"/>
                  </a:cubicBezTo>
                  <a:cubicBezTo>
                    <a:pt x="23" y="177"/>
                    <a:pt x="24" y="177"/>
                    <a:pt x="25" y="177"/>
                  </a:cubicBezTo>
                  <a:cubicBezTo>
                    <a:pt x="25" y="178"/>
                    <a:pt x="27" y="179"/>
                    <a:pt x="27" y="179"/>
                  </a:cubicBezTo>
                  <a:cubicBezTo>
                    <a:pt x="28" y="179"/>
                    <a:pt x="26" y="176"/>
                    <a:pt x="26" y="175"/>
                  </a:cubicBezTo>
                  <a:cubicBezTo>
                    <a:pt x="24" y="173"/>
                    <a:pt x="24" y="171"/>
                    <a:pt x="24" y="169"/>
                  </a:cubicBezTo>
                  <a:cubicBezTo>
                    <a:pt x="24" y="167"/>
                    <a:pt x="24" y="166"/>
                    <a:pt x="27" y="164"/>
                  </a:cubicBezTo>
                  <a:cubicBezTo>
                    <a:pt x="29" y="163"/>
                    <a:pt x="25" y="163"/>
                    <a:pt x="25" y="163"/>
                  </a:cubicBezTo>
                  <a:cubicBezTo>
                    <a:pt x="25" y="163"/>
                    <a:pt x="27" y="162"/>
                    <a:pt x="26" y="162"/>
                  </a:cubicBezTo>
                  <a:cubicBezTo>
                    <a:pt x="27" y="162"/>
                    <a:pt x="27" y="163"/>
                    <a:pt x="28" y="163"/>
                  </a:cubicBezTo>
                  <a:cubicBezTo>
                    <a:pt x="29" y="164"/>
                    <a:pt x="30" y="163"/>
                    <a:pt x="31" y="163"/>
                  </a:cubicBezTo>
                  <a:cubicBezTo>
                    <a:pt x="32" y="161"/>
                    <a:pt x="31" y="159"/>
                    <a:pt x="31" y="157"/>
                  </a:cubicBezTo>
                  <a:cubicBezTo>
                    <a:pt x="32" y="155"/>
                    <a:pt x="34" y="154"/>
                    <a:pt x="37" y="153"/>
                  </a:cubicBezTo>
                  <a:cubicBezTo>
                    <a:pt x="38" y="152"/>
                    <a:pt x="39" y="152"/>
                    <a:pt x="40" y="151"/>
                  </a:cubicBezTo>
                  <a:cubicBezTo>
                    <a:pt x="41" y="150"/>
                    <a:pt x="39" y="149"/>
                    <a:pt x="39" y="149"/>
                  </a:cubicBezTo>
                  <a:cubicBezTo>
                    <a:pt x="39" y="148"/>
                    <a:pt x="42" y="147"/>
                    <a:pt x="41" y="145"/>
                  </a:cubicBezTo>
                  <a:cubicBezTo>
                    <a:pt x="40" y="143"/>
                    <a:pt x="36" y="145"/>
                    <a:pt x="35" y="143"/>
                  </a:cubicBezTo>
                  <a:cubicBezTo>
                    <a:pt x="34" y="142"/>
                    <a:pt x="33" y="142"/>
                    <a:pt x="32" y="140"/>
                  </a:cubicBezTo>
                  <a:cubicBezTo>
                    <a:pt x="31" y="138"/>
                    <a:pt x="33" y="135"/>
                    <a:pt x="34" y="134"/>
                  </a:cubicBezTo>
                  <a:cubicBezTo>
                    <a:pt x="36" y="133"/>
                    <a:pt x="37" y="131"/>
                    <a:pt x="39" y="131"/>
                  </a:cubicBezTo>
                  <a:cubicBezTo>
                    <a:pt x="41" y="130"/>
                    <a:pt x="41" y="132"/>
                    <a:pt x="42" y="129"/>
                  </a:cubicBezTo>
                  <a:cubicBezTo>
                    <a:pt x="42" y="127"/>
                    <a:pt x="44" y="126"/>
                    <a:pt x="43" y="124"/>
                  </a:cubicBezTo>
                  <a:cubicBezTo>
                    <a:pt x="42" y="121"/>
                    <a:pt x="47" y="121"/>
                    <a:pt x="48" y="119"/>
                  </a:cubicBezTo>
                  <a:cubicBezTo>
                    <a:pt x="48" y="119"/>
                    <a:pt x="43" y="115"/>
                    <a:pt x="48" y="116"/>
                  </a:cubicBezTo>
                  <a:cubicBezTo>
                    <a:pt x="49" y="117"/>
                    <a:pt x="49" y="118"/>
                    <a:pt x="50" y="118"/>
                  </a:cubicBezTo>
                  <a:cubicBezTo>
                    <a:pt x="52" y="118"/>
                    <a:pt x="52" y="115"/>
                    <a:pt x="51" y="114"/>
                  </a:cubicBezTo>
                  <a:cubicBezTo>
                    <a:pt x="51" y="113"/>
                    <a:pt x="49" y="115"/>
                    <a:pt x="49" y="115"/>
                  </a:cubicBezTo>
                  <a:cubicBezTo>
                    <a:pt x="47" y="115"/>
                    <a:pt x="45" y="114"/>
                    <a:pt x="45" y="113"/>
                  </a:cubicBezTo>
                  <a:cubicBezTo>
                    <a:pt x="45" y="112"/>
                    <a:pt x="43" y="105"/>
                    <a:pt x="45" y="105"/>
                  </a:cubicBezTo>
                  <a:cubicBezTo>
                    <a:pt x="48" y="106"/>
                    <a:pt x="50" y="108"/>
                    <a:pt x="54" y="108"/>
                  </a:cubicBezTo>
                  <a:cubicBezTo>
                    <a:pt x="55" y="108"/>
                    <a:pt x="56" y="107"/>
                    <a:pt x="57" y="107"/>
                  </a:cubicBezTo>
                  <a:cubicBezTo>
                    <a:pt x="59" y="105"/>
                    <a:pt x="57" y="104"/>
                    <a:pt x="58" y="102"/>
                  </a:cubicBezTo>
                  <a:cubicBezTo>
                    <a:pt x="58" y="101"/>
                    <a:pt x="59" y="100"/>
                    <a:pt x="59" y="100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6"/>
                    <a:pt x="58" y="94"/>
                    <a:pt x="59" y="94"/>
                  </a:cubicBezTo>
                  <a:cubicBezTo>
                    <a:pt x="61" y="94"/>
                    <a:pt x="60" y="96"/>
                    <a:pt x="60" y="96"/>
                  </a:cubicBezTo>
                  <a:cubicBezTo>
                    <a:pt x="59" y="95"/>
                    <a:pt x="65" y="95"/>
                    <a:pt x="65" y="95"/>
                  </a:cubicBezTo>
                  <a:cubicBezTo>
                    <a:pt x="69" y="95"/>
                    <a:pt x="72" y="93"/>
                    <a:pt x="76" y="93"/>
                  </a:cubicBezTo>
                  <a:cubicBezTo>
                    <a:pt x="77" y="92"/>
                    <a:pt x="80" y="91"/>
                    <a:pt x="82" y="90"/>
                  </a:cubicBezTo>
                  <a:cubicBezTo>
                    <a:pt x="83" y="89"/>
                    <a:pt x="83" y="88"/>
                    <a:pt x="84" y="87"/>
                  </a:cubicBezTo>
                  <a:cubicBezTo>
                    <a:pt x="85" y="86"/>
                    <a:pt x="86" y="85"/>
                    <a:pt x="87" y="83"/>
                  </a:cubicBezTo>
                  <a:cubicBezTo>
                    <a:pt x="87" y="80"/>
                    <a:pt x="85" y="80"/>
                    <a:pt x="83" y="78"/>
                  </a:cubicBezTo>
                  <a:cubicBezTo>
                    <a:pt x="82" y="76"/>
                    <a:pt x="85" y="75"/>
                    <a:pt x="83" y="73"/>
                  </a:cubicBezTo>
                  <a:cubicBezTo>
                    <a:pt x="82" y="72"/>
                    <a:pt x="78" y="71"/>
                    <a:pt x="78" y="69"/>
                  </a:cubicBezTo>
                  <a:cubicBezTo>
                    <a:pt x="78" y="69"/>
                    <a:pt x="78" y="68"/>
                    <a:pt x="79" y="68"/>
                  </a:cubicBezTo>
                  <a:cubicBezTo>
                    <a:pt x="79" y="67"/>
                    <a:pt x="78" y="67"/>
                    <a:pt x="78" y="66"/>
                  </a:cubicBezTo>
                  <a:cubicBezTo>
                    <a:pt x="78" y="65"/>
                    <a:pt x="77" y="63"/>
                    <a:pt x="78" y="62"/>
                  </a:cubicBezTo>
                  <a:cubicBezTo>
                    <a:pt x="79" y="61"/>
                    <a:pt x="77" y="63"/>
                    <a:pt x="78" y="6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89" name="Freeform 631">
              <a:extLst>
                <a:ext uri="{FF2B5EF4-FFF2-40B4-BE49-F238E27FC236}">
                  <a16:creationId xmlns:a16="http://schemas.microsoft.com/office/drawing/2014/main" id="{E16182E8-A44A-E04D-8209-E984D3796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387" y="8313140"/>
              <a:ext cx="203824" cy="226173"/>
            </a:xfrm>
            <a:custGeom>
              <a:avLst/>
              <a:gdLst>
                <a:gd name="T0" fmla="*/ 15 w 22"/>
                <a:gd name="T1" fmla="*/ 23 h 24"/>
                <a:gd name="T2" fmla="*/ 19 w 22"/>
                <a:gd name="T3" fmla="*/ 24 h 24"/>
                <a:gd name="T4" fmla="*/ 19 w 22"/>
                <a:gd name="T5" fmla="*/ 17 h 24"/>
                <a:gd name="T6" fmla="*/ 20 w 22"/>
                <a:gd name="T7" fmla="*/ 10 h 24"/>
                <a:gd name="T8" fmla="*/ 21 w 22"/>
                <a:gd name="T9" fmla="*/ 7 h 24"/>
                <a:gd name="T10" fmla="*/ 22 w 22"/>
                <a:gd name="T11" fmla="*/ 3 h 24"/>
                <a:gd name="T12" fmla="*/ 17 w 22"/>
                <a:gd name="T13" fmla="*/ 4 h 24"/>
                <a:gd name="T14" fmla="*/ 12 w 22"/>
                <a:gd name="T15" fmla="*/ 5 h 24"/>
                <a:gd name="T16" fmla="*/ 9 w 22"/>
                <a:gd name="T17" fmla="*/ 8 h 24"/>
                <a:gd name="T18" fmla="*/ 4 w 22"/>
                <a:gd name="T19" fmla="*/ 9 h 24"/>
                <a:gd name="T20" fmla="*/ 3 w 22"/>
                <a:gd name="T21" fmla="*/ 12 h 24"/>
                <a:gd name="T22" fmla="*/ 0 w 22"/>
                <a:gd name="T23" fmla="*/ 13 h 24"/>
                <a:gd name="T24" fmla="*/ 6 w 22"/>
                <a:gd name="T25" fmla="*/ 19 h 24"/>
                <a:gd name="T26" fmla="*/ 11 w 22"/>
                <a:gd name="T27" fmla="*/ 22 h 24"/>
                <a:gd name="T28" fmla="*/ 15 w 22"/>
                <a:gd name="T29" fmla="*/ 23 h 24"/>
                <a:gd name="T30" fmla="*/ 15 w 22"/>
                <a:gd name="T31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24">
                  <a:moveTo>
                    <a:pt x="15" y="23"/>
                  </a:moveTo>
                  <a:cubicBezTo>
                    <a:pt x="16" y="24"/>
                    <a:pt x="17" y="24"/>
                    <a:pt x="19" y="24"/>
                  </a:cubicBezTo>
                  <a:cubicBezTo>
                    <a:pt x="17" y="21"/>
                    <a:pt x="19" y="20"/>
                    <a:pt x="19" y="17"/>
                  </a:cubicBezTo>
                  <a:cubicBezTo>
                    <a:pt x="19" y="15"/>
                    <a:pt x="20" y="12"/>
                    <a:pt x="20" y="10"/>
                  </a:cubicBezTo>
                  <a:cubicBezTo>
                    <a:pt x="20" y="9"/>
                    <a:pt x="21" y="8"/>
                    <a:pt x="21" y="7"/>
                  </a:cubicBezTo>
                  <a:cubicBezTo>
                    <a:pt x="22" y="6"/>
                    <a:pt x="21" y="5"/>
                    <a:pt x="22" y="3"/>
                  </a:cubicBezTo>
                  <a:cubicBezTo>
                    <a:pt x="22" y="0"/>
                    <a:pt x="18" y="4"/>
                    <a:pt x="17" y="4"/>
                  </a:cubicBezTo>
                  <a:cubicBezTo>
                    <a:pt x="15" y="4"/>
                    <a:pt x="14" y="3"/>
                    <a:pt x="12" y="5"/>
                  </a:cubicBezTo>
                  <a:cubicBezTo>
                    <a:pt x="12" y="5"/>
                    <a:pt x="10" y="9"/>
                    <a:pt x="9" y="8"/>
                  </a:cubicBezTo>
                  <a:cubicBezTo>
                    <a:pt x="7" y="8"/>
                    <a:pt x="6" y="8"/>
                    <a:pt x="4" y="9"/>
                  </a:cubicBezTo>
                  <a:cubicBezTo>
                    <a:pt x="4" y="10"/>
                    <a:pt x="4" y="12"/>
                    <a:pt x="3" y="12"/>
                  </a:cubicBezTo>
                  <a:cubicBezTo>
                    <a:pt x="3" y="13"/>
                    <a:pt x="1" y="13"/>
                    <a:pt x="0" y="13"/>
                  </a:cubicBezTo>
                  <a:cubicBezTo>
                    <a:pt x="2" y="15"/>
                    <a:pt x="4" y="18"/>
                    <a:pt x="6" y="19"/>
                  </a:cubicBezTo>
                  <a:cubicBezTo>
                    <a:pt x="7" y="21"/>
                    <a:pt x="9" y="22"/>
                    <a:pt x="11" y="22"/>
                  </a:cubicBezTo>
                  <a:cubicBezTo>
                    <a:pt x="12" y="22"/>
                    <a:pt x="14" y="22"/>
                    <a:pt x="15" y="23"/>
                  </a:cubicBezTo>
                  <a:cubicBezTo>
                    <a:pt x="16" y="23"/>
                    <a:pt x="15" y="22"/>
                    <a:pt x="15" y="2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90" name="Freeform 632">
              <a:extLst>
                <a:ext uri="{FF2B5EF4-FFF2-40B4-BE49-F238E27FC236}">
                  <a16:creationId xmlns:a16="http://schemas.microsoft.com/office/drawing/2014/main" id="{A941D486-BB4B-5442-BCE2-E4F130FDA7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1084" y="8520197"/>
              <a:ext cx="159235" cy="140163"/>
            </a:xfrm>
            <a:custGeom>
              <a:avLst/>
              <a:gdLst>
                <a:gd name="T0" fmla="*/ 16 w 17"/>
                <a:gd name="T1" fmla="*/ 10 h 15"/>
                <a:gd name="T2" fmla="*/ 17 w 17"/>
                <a:gd name="T3" fmla="*/ 8 h 15"/>
                <a:gd name="T4" fmla="*/ 15 w 17"/>
                <a:gd name="T5" fmla="*/ 6 h 15"/>
                <a:gd name="T6" fmla="*/ 12 w 17"/>
                <a:gd name="T7" fmla="*/ 2 h 15"/>
                <a:gd name="T8" fmla="*/ 8 w 17"/>
                <a:gd name="T9" fmla="*/ 1 h 15"/>
                <a:gd name="T10" fmla="*/ 3 w 17"/>
                <a:gd name="T11" fmla="*/ 0 h 15"/>
                <a:gd name="T12" fmla="*/ 3 w 17"/>
                <a:gd name="T13" fmla="*/ 6 h 15"/>
                <a:gd name="T14" fmla="*/ 6 w 17"/>
                <a:gd name="T15" fmla="*/ 7 h 15"/>
                <a:gd name="T16" fmla="*/ 4 w 17"/>
                <a:gd name="T17" fmla="*/ 5 h 15"/>
                <a:gd name="T18" fmla="*/ 7 w 17"/>
                <a:gd name="T19" fmla="*/ 7 h 15"/>
                <a:gd name="T20" fmla="*/ 11 w 17"/>
                <a:gd name="T21" fmla="*/ 10 h 15"/>
                <a:gd name="T22" fmla="*/ 14 w 17"/>
                <a:gd name="T23" fmla="*/ 14 h 15"/>
                <a:gd name="T24" fmla="*/ 16 w 17"/>
                <a:gd name="T25" fmla="*/ 10 h 15"/>
                <a:gd name="T26" fmla="*/ 16 w 17"/>
                <a:gd name="T27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5">
                  <a:moveTo>
                    <a:pt x="16" y="10"/>
                  </a:moveTo>
                  <a:cubicBezTo>
                    <a:pt x="16" y="9"/>
                    <a:pt x="16" y="8"/>
                    <a:pt x="17" y="8"/>
                  </a:cubicBezTo>
                  <a:cubicBezTo>
                    <a:pt x="16" y="7"/>
                    <a:pt x="16" y="6"/>
                    <a:pt x="15" y="6"/>
                  </a:cubicBezTo>
                  <a:cubicBezTo>
                    <a:pt x="14" y="5"/>
                    <a:pt x="13" y="2"/>
                    <a:pt x="12" y="2"/>
                  </a:cubicBezTo>
                  <a:cubicBezTo>
                    <a:pt x="10" y="2"/>
                    <a:pt x="9" y="2"/>
                    <a:pt x="8" y="1"/>
                  </a:cubicBezTo>
                  <a:cubicBezTo>
                    <a:pt x="7" y="0"/>
                    <a:pt x="4" y="0"/>
                    <a:pt x="3" y="0"/>
                  </a:cubicBezTo>
                  <a:cubicBezTo>
                    <a:pt x="4" y="1"/>
                    <a:pt x="0" y="6"/>
                    <a:pt x="3" y="6"/>
                  </a:cubicBezTo>
                  <a:cubicBezTo>
                    <a:pt x="4" y="6"/>
                    <a:pt x="4" y="8"/>
                    <a:pt x="6" y="7"/>
                  </a:cubicBezTo>
                  <a:cubicBezTo>
                    <a:pt x="7" y="6"/>
                    <a:pt x="4" y="5"/>
                    <a:pt x="4" y="5"/>
                  </a:cubicBezTo>
                  <a:cubicBezTo>
                    <a:pt x="5" y="5"/>
                    <a:pt x="7" y="6"/>
                    <a:pt x="7" y="7"/>
                  </a:cubicBezTo>
                  <a:cubicBezTo>
                    <a:pt x="8" y="9"/>
                    <a:pt x="10" y="8"/>
                    <a:pt x="11" y="10"/>
                  </a:cubicBezTo>
                  <a:cubicBezTo>
                    <a:pt x="12" y="11"/>
                    <a:pt x="12" y="13"/>
                    <a:pt x="14" y="14"/>
                  </a:cubicBezTo>
                  <a:cubicBezTo>
                    <a:pt x="17" y="15"/>
                    <a:pt x="17" y="12"/>
                    <a:pt x="16" y="10"/>
                  </a:cubicBezTo>
                  <a:cubicBezTo>
                    <a:pt x="16" y="9"/>
                    <a:pt x="16" y="11"/>
                    <a:pt x="16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91" name="Freeform 633">
              <a:extLst>
                <a:ext uri="{FF2B5EF4-FFF2-40B4-BE49-F238E27FC236}">
                  <a16:creationId xmlns:a16="http://schemas.microsoft.com/office/drawing/2014/main" id="{16A9FA1D-F506-AA44-B095-4EA58A60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2737" y="8360921"/>
              <a:ext cx="105096" cy="82827"/>
            </a:xfrm>
            <a:custGeom>
              <a:avLst/>
              <a:gdLst>
                <a:gd name="T0" fmla="*/ 4 w 11"/>
                <a:gd name="T1" fmla="*/ 1 h 9"/>
                <a:gd name="T2" fmla="*/ 4 w 11"/>
                <a:gd name="T3" fmla="*/ 0 h 9"/>
                <a:gd name="T4" fmla="*/ 0 w 11"/>
                <a:gd name="T5" fmla="*/ 4 h 9"/>
                <a:gd name="T6" fmla="*/ 11 w 11"/>
                <a:gd name="T7" fmla="*/ 5 h 9"/>
                <a:gd name="T8" fmla="*/ 4 w 11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9">
                  <a:moveTo>
                    <a:pt x="4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3"/>
                    <a:pt x="0" y="4"/>
                  </a:cubicBezTo>
                  <a:cubicBezTo>
                    <a:pt x="2" y="5"/>
                    <a:pt x="11" y="9"/>
                    <a:pt x="11" y="5"/>
                  </a:cubicBezTo>
                  <a:cubicBezTo>
                    <a:pt x="11" y="2"/>
                    <a:pt x="6" y="3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92" name="Freeform 634">
              <a:extLst>
                <a:ext uri="{FF2B5EF4-FFF2-40B4-BE49-F238E27FC236}">
                  <a16:creationId xmlns:a16="http://schemas.microsoft.com/office/drawing/2014/main" id="{7749CA1F-2052-E44B-95EB-A061A9E60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1272" y="8192091"/>
              <a:ext cx="187902" cy="216615"/>
            </a:xfrm>
            <a:custGeom>
              <a:avLst/>
              <a:gdLst>
                <a:gd name="T0" fmla="*/ 16 w 20"/>
                <a:gd name="T1" fmla="*/ 16 h 23"/>
                <a:gd name="T2" fmla="*/ 20 w 20"/>
                <a:gd name="T3" fmla="*/ 12 h 23"/>
                <a:gd name="T4" fmla="*/ 16 w 20"/>
                <a:gd name="T5" fmla="*/ 8 h 23"/>
                <a:gd name="T6" fmla="*/ 16 w 20"/>
                <a:gd name="T7" fmla="*/ 1 h 23"/>
                <a:gd name="T8" fmla="*/ 8 w 20"/>
                <a:gd name="T9" fmla="*/ 1 h 23"/>
                <a:gd name="T10" fmla="*/ 7 w 20"/>
                <a:gd name="T11" fmla="*/ 6 h 23"/>
                <a:gd name="T12" fmla="*/ 8 w 20"/>
                <a:gd name="T13" fmla="*/ 10 h 23"/>
                <a:gd name="T14" fmla="*/ 4 w 20"/>
                <a:gd name="T15" fmla="*/ 10 h 23"/>
                <a:gd name="T16" fmla="*/ 2 w 20"/>
                <a:gd name="T17" fmla="*/ 15 h 23"/>
                <a:gd name="T18" fmla="*/ 12 w 20"/>
                <a:gd name="T19" fmla="*/ 21 h 23"/>
                <a:gd name="T20" fmla="*/ 16 w 20"/>
                <a:gd name="T21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3">
                  <a:moveTo>
                    <a:pt x="16" y="16"/>
                  </a:moveTo>
                  <a:cubicBezTo>
                    <a:pt x="16" y="14"/>
                    <a:pt x="19" y="13"/>
                    <a:pt x="20" y="12"/>
                  </a:cubicBezTo>
                  <a:cubicBezTo>
                    <a:pt x="17" y="11"/>
                    <a:pt x="16" y="11"/>
                    <a:pt x="16" y="8"/>
                  </a:cubicBezTo>
                  <a:cubicBezTo>
                    <a:pt x="16" y="7"/>
                    <a:pt x="17" y="2"/>
                    <a:pt x="16" y="1"/>
                  </a:cubicBezTo>
                  <a:cubicBezTo>
                    <a:pt x="15" y="0"/>
                    <a:pt x="10" y="1"/>
                    <a:pt x="8" y="1"/>
                  </a:cubicBezTo>
                  <a:cubicBezTo>
                    <a:pt x="6" y="1"/>
                    <a:pt x="6" y="4"/>
                    <a:pt x="7" y="6"/>
                  </a:cubicBezTo>
                  <a:cubicBezTo>
                    <a:pt x="8" y="7"/>
                    <a:pt x="12" y="10"/>
                    <a:pt x="8" y="10"/>
                  </a:cubicBezTo>
                  <a:cubicBezTo>
                    <a:pt x="7" y="10"/>
                    <a:pt x="5" y="10"/>
                    <a:pt x="4" y="10"/>
                  </a:cubicBezTo>
                  <a:cubicBezTo>
                    <a:pt x="2" y="10"/>
                    <a:pt x="2" y="14"/>
                    <a:pt x="2" y="15"/>
                  </a:cubicBezTo>
                  <a:cubicBezTo>
                    <a:pt x="0" y="21"/>
                    <a:pt x="8" y="20"/>
                    <a:pt x="12" y="21"/>
                  </a:cubicBezTo>
                  <a:cubicBezTo>
                    <a:pt x="13" y="23"/>
                    <a:pt x="16" y="17"/>
                    <a:pt x="16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93" name="Freeform 635">
              <a:extLst>
                <a:ext uri="{FF2B5EF4-FFF2-40B4-BE49-F238E27FC236}">
                  <a16:creationId xmlns:a16="http://schemas.microsoft.com/office/drawing/2014/main" id="{0E2EF1B7-D4AE-FD40-84C9-9E9EFC7A0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4330" y="7453043"/>
              <a:ext cx="1398093" cy="898324"/>
            </a:xfrm>
            <a:custGeom>
              <a:avLst/>
              <a:gdLst>
                <a:gd name="T0" fmla="*/ 132 w 150"/>
                <a:gd name="T1" fmla="*/ 88 h 96"/>
                <a:gd name="T2" fmla="*/ 130 w 150"/>
                <a:gd name="T3" fmla="*/ 80 h 96"/>
                <a:gd name="T4" fmla="*/ 144 w 150"/>
                <a:gd name="T5" fmla="*/ 78 h 96"/>
                <a:gd name="T6" fmla="*/ 146 w 150"/>
                <a:gd name="T7" fmla="*/ 68 h 96"/>
                <a:gd name="T8" fmla="*/ 146 w 150"/>
                <a:gd name="T9" fmla="*/ 61 h 96"/>
                <a:gd name="T10" fmla="*/ 132 w 150"/>
                <a:gd name="T11" fmla="*/ 64 h 96"/>
                <a:gd name="T12" fmla="*/ 126 w 150"/>
                <a:gd name="T13" fmla="*/ 76 h 96"/>
                <a:gd name="T14" fmla="*/ 110 w 150"/>
                <a:gd name="T15" fmla="*/ 76 h 96"/>
                <a:gd name="T16" fmla="*/ 102 w 150"/>
                <a:gd name="T17" fmla="*/ 69 h 96"/>
                <a:gd name="T18" fmla="*/ 96 w 150"/>
                <a:gd name="T19" fmla="*/ 51 h 96"/>
                <a:gd name="T20" fmla="*/ 98 w 150"/>
                <a:gd name="T21" fmla="*/ 38 h 96"/>
                <a:gd name="T22" fmla="*/ 90 w 150"/>
                <a:gd name="T23" fmla="*/ 35 h 96"/>
                <a:gd name="T24" fmla="*/ 82 w 150"/>
                <a:gd name="T25" fmla="*/ 24 h 96"/>
                <a:gd name="T26" fmla="*/ 75 w 150"/>
                <a:gd name="T27" fmla="*/ 17 h 96"/>
                <a:gd name="T28" fmla="*/ 68 w 150"/>
                <a:gd name="T29" fmla="*/ 20 h 96"/>
                <a:gd name="T30" fmla="*/ 59 w 150"/>
                <a:gd name="T31" fmla="*/ 10 h 96"/>
                <a:gd name="T32" fmla="*/ 45 w 150"/>
                <a:gd name="T33" fmla="*/ 6 h 96"/>
                <a:gd name="T34" fmla="*/ 29 w 150"/>
                <a:gd name="T35" fmla="*/ 8 h 96"/>
                <a:gd name="T36" fmla="*/ 13 w 150"/>
                <a:gd name="T37" fmla="*/ 1 h 96"/>
                <a:gd name="T38" fmla="*/ 7 w 150"/>
                <a:gd name="T39" fmla="*/ 16 h 96"/>
                <a:gd name="T40" fmla="*/ 15 w 150"/>
                <a:gd name="T41" fmla="*/ 28 h 96"/>
                <a:gd name="T42" fmla="*/ 15 w 150"/>
                <a:gd name="T43" fmla="*/ 32 h 96"/>
                <a:gd name="T44" fmla="*/ 25 w 150"/>
                <a:gd name="T45" fmla="*/ 38 h 96"/>
                <a:gd name="T46" fmla="*/ 26 w 150"/>
                <a:gd name="T47" fmla="*/ 44 h 96"/>
                <a:gd name="T48" fmla="*/ 36 w 150"/>
                <a:gd name="T49" fmla="*/ 53 h 96"/>
                <a:gd name="T50" fmla="*/ 36 w 150"/>
                <a:gd name="T51" fmla="*/ 47 h 96"/>
                <a:gd name="T52" fmla="*/ 32 w 150"/>
                <a:gd name="T53" fmla="*/ 42 h 96"/>
                <a:gd name="T54" fmla="*/ 26 w 150"/>
                <a:gd name="T55" fmla="*/ 32 h 96"/>
                <a:gd name="T56" fmla="*/ 20 w 150"/>
                <a:gd name="T57" fmla="*/ 23 h 96"/>
                <a:gd name="T58" fmla="*/ 13 w 150"/>
                <a:gd name="T59" fmla="*/ 16 h 96"/>
                <a:gd name="T60" fmla="*/ 11 w 150"/>
                <a:gd name="T61" fmla="*/ 5 h 96"/>
                <a:gd name="T62" fmla="*/ 15 w 150"/>
                <a:gd name="T63" fmla="*/ 7 h 96"/>
                <a:gd name="T64" fmla="*/ 20 w 150"/>
                <a:gd name="T65" fmla="*/ 9 h 96"/>
                <a:gd name="T66" fmla="*/ 23 w 150"/>
                <a:gd name="T67" fmla="*/ 19 h 96"/>
                <a:gd name="T68" fmla="*/ 23 w 150"/>
                <a:gd name="T69" fmla="*/ 20 h 96"/>
                <a:gd name="T70" fmla="*/ 32 w 150"/>
                <a:gd name="T71" fmla="*/ 27 h 96"/>
                <a:gd name="T72" fmla="*/ 36 w 150"/>
                <a:gd name="T73" fmla="*/ 33 h 96"/>
                <a:gd name="T74" fmla="*/ 38 w 150"/>
                <a:gd name="T75" fmla="*/ 38 h 96"/>
                <a:gd name="T76" fmla="*/ 46 w 150"/>
                <a:gd name="T77" fmla="*/ 45 h 96"/>
                <a:gd name="T78" fmla="*/ 54 w 150"/>
                <a:gd name="T79" fmla="*/ 53 h 96"/>
                <a:gd name="T80" fmla="*/ 56 w 150"/>
                <a:gd name="T81" fmla="*/ 59 h 96"/>
                <a:gd name="T82" fmla="*/ 58 w 150"/>
                <a:gd name="T83" fmla="*/ 65 h 96"/>
                <a:gd name="T84" fmla="*/ 60 w 150"/>
                <a:gd name="T85" fmla="*/ 72 h 96"/>
                <a:gd name="T86" fmla="*/ 68 w 150"/>
                <a:gd name="T87" fmla="*/ 77 h 96"/>
                <a:gd name="T88" fmla="*/ 89 w 150"/>
                <a:gd name="T89" fmla="*/ 86 h 96"/>
                <a:gd name="T90" fmla="*/ 113 w 150"/>
                <a:gd name="T91" fmla="*/ 88 h 96"/>
                <a:gd name="T92" fmla="*/ 126 w 150"/>
                <a:gd name="T93" fmla="*/ 8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0" h="96">
                  <a:moveTo>
                    <a:pt x="126" y="89"/>
                  </a:moveTo>
                  <a:cubicBezTo>
                    <a:pt x="127" y="89"/>
                    <a:pt x="134" y="90"/>
                    <a:pt x="132" y="88"/>
                  </a:cubicBezTo>
                  <a:cubicBezTo>
                    <a:pt x="131" y="86"/>
                    <a:pt x="129" y="85"/>
                    <a:pt x="128" y="83"/>
                  </a:cubicBezTo>
                  <a:cubicBezTo>
                    <a:pt x="128" y="83"/>
                    <a:pt x="129" y="80"/>
                    <a:pt x="130" y="80"/>
                  </a:cubicBezTo>
                  <a:cubicBezTo>
                    <a:pt x="131" y="79"/>
                    <a:pt x="136" y="80"/>
                    <a:pt x="138" y="80"/>
                  </a:cubicBezTo>
                  <a:cubicBezTo>
                    <a:pt x="141" y="80"/>
                    <a:pt x="140" y="75"/>
                    <a:pt x="144" y="78"/>
                  </a:cubicBezTo>
                  <a:cubicBezTo>
                    <a:pt x="145" y="76"/>
                    <a:pt x="146" y="75"/>
                    <a:pt x="146" y="73"/>
                  </a:cubicBezTo>
                  <a:cubicBezTo>
                    <a:pt x="146" y="71"/>
                    <a:pt x="145" y="69"/>
                    <a:pt x="146" y="68"/>
                  </a:cubicBezTo>
                  <a:cubicBezTo>
                    <a:pt x="147" y="66"/>
                    <a:pt x="150" y="64"/>
                    <a:pt x="150" y="63"/>
                  </a:cubicBezTo>
                  <a:cubicBezTo>
                    <a:pt x="149" y="61"/>
                    <a:pt x="148" y="61"/>
                    <a:pt x="146" y="61"/>
                  </a:cubicBezTo>
                  <a:cubicBezTo>
                    <a:pt x="143" y="61"/>
                    <a:pt x="139" y="61"/>
                    <a:pt x="136" y="62"/>
                  </a:cubicBezTo>
                  <a:cubicBezTo>
                    <a:pt x="134" y="62"/>
                    <a:pt x="133" y="63"/>
                    <a:pt x="132" y="64"/>
                  </a:cubicBezTo>
                  <a:cubicBezTo>
                    <a:pt x="131" y="66"/>
                    <a:pt x="132" y="68"/>
                    <a:pt x="131" y="70"/>
                  </a:cubicBezTo>
                  <a:cubicBezTo>
                    <a:pt x="131" y="71"/>
                    <a:pt x="126" y="76"/>
                    <a:pt x="126" y="76"/>
                  </a:cubicBezTo>
                  <a:cubicBezTo>
                    <a:pt x="122" y="75"/>
                    <a:pt x="118" y="76"/>
                    <a:pt x="114" y="78"/>
                  </a:cubicBezTo>
                  <a:cubicBezTo>
                    <a:pt x="112" y="78"/>
                    <a:pt x="111" y="77"/>
                    <a:pt x="110" y="76"/>
                  </a:cubicBezTo>
                  <a:cubicBezTo>
                    <a:pt x="109" y="75"/>
                    <a:pt x="107" y="75"/>
                    <a:pt x="105" y="74"/>
                  </a:cubicBezTo>
                  <a:cubicBezTo>
                    <a:pt x="103" y="74"/>
                    <a:pt x="103" y="71"/>
                    <a:pt x="102" y="69"/>
                  </a:cubicBezTo>
                  <a:cubicBezTo>
                    <a:pt x="101" y="67"/>
                    <a:pt x="99" y="66"/>
                    <a:pt x="98" y="64"/>
                  </a:cubicBezTo>
                  <a:cubicBezTo>
                    <a:pt x="97" y="60"/>
                    <a:pt x="95" y="55"/>
                    <a:pt x="96" y="51"/>
                  </a:cubicBezTo>
                  <a:cubicBezTo>
                    <a:pt x="96" y="48"/>
                    <a:pt x="95" y="44"/>
                    <a:pt x="97" y="41"/>
                  </a:cubicBezTo>
                  <a:cubicBezTo>
                    <a:pt x="98" y="40"/>
                    <a:pt x="98" y="39"/>
                    <a:pt x="98" y="38"/>
                  </a:cubicBezTo>
                  <a:cubicBezTo>
                    <a:pt x="99" y="36"/>
                    <a:pt x="97" y="37"/>
                    <a:pt x="96" y="36"/>
                  </a:cubicBezTo>
                  <a:cubicBezTo>
                    <a:pt x="94" y="36"/>
                    <a:pt x="92" y="35"/>
                    <a:pt x="90" y="35"/>
                  </a:cubicBezTo>
                  <a:cubicBezTo>
                    <a:pt x="89" y="34"/>
                    <a:pt x="87" y="32"/>
                    <a:pt x="87" y="30"/>
                  </a:cubicBezTo>
                  <a:cubicBezTo>
                    <a:pt x="87" y="27"/>
                    <a:pt x="84" y="26"/>
                    <a:pt x="82" y="24"/>
                  </a:cubicBezTo>
                  <a:cubicBezTo>
                    <a:pt x="81" y="22"/>
                    <a:pt x="81" y="20"/>
                    <a:pt x="80" y="18"/>
                  </a:cubicBezTo>
                  <a:cubicBezTo>
                    <a:pt x="79" y="17"/>
                    <a:pt x="77" y="17"/>
                    <a:pt x="75" y="17"/>
                  </a:cubicBezTo>
                  <a:cubicBezTo>
                    <a:pt x="74" y="16"/>
                    <a:pt x="72" y="16"/>
                    <a:pt x="71" y="17"/>
                  </a:cubicBezTo>
                  <a:cubicBezTo>
                    <a:pt x="71" y="18"/>
                    <a:pt x="70" y="20"/>
                    <a:pt x="68" y="20"/>
                  </a:cubicBezTo>
                  <a:cubicBezTo>
                    <a:pt x="66" y="20"/>
                    <a:pt x="63" y="18"/>
                    <a:pt x="62" y="16"/>
                  </a:cubicBezTo>
                  <a:cubicBezTo>
                    <a:pt x="61" y="13"/>
                    <a:pt x="61" y="12"/>
                    <a:pt x="59" y="10"/>
                  </a:cubicBezTo>
                  <a:cubicBezTo>
                    <a:pt x="57" y="9"/>
                    <a:pt x="54" y="6"/>
                    <a:pt x="52" y="6"/>
                  </a:cubicBezTo>
                  <a:cubicBezTo>
                    <a:pt x="51" y="5"/>
                    <a:pt x="45" y="5"/>
                    <a:pt x="45" y="6"/>
                  </a:cubicBezTo>
                  <a:cubicBezTo>
                    <a:pt x="43" y="9"/>
                    <a:pt x="42" y="8"/>
                    <a:pt x="39" y="8"/>
                  </a:cubicBezTo>
                  <a:cubicBezTo>
                    <a:pt x="35" y="8"/>
                    <a:pt x="32" y="8"/>
                    <a:pt x="29" y="8"/>
                  </a:cubicBezTo>
                  <a:cubicBezTo>
                    <a:pt x="28" y="8"/>
                    <a:pt x="25" y="6"/>
                    <a:pt x="23" y="5"/>
                  </a:cubicBezTo>
                  <a:cubicBezTo>
                    <a:pt x="20" y="4"/>
                    <a:pt x="17" y="3"/>
                    <a:pt x="13" y="1"/>
                  </a:cubicBezTo>
                  <a:cubicBezTo>
                    <a:pt x="9" y="0"/>
                    <a:pt x="4" y="1"/>
                    <a:pt x="0" y="2"/>
                  </a:cubicBezTo>
                  <a:cubicBezTo>
                    <a:pt x="1" y="7"/>
                    <a:pt x="5" y="11"/>
                    <a:pt x="7" y="16"/>
                  </a:cubicBezTo>
                  <a:cubicBezTo>
                    <a:pt x="8" y="18"/>
                    <a:pt x="11" y="20"/>
                    <a:pt x="13" y="21"/>
                  </a:cubicBezTo>
                  <a:cubicBezTo>
                    <a:pt x="14" y="23"/>
                    <a:pt x="16" y="26"/>
                    <a:pt x="15" y="28"/>
                  </a:cubicBezTo>
                  <a:cubicBezTo>
                    <a:pt x="15" y="28"/>
                    <a:pt x="8" y="26"/>
                    <a:pt x="12" y="29"/>
                  </a:cubicBezTo>
                  <a:cubicBezTo>
                    <a:pt x="13" y="30"/>
                    <a:pt x="14" y="31"/>
                    <a:pt x="15" y="32"/>
                  </a:cubicBezTo>
                  <a:cubicBezTo>
                    <a:pt x="17" y="32"/>
                    <a:pt x="18" y="32"/>
                    <a:pt x="19" y="33"/>
                  </a:cubicBezTo>
                  <a:cubicBezTo>
                    <a:pt x="21" y="34"/>
                    <a:pt x="23" y="36"/>
                    <a:pt x="25" y="38"/>
                  </a:cubicBezTo>
                  <a:cubicBezTo>
                    <a:pt x="26" y="39"/>
                    <a:pt x="25" y="41"/>
                    <a:pt x="24" y="42"/>
                  </a:cubicBezTo>
                  <a:cubicBezTo>
                    <a:pt x="23" y="43"/>
                    <a:pt x="25" y="44"/>
                    <a:pt x="26" y="44"/>
                  </a:cubicBezTo>
                  <a:cubicBezTo>
                    <a:pt x="29" y="46"/>
                    <a:pt x="31" y="48"/>
                    <a:pt x="33" y="50"/>
                  </a:cubicBezTo>
                  <a:cubicBezTo>
                    <a:pt x="34" y="51"/>
                    <a:pt x="35" y="53"/>
                    <a:pt x="36" y="53"/>
                  </a:cubicBezTo>
                  <a:cubicBezTo>
                    <a:pt x="37" y="53"/>
                    <a:pt x="38" y="51"/>
                    <a:pt x="37" y="50"/>
                  </a:cubicBezTo>
                  <a:cubicBezTo>
                    <a:pt x="37" y="49"/>
                    <a:pt x="36" y="48"/>
                    <a:pt x="36" y="47"/>
                  </a:cubicBezTo>
                  <a:cubicBezTo>
                    <a:pt x="35" y="46"/>
                    <a:pt x="33" y="47"/>
                    <a:pt x="32" y="46"/>
                  </a:cubicBezTo>
                  <a:cubicBezTo>
                    <a:pt x="30" y="44"/>
                    <a:pt x="32" y="44"/>
                    <a:pt x="32" y="42"/>
                  </a:cubicBezTo>
                  <a:cubicBezTo>
                    <a:pt x="32" y="42"/>
                    <a:pt x="30" y="40"/>
                    <a:pt x="30" y="39"/>
                  </a:cubicBezTo>
                  <a:cubicBezTo>
                    <a:pt x="28" y="37"/>
                    <a:pt x="28" y="34"/>
                    <a:pt x="26" y="32"/>
                  </a:cubicBezTo>
                  <a:cubicBezTo>
                    <a:pt x="24" y="31"/>
                    <a:pt x="22" y="29"/>
                    <a:pt x="21" y="27"/>
                  </a:cubicBezTo>
                  <a:cubicBezTo>
                    <a:pt x="21" y="26"/>
                    <a:pt x="21" y="24"/>
                    <a:pt x="20" y="23"/>
                  </a:cubicBezTo>
                  <a:cubicBezTo>
                    <a:pt x="19" y="22"/>
                    <a:pt x="18" y="21"/>
                    <a:pt x="17" y="20"/>
                  </a:cubicBezTo>
                  <a:cubicBezTo>
                    <a:pt x="16" y="18"/>
                    <a:pt x="15" y="17"/>
                    <a:pt x="13" y="16"/>
                  </a:cubicBezTo>
                  <a:cubicBezTo>
                    <a:pt x="12" y="15"/>
                    <a:pt x="12" y="13"/>
                    <a:pt x="12" y="12"/>
                  </a:cubicBezTo>
                  <a:cubicBezTo>
                    <a:pt x="12" y="11"/>
                    <a:pt x="10" y="6"/>
                    <a:pt x="11" y="5"/>
                  </a:cubicBezTo>
                  <a:cubicBezTo>
                    <a:pt x="12" y="4"/>
                    <a:pt x="13" y="7"/>
                    <a:pt x="14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7" y="6"/>
                    <a:pt x="17" y="7"/>
                    <a:pt x="18" y="8"/>
                  </a:cubicBezTo>
                  <a:cubicBezTo>
                    <a:pt x="19" y="8"/>
                    <a:pt x="20" y="8"/>
                    <a:pt x="20" y="9"/>
                  </a:cubicBezTo>
                  <a:cubicBezTo>
                    <a:pt x="20" y="11"/>
                    <a:pt x="21" y="13"/>
                    <a:pt x="22" y="15"/>
                  </a:cubicBezTo>
                  <a:cubicBezTo>
                    <a:pt x="22" y="16"/>
                    <a:pt x="23" y="18"/>
                    <a:pt x="23" y="19"/>
                  </a:cubicBezTo>
                  <a:cubicBezTo>
                    <a:pt x="23" y="20"/>
                    <a:pt x="22" y="21"/>
                    <a:pt x="22" y="22"/>
                  </a:cubicBezTo>
                  <a:cubicBezTo>
                    <a:pt x="23" y="22"/>
                    <a:pt x="23" y="20"/>
                    <a:pt x="23" y="20"/>
                  </a:cubicBezTo>
                  <a:cubicBezTo>
                    <a:pt x="24" y="19"/>
                    <a:pt x="25" y="22"/>
                    <a:pt x="26" y="22"/>
                  </a:cubicBezTo>
                  <a:cubicBezTo>
                    <a:pt x="27" y="23"/>
                    <a:pt x="32" y="26"/>
                    <a:pt x="32" y="27"/>
                  </a:cubicBezTo>
                  <a:cubicBezTo>
                    <a:pt x="32" y="29"/>
                    <a:pt x="33" y="30"/>
                    <a:pt x="34" y="30"/>
                  </a:cubicBezTo>
                  <a:cubicBezTo>
                    <a:pt x="35" y="31"/>
                    <a:pt x="35" y="32"/>
                    <a:pt x="36" y="33"/>
                  </a:cubicBezTo>
                  <a:cubicBezTo>
                    <a:pt x="37" y="34"/>
                    <a:pt x="38" y="33"/>
                    <a:pt x="38" y="34"/>
                  </a:cubicBezTo>
                  <a:cubicBezTo>
                    <a:pt x="39" y="35"/>
                    <a:pt x="37" y="36"/>
                    <a:pt x="38" y="38"/>
                  </a:cubicBezTo>
                  <a:cubicBezTo>
                    <a:pt x="40" y="39"/>
                    <a:pt x="42" y="40"/>
                    <a:pt x="44" y="42"/>
                  </a:cubicBezTo>
                  <a:cubicBezTo>
                    <a:pt x="45" y="43"/>
                    <a:pt x="45" y="44"/>
                    <a:pt x="46" y="45"/>
                  </a:cubicBezTo>
                  <a:cubicBezTo>
                    <a:pt x="47" y="46"/>
                    <a:pt x="48" y="46"/>
                    <a:pt x="49" y="48"/>
                  </a:cubicBezTo>
                  <a:cubicBezTo>
                    <a:pt x="51" y="49"/>
                    <a:pt x="52" y="51"/>
                    <a:pt x="54" y="53"/>
                  </a:cubicBezTo>
                  <a:cubicBezTo>
                    <a:pt x="55" y="54"/>
                    <a:pt x="56" y="55"/>
                    <a:pt x="57" y="56"/>
                  </a:cubicBezTo>
                  <a:cubicBezTo>
                    <a:pt x="58" y="58"/>
                    <a:pt x="56" y="58"/>
                    <a:pt x="56" y="59"/>
                  </a:cubicBezTo>
                  <a:cubicBezTo>
                    <a:pt x="56" y="60"/>
                    <a:pt x="59" y="59"/>
                    <a:pt x="59" y="61"/>
                  </a:cubicBezTo>
                  <a:cubicBezTo>
                    <a:pt x="58" y="63"/>
                    <a:pt x="57" y="63"/>
                    <a:pt x="58" y="65"/>
                  </a:cubicBezTo>
                  <a:cubicBezTo>
                    <a:pt x="58" y="65"/>
                    <a:pt x="56" y="67"/>
                    <a:pt x="57" y="68"/>
                  </a:cubicBezTo>
                  <a:cubicBezTo>
                    <a:pt x="58" y="69"/>
                    <a:pt x="59" y="71"/>
                    <a:pt x="60" y="72"/>
                  </a:cubicBezTo>
                  <a:cubicBezTo>
                    <a:pt x="61" y="73"/>
                    <a:pt x="62" y="73"/>
                    <a:pt x="63" y="73"/>
                  </a:cubicBezTo>
                  <a:cubicBezTo>
                    <a:pt x="66" y="74"/>
                    <a:pt x="66" y="76"/>
                    <a:pt x="68" y="77"/>
                  </a:cubicBezTo>
                  <a:cubicBezTo>
                    <a:pt x="71" y="79"/>
                    <a:pt x="75" y="79"/>
                    <a:pt x="77" y="81"/>
                  </a:cubicBezTo>
                  <a:cubicBezTo>
                    <a:pt x="81" y="83"/>
                    <a:pt x="85" y="85"/>
                    <a:pt x="89" y="86"/>
                  </a:cubicBezTo>
                  <a:cubicBezTo>
                    <a:pt x="92" y="88"/>
                    <a:pt x="97" y="90"/>
                    <a:pt x="101" y="91"/>
                  </a:cubicBezTo>
                  <a:cubicBezTo>
                    <a:pt x="105" y="91"/>
                    <a:pt x="108" y="87"/>
                    <a:pt x="113" y="88"/>
                  </a:cubicBezTo>
                  <a:cubicBezTo>
                    <a:pt x="117" y="89"/>
                    <a:pt x="120" y="93"/>
                    <a:pt x="123" y="96"/>
                  </a:cubicBezTo>
                  <a:cubicBezTo>
                    <a:pt x="123" y="95"/>
                    <a:pt x="124" y="90"/>
                    <a:pt x="126" y="89"/>
                  </a:cubicBezTo>
                  <a:cubicBezTo>
                    <a:pt x="127" y="89"/>
                    <a:pt x="125" y="89"/>
                    <a:pt x="126" y="89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94" name="Freeform 636">
              <a:extLst>
                <a:ext uri="{FF2B5EF4-FFF2-40B4-BE49-F238E27FC236}">
                  <a16:creationId xmlns:a16="http://schemas.microsoft.com/office/drawing/2014/main" id="{29C96CBE-E449-1E4E-B382-18E5499744A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1402" y="8287656"/>
              <a:ext cx="280256" cy="149721"/>
            </a:xfrm>
            <a:custGeom>
              <a:avLst/>
              <a:gdLst>
                <a:gd name="T0" fmla="*/ 12 w 30"/>
                <a:gd name="T1" fmla="*/ 15 h 16"/>
                <a:gd name="T2" fmla="*/ 13 w 30"/>
                <a:gd name="T3" fmla="*/ 13 h 16"/>
                <a:gd name="T4" fmla="*/ 16 w 30"/>
                <a:gd name="T5" fmla="*/ 11 h 16"/>
                <a:gd name="T6" fmla="*/ 20 w 30"/>
                <a:gd name="T7" fmla="*/ 10 h 16"/>
                <a:gd name="T8" fmla="*/ 24 w 30"/>
                <a:gd name="T9" fmla="*/ 7 h 16"/>
                <a:gd name="T10" fmla="*/ 30 w 30"/>
                <a:gd name="T11" fmla="*/ 5 h 16"/>
                <a:gd name="T12" fmla="*/ 20 w 30"/>
                <a:gd name="T13" fmla="*/ 1 h 16"/>
                <a:gd name="T14" fmla="*/ 14 w 30"/>
                <a:gd name="T15" fmla="*/ 2 h 16"/>
                <a:gd name="T16" fmla="*/ 8 w 30"/>
                <a:gd name="T17" fmla="*/ 1 h 16"/>
                <a:gd name="T18" fmla="*/ 2 w 30"/>
                <a:gd name="T19" fmla="*/ 4 h 16"/>
                <a:gd name="T20" fmla="*/ 1 w 30"/>
                <a:gd name="T21" fmla="*/ 9 h 16"/>
                <a:gd name="T22" fmla="*/ 8 w 30"/>
                <a:gd name="T23" fmla="*/ 14 h 16"/>
                <a:gd name="T24" fmla="*/ 10 w 30"/>
                <a:gd name="T25" fmla="*/ 14 h 16"/>
                <a:gd name="T26" fmla="*/ 9 w 30"/>
                <a:gd name="T27" fmla="*/ 16 h 16"/>
                <a:gd name="T28" fmla="*/ 12 w 30"/>
                <a:gd name="T2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16">
                  <a:moveTo>
                    <a:pt x="12" y="15"/>
                  </a:moveTo>
                  <a:cubicBezTo>
                    <a:pt x="13" y="15"/>
                    <a:pt x="13" y="14"/>
                    <a:pt x="13" y="13"/>
                  </a:cubicBezTo>
                  <a:cubicBezTo>
                    <a:pt x="13" y="12"/>
                    <a:pt x="15" y="11"/>
                    <a:pt x="16" y="11"/>
                  </a:cubicBezTo>
                  <a:cubicBezTo>
                    <a:pt x="18" y="10"/>
                    <a:pt x="18" y="12"/>
                    <a:pt x="20" y="10"/>
                  </a:cubicBezTo>
                  <a:cubicBezTo>
                    <a:pt x="21" y="9"/>
                    <a:pt x="22" y="6"/>
                    <a:pt x="24" y="7"/>
                  </a:cubicBezTo>
                  <a:cubicBezTo>
                    <a:pt x="27" y="7"/>
                    <a:pt x="27" y="6"/>
                    <a:pt x="30" y="5"/>
                  </a:cubicBezTo>
                  <a:cubicBezTo>
                    <a:pt x="26" y="3"/>
                    <a:pt x="25" y="0"/>
                    <a:pt x="20" y="1"/>
                  </a:cubicBezTo>
                  <a:cubicBezTo>
                    <a:pt x="18" y="1"/>
                    <a:pt x="16" y="2"/>
                    <a:pt x="14" y="2"/>
                  </a:cubicBezTo>
                  <a:cubicBezTo>
                    <a:pt x="12" y="2"/>
                    <a:pt x="10" y="1"/>
                    <a:pt x="8" y="1"/>
                  </a:cubicBezTo>
                  <a:cubicBezTo>
                    <a:pt x="5" y="2"/>
                    <a:pt x="4" y="2"/>
                    <a:pt x="2" y="4"/>
                  </a:cubicBezTo>
                  <a:cubicBezTo>
                    <a:pt x="2" y="5"/>
                    <a:pt x="0" y="7"/>
                    <a:pt x="1" y="9"/>
                  </a:cubicBezTo>
                  <a:cubicBezTo>
                    <a:pt x="4" y="11"/>
                    <a:pt x="8" y="9"/>
                    <a:pt x="8" y="14"/>
                  </a:cubicBezTo>
                  <a:cubicBezTo>
                    <a:pt x="8" y="14"/>
                    <a:pt x="10" y="14"/>
                    <a:pt x="10" y="14"/>
                  </a:cubicBezTo>
                  <a:cubicBezTo>
                    <a:pt x="10" y="14"/>
                    <a:pt x="9" y="16"/>
                    <a:pt x="9" y="16"/>
                  </a:cubicBezTo>
                  <a:cubicBezTo>
                    <a:pt x="10" y="16"/>
                    <a:pt x="12" y="16"/>
                    <a:pt x="12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95" name="Freeform 637">
              <a:extLst>
                <a:ext uri="{FF2B5EF4-FFF2-40B4-BE49-F238E27FC236}">
                  <a16:creationId xmlns:a16="http://schemas.microsoft.com/office/drawing/2014/main" id="{1A320DEF-32F4-9E4A-8EEA-A7A378E5FE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1402" y="8163419"/>
              <a:ext cx="66879" cy="140163"/>
            </a:xfrm>
            <a:custGeom>
              <a:avLst/>
              <a:gdLst>
                <a:gd name="T0" fmla="*/ 5 w 7"/>
                <a:gd name="T1" fmla="*/ 1 h 15"/>
                <a:gd name="T2" fmla="*/ 2 w 7"/>
                <a:gd name="T3" fmla="*/ 4 h 15"/>
                <a:gd name="T4" fmla="*/ 1 w 7"/>
                <a:gd name="T5" fmla="*/ 6 h 15"/>
                <a:gd name="T6" fmla="*/ 2 w 7"/>
                <a:gd name="T7" fmla="*/ 14 h 15"/>
                <a:gd name="T8" fmla="*/ 6 w 7"/>
                <a:gd name="T9" fmla="*/ 8 h 15"/>
                <a:gd name="T10" fmla="*/ 7 w 7"/>
                <a:gd name="T11" fmla="*/ 2 h 15"/>
                <a:gd name="T12" fmla="*/ 5 w 7"/>
                <a:gd name="T13" fmla="*/ 1 h 15"/>
                <a:gd name="T14" fmla="*/ 5 w 7"/>
                <a:gd name="T15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15">
                  <a:moveTo>
                    <a:pt x="5" y="1"/>
                  </a:moveTo>
                  <a:cubicBezTo>
                    <a:pt x="4" y="0"/>
                    <a:pt x="2" y="3"/>
                    <a:pt x="2" y="4"/>
                  </a:cubicBezTo>
                  <a:cubicBezTo>
                    <a:pt x="1" y="5"/>
                    <a:pt x="1" y="4"/>
                    <a:pt x="1" y="6"/>
                  </a:cubicBezTo>
                  <a:cubicBezTo>
                    <a:pt x="1" y="7"/>
                    <a:pt x="0" y="15"/>
                    <a:pt x="2" y="14"/>
                  </a:cubicBezTo>
                  <a:cubicBezTo>
                    <a:pt x="2" y="13"/>
                    <a:pt x="5" y="10"/>
                    <a:pt x="6" y="8"/>
                  </a:cubicBezTo>
                  <a:cubicBezTo>
                    <a:pt x="6" y="5"/>
                    <a:pt x="6" y="4"/>
                    <a:pt x="7" y="2"/>
                  </a:cubicBezTo>
                  <a:cubicBezTo>
                    <a:pt x="7" y="1"/>
                    <a:pt x="6" y="1"/>
                    <a:pt x="5" y="1"/>
                  </a:cubicBezTo>
                  <a:cubicBezTo>
                    <a:pt x="4" y="0"/>
                    <a:pt x="6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96" name="Freeform 638">
              <a:extLst>
                <a:ext uri="{FF2B5EF4-FFF2-40B4-BE49-F238E27FC236}">
                  <a16:creationId xmlns:a16="http://schemas.microsoft.com/office/drawing/2014/main" id="{93939050-1739-8E4B-9478-AC4E3AC8117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2035" y="8080592"/>
              <a:ext cx="121018" cy="101936"/>
            </a:xfrm>
            <a:custGeom>
              <a:avLst/>
              <a:gdLst>
                <a:gd name="T0" fmla="*/ 12 w 13"/>
                <a:gd name="T1" fmla="*/ 3 h 11"/>
                <a:gd name="T2" fmla="*/ 6 w 13"/>
                <a:gd name="T3" fmla="*/ 1 h 11"/>
                <a:gd name="T4" fmla="*/ 7 w 13"/>
                <a:gd name="T5" fmla="*/ 5 h 11"/>
                <a:gd name="T6" fmla="*/ 9 w 13"/>
                <a:gd name="T7" fmla="*/ 9 h 11"/>
                <a:gd name="T8" fmla="*/ 6 w 13"/>
                <a:gd name="T9" fmla="*/ 10 h 11"/>
                <a:gd name="T10" fmla="*/ 5 w 13"/>
                <a:gd name="T11" fmla="*/ 8 h 11"/>
                <a:gd name="T12" fmla="*/ 0 w 13"/>
                <a:gd name="T13" fmla="*/ 9 h 11"/>
                <a:gd name="T14" fmla="*/ 3 w 13"/>
                <a:gd name="T15" fmla="*/ 11 h 11"/>
                <a:gd name="T16" fmla="*/ 13 w 13"/>
                <a:gd name="T17" fmla="*/ 11 h 11"/>
                <a:gd name="T18" fmla="*/ 12 w 13"/>
                <a:gd name="T19" fmla="*/ 3 h 11"/>
                <a:gd name="T20" fmla="*/ 12 w 13"/>
                <a:gd name="T21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11">
                  <a:moveTo>
                    <a:pt x="12" y="3"/>
                  </a:moveTo>
                  <a:cubicBezTo>
                    <a:pt x="10" y="3"/>
                    <a:pt x="8" y="0"/>
                    <a:pt x="6" y="1"/>
                  </a:cubicBezTo>
                  <a:cubicBezTo>
                    <a:pt x="3" y="2"/>
                    <a:pt x="7" y="3"/>
                    <a:pt x="7" y="5"/>
                  </a:cubicBezTo>
                  <a:cubicBezTo>
                    <a:pt x="8" y="6"/>
                    <a:pt x="10" y="8"/>
                    <a:pt x="9" y="9"/>
                  </a:cubicBezTo>
                  <a:cubicBezTo>
                    <a:pt x="8" y="10"/>
                    <a:pt x="7" y="10"/>
                    <a:pt x="6" y="10"/>
                  </a:cubicBezTo>
                  <a:cubicBezTo>
                    <a:pt x="4" y="9"/>
                    <a:pt x="6" y="9"/>
                    <a:pt x="5" y="8"/>
                  </a:cubicBezTo>
                  <a:cubicBezTo>
                    <a:pt x="5" y="8"/>
                    <a:pt x="0" y="9"/>
                    <a:pt x="0" y="9"/>
                  </a:cubicBezTo>
                  <a:cubicBezTo>
                    <a:pt x="0" y="11"/>
                    <a:pt x="2" y="11"/>
                    <a:pt x="3" y="11"/>
                  </a:cubicBezTo>
                  <a:cubicBezTo>
                    <a:pt x="6" y="10"/>
                    <a:pt x="9" y="11"/>
                    <a:pt x="13" y="11"/>
                  </a:cubicBezTo>
                  <a:cubicBezTo>
                    <a:pt x="13" y="8"/>
                    <a:pt x="12" y="5"/>
                    <a:pt x="12" y="3"/>
                  </a:cubicBezTo>
                  <a:cubicBezTo>
                    <a:pt x="11" y="3"/>
                    <a:pt x="12" y="5"/>
                    <a:pt x="1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97" name="Freeform 639">
              <a:extLst>
                <a:ext uri="{FF2B5EF4-FFF2-40B4-BE49-F238E27FC236}">
                  <a16:creationId xmlns:a16="http://schemas.microsoft.com/office/drawing/2014/main" id="{C4EB316F-CF71-2A47-81F9-C7453DB54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3503" y="8080592"/>
              <a:ext cx="168791" cy="140163"/>
            </a:xfrm>
            <a:custGeom>
              <a:avLst/>
              <a:gdLst>
                <a:gd name="T0" fmla="*/ 14 w 18"/>
                <a:gd name="T1" fmla="*/ 7 h 15"/>
                <a:gd name="T2" fmla="*/ 8 w 18"/>
                <a:gd name="T3" fmla="*/ 3 h 15"/>
                <a:gd name="T4" fmla="*/ 1 w 18"/>
                <a:gd name="T5" fmla="*/ 1 h 15"/>
                <a:gd name="T6" fmla="*/ 0 w 18"/>
                <a:gd name="T7" fmla="*/ 3 h 15"/>
                <a:gd name="T8" fmla="*/ 1 w 18"/>
                <a:gd name="T9" fmla="*/ 10 h 15"/>
                <a:gd name="T10" fmla="*/ 2 w 18"/>
                <a:gd name="T11" fmla="*/ 12 h 15"/>
                <a:gd name="T12" fmla="*/ 4 w 18"/>
                <a:gd name="T13" fmla="*/ 10 h 15"/>
                <a:gd name="T14" fmla="*/ 13 w 18"/>
                <a:gd name="T15" fmla="*/ 10 h 15"/>
                <a:gd name="T16" fmla="*/ 17 w 18"/>
                <a:gd name="T17" fmla="*/ 10 h 15"/>
                <a:gd name="T18" fmla="*/ 14 w 18"/>
                <a:gd name="T19" fmla="*/ 7 h 15"/>
                <a:gd name="T20" fmla="*/ 14 w 18"/>
                <a:gd name="T21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15">
                  <a:moveTo>
                    <a:pt x="14" y="7"/>
                  </a:moveTo>
                  <a:cubicBezTo>
                    <a:pt x="12" y="6"/>
                    <a:pt x="10" y="4"/>
                    <a:pt x="8" y="3"/>
                  </a:cubicBezTo>
                  <a:cubicBezTo>
                    <a:pt x="7" y="2"/>
                    <a:pt x="2" y="0"/>
                    <a:pt x="1" y="1"/>
                  </a:cubicBezTo>
                  <a:cubicBezTo>
                    <a:pt x="1" y="1"/>
                    <a:pt x="3" y="3"/>
                    <a:pt x="0" y="3"/>
                  </a:cubicBezTo>
                  <a:cubicBezTo>
                    <a:pt x="0" y="5"/>
                    <a:pt x="1" y="7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3" y="15"/>
                    <a:pt x="3" y="11"/>
                    <a:pt x="4" y="10"/>
                  </a:cubicBezTo>
                  <a:cubicBezTo>
                    <a:pt x="6" y="8"/>
                    <a:pt x="11" y="10"/>
                    <a:pt x="13" y="10"/>
                  </a:cubicBezTo>
                  <a:cubicBezTo>
                    <a:pt x="15" y="10"/>
                    <a:pt x="15" y="11"/>
                    <a:pt x="17" y="10"/>
                  </a:cubicBezTo>
                  <a:cubicBezTo>
                    <a:pt x="18" y="8"/>
                    <a:pt x="17" y="7"/>
                    <a:pt x="14" y="7"/>
                  </a:cubicBezTo>
                  <a:cubicBezTo>
                    <a:pt x="12" y="7"/>
                    <a:pt x="16" y="7"/>
                    <a:pt x="14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98" name="Freeform 640">
              <a:extLst>
                <a:ext uri="{FF2B5EF4-FFF2-40B4-BE49-F238E27FC236}">
                  <a16:creationId xmlns:a16="http://schemas.microsoft.com/office/drawing/2014/main" id="{F449E5C3-088D-5142-B8B7-00EFC09FC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3499" y="4965129"/>
              <a:ext cx="1812106" cy="1216878"/>
            </a:xfrm>
            <a:custGeom>
              <a:avLst/>
              <a:gdLst>
                <a:gd name="T0" fmla="*/ 184 w 194"/>
                <a:gd name="T1" fmla="*/ 118 h 130"/>
                <a:gd name="T2" fmla="*/ 161 w 194"/>
                <a:gd name="T3" fmla="*/ 97 h 130"/>
                <a:gd name="T4" fmla="*/ 143 w 194"/>
                <a:gd name="T5" fmla="*/ 92 h 130"/>
                <a:gd name="T6" fmla="*/ 138 w 194"/>
                <a:gd name="T7" fmla="*/ 76 h 130"/>
                <a:gd name="T8" fmla="*/ 135 w 194"/>
                <a:gd name="T9" fmla="*/ 14 h 130"/>
                <a:gd name="T10" fmla="*/ 84 w 194"/>
                <a:gd name="T11" fmla="*/ 8 h 130"/>
                <a:gd name="T12" fmla="*/ 71 w 194"/>
                <a:gd name="T13" fmla="*/ 5 h 130"/>
                <a:gd name="T14" fmla="*/ 62 w 194"/>
                <a:gd name="T15" fmla="*/ 1 h 130"/>
                <a:gd name="T16" fmla="*/ 43 w 194"/>
                <a:gd name="T17" fmla="*/ 8 h 130"/>
                <a:gd name="T18" fmla="*/ 32 w 194"/>
                <a:gd name="T19" fmla="*/ 11 h 130"/>
                <a:gd name="T20" fmla="*/ 12 w 194"/>
                <a:gd name="T21" fmla="*/ 23 h 130"/>
                <a:gd name="T22" fmla="*/ 26 w 194"/>
                <a:gd name="T23" fmla="*/ 38 h 130"/>
                <a:gd name="T24" fmla="*/ 33 w 194"/>
                <a:gd name="T25" fmla="*/ 42 h 130"/>
                <a:gd name="T26" fmla="*/ 38 w 194"/>
                <a:gd name="T27" fmla="*/ 45 h 130"/>
                <a:gd name="T28" fmla="*/ 24 w 194"/>
                <a:gd name="T29" fmla="*/ 42 h 130"/>
                <a:gd name="T30" fmla="*/ 9 w 194"/>
                <a:gd name="T31" fmla="*/ 46 h 130"/>
                <a:gd name="T32" fmla="*/ 12 w 194"/>
                <a:gd name="T33" fmla="*/ 58 h 130"/>
                <a:gd name="T34" fmla="*/ 32 w 194"/>
                <a:gd name="T35" fmla="*/ 58 h 130"/>
                <a:gd name="T36" fmla="*/ 38 w 194"/>
                <a:gd name="T37" fmla="*/ 61 h 130"/>
                <a:gd name="T38" fmla="*/ 21 w 194"/>
                <a:gd name="T39" fmla="*/ 71 h 130"/>
                <a:gd name="T40" fmla="*/ 15 w 194"/>
                <a:gd name="T41" fmla="*/ 78 h 130"/>
                <a:gd name="T42" fmla="*/ 17 w 194"/>
                <a:gd name="T43" fmla="*/ 84 h 130"/>
                <a:gd name="T44" fmla="*/ 26 w 194"/>
                <a:gd name="T45" fmla="*/ 89 h 130"/>
                <a:gd name="T46" fmla="*/ 22 w 194"/>
                <a:gd name="T47" fmla="*/ 94 h 130"/>
                <a:gd name="T48" fmla="*/ 31 w 194"/>
                <a:gd name="T49" fmla="*/ 93 h 130"/>
                <a:gd name="T50" fmla="*/ 38 w 194"/>
                <a:gd name="T51" fmla="*/ 102 h 130"/>
                <a:gd name="T52" fmla="*/ 48 w 194"/>
                <a:gd name="T53" fmla="*/ 105 h 130"/>
                <a:gd name="T54" fmla="*/ 54 w 194"/>
                <a:gd name="T55" fmla="*/ 103 h 130"/>
                <a:gd name="T56" fmla="*/ 55 w 194"/>
                <a:gd name="T57" fmla="*/ 106 h 130"/>
                <a:gd name="T58" fmla="*/ 51 w 194"/>
                <a:gd name="T59" fmla="*/ 114 h 130"/>
                <a:gd name="T60" fmla="*/ 41 w 194"/>
                <a:gd name="T61" fmla="*/ 124 h 130"/>
                <a:gd name="T62" fmla="*/ 36 w 194"/>
                <a:gd name="T63" fmla="*/ 126 h 130"/>
                <a:gd name="T64" fmla="*/ 43 w 194"/>
                <a:gd name="T65" fmla="*/ 125 h 130"/>
                <a:gd name="T66" fmla="*/ 54 w 194"/>
                <a:gd name="T67" fmla="*/ 118 h 130"/>
                <a:gd name="T68" fmla="*/ 72 w 194"/>
                <a:gd name="T69" fmla="*/ 107 h 130"/>
                <a:gd name="T70" fmla="*/ 77 w 194"/>
                <a:gd name="T71" fmla="*/ 91 h 130"/>
                <a:gd name="T72" fmla="*/ 94 w 194"/>
                <a:gd name="T73" fmla="*/ 86 h 130"/>
                <a:gd name="T74" fmla="*/ 87 w 194"/>
                <a:gd name="T75" fmla="*/ 97 h 130"/>
                <a:gd name="T76" fmla="*/ 101 w 194"/>
                <a:gd name="T77" fmla="*/ 88 h 130"/>
                <a:gd name="T78" fmla="*/ 119 w 194"/>
                <a:gd name="T79" fmla="*/ 92 h 130"/>
                <a:gd name="T80" fmla="*/ 136 w 194"/>
                <a:gd name="T81" fmla="*/ 95 h 130"/>
                <a:gd name="T82" fmla="*/ 145 w 194"/>
                <a:gd name="T83" fmla="*/ 98 h 130"/>
                <a:gd name="T84" fmla="*/ 160 w 194"/>
                <a:gd name="T85" fmla="*/ 102 h 130"/>
                <a:gd name="T86" fmla="*/ 169 w 194"/>
                <a:gd name="T87" fmla="*/ 104 h 130"/>
                <a:gd name="T88" fmla="*/ 176 w 194"/>
                <a:gd name="T89" fmla="*/ 111 h 130"/>
                <a:gd name="T90" fmla="*/ 184 w 194"/>
                <a:gd name="T91" fmla="*/ 121 h 130"/>
                <a:gd name="T92" fmla="*/ 186 w 194"/>
                <a:gd name="T93" fmla="*/ 125 h 130"/>
                <a:gd name="T94" fmla="*/ 194 w 194"/>
                <a:gd name="T95" fmla="*/ 126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4" h="130">
                  <a:moveTo>
                    <a:pt x="194" y="126"/>
                  </a:moveTo>
                  <a:cubicBezTo>
                    <a:pt x="193" y="125"/>
                    <a:pt x="191" y="125"/>
                    <a:pt x="193" y="123"/>
                  </a:cubicBezTo>
                  <a:cubicBezTo>
                    <a:pt x="193" y="122"/>
                    <a:pt x="192" y="122"/>
                    <a:pt x="191" y="122"/>
                  </a:cubicBezTo>
                  <a:cubicBezTo>
                    <a:pt x="189" y="120"/>
                    <a:pt x="185" y="119"/>
                    <a:pt x="184" y="118"/>
                  </a:cubicBezTo>
                  <a:cubicBezTo>
                    <a:pt x="180" y="113"/>
                    <a:pt x="178" y="107"/>
                    <a:pt x="174" y="103"/>
                  </a:cubicBezTo>
                  <a:cubicBezTo>
                    <a:pt x="172" y="102"/>
                    <a:pt x="170" y="100"/>
                    <a:pt x="169" y="99"/>
                  </a:cubicBezTo>
                  <a:cubicBezTo>
                    <a:pt x="167" y="98"/>
                    <a:pt x="167" y="95"/>
                    <a:pt x="165" y="95"/>
                  </a:cubicBezTo>
                  <a:cubicBezTo>
                    <a:pt x="164" y="95"/>
                    <a:pt x="161" y="97"/>
                    <a:pt x="161" y="97"/>
                  </a:cubicBezTo>
                  <a:cubicBezTo>
                    <a:pt x="162" y="99"/>
                    <a:pt x="159" y="100"/>
                    <a:pt x="158" y="100"/>
                  </a:cubicBezTo>
                  <a:cubicBezTo>
                    <a:pt x="155" y="101"/>
                    <a:pt x="152" y="97"/>
                    <a:pt x="150" y="95"/>
                  </a:cubicBezTo>
                  <a:cubicBezTo>
                    <a:pt x="149" y="94"/>
                    <a:pt x="148" y="94"/>
                    <a:pt x="147" y="92"/>
                  </a:cubicBezTo>
                  <a:cubicBezTo>
                    <a:pt x="146" y="90"/>
                    <a:pt x="144" y="91"/>
                    <a:pt x="143" y="92"/>
                  </a:cubicBezTo>
                  <a:cubicBezTo>
                    <a:pt x="141" y="92"/>
                    <a:pt x="141" y="91"/>
                    <a:pt x="139" y="92"/>
                  </a:cubicBezTo>
                  <a:cubicBezTo>
                    <a:pt x="139" y="92"/>
                    <a:pt x="138" y="92"/>
                    <a:pt x="138" y="91"/>
                  </a:cubicBezTo>
                  <a:cubicBezTo>
                    <a:pt x="138" y="90"/>
                    <a:pt x="138" y="90"/>
                    <a:pt x="138" y="89"/>
                  </a:cubicBezTo>
                  <a:cubicBezTo>
                    <a:pt x="138" y="85"/>
                    <a:pt x="138" y="80"/>
                    <a:pt x="138" y="76"/>
                  </a:cubicBezTo>
                  <a:cubicBezTo>
                    <a:pt x="138" y="64"/>
                    <a:pt x="138" y="51"/>
                    <a:pt x="138" y="38"/>
                  </a:cubicBezTo>
                  <a:cubicBezTo>
                    <a:pt x="138" y="33"/>
                    <a:pt x="138" y="27"/>
                    <a:pt x="138" y="21"/>
                  </a:cubicBezTo>
                  <a:cubicBezTo>
                    <a:pt x="138" y="20"/>
                    <a:pt x="138" y="18"/>
                    <a:pt x="138" y="16"/>
                  </a:cubicBezTo>
                  <a:cubicBezTo>
                    <a:pt x="138" y="15"/>
                    <a:pt x="137" y="15"/>
                    <a:pt x="135" y="14"/>
                  </a:cubicBezTo>
                  <a:cubicBezTo>
                    <a:pt x="130" y="12"/>
                    <a:pt x="127" y="12"/>
                    <a:pt x="122" y="12"/>
                  </a:cubicBezTo>
                  <a:cubicBezTo>
                    <a:pt x="117" y="12"/>
                    <a:pt x="113" y="11"/>
                    <a:pt x="108" y="10"/>
                  </a:cubicBezTo>
                  <a:cubicBezTo>
                    <a:pt x="102" y="10"/>
                    <a:pt x="97" y="8"/>
                    <a:pt x="92" y="8"/>
                  </a:cubicBezTo>
                  <a:cubicBezTo>
                    <a:pt x="89" y="8"/>
                    <a:pt x="87" y="9"/>
                    <a:pt x="84" y="8"/>
                  </a:cubicBezTo>
                  <a:cubicBezTo>
                    <a:pt x="84" y="8"/>
                    <a:pt x="80" y="7"/>
                    <a:pt x="80" y="7"/>
                  </a:cubicBezTo>
                  <a:cubicBezTo>
                    <a:pt x="80" y="7"/>
                    <a:pt x="81" y="5"/>
                    <a:pt x="81" y="4"/>
                  </a:cubicBezTo>
                  <a:cubicBezTo>
                    <a:pt x="81" y="4"/>
                    <a:pt x="78" y="4"/>
                    <a:pt x="78" y="4"/>
                  </a:cubicBezTo>
                  <a:cubicBezTo>
                    <a:pt x="76" y="4"/>
                    <a:pt x="73" y="5"/>
                    <a:pt x="71" y="5"/>
                  </a:cubicBezTo>
                  <a:cubicBezTo>
                    <a:pt x="69" y="5"/>
                    <a:pt x="70" y="1"/>
                    <a:pt x="67" y="3"/>
                  </a:cubicBezTo>
                  <a:cubicBezTo>
                    <a:pt x="66" y="3"/>
                    <a:pt x="65" y="5"/>
                    <a:pt x="64" y="4"/>
                  </a:cubicBezTo>
                  <a:cubicBezTo>
                    <a:pt x="62" y="4"/>
                    <a:pt x="62" y="3"/>
                    <a:pt x="64" y="2"/>
                  </a:cubicBezTo>
                  <a:cubicBezTo>
                    <a:pt x="66" y="2"/>
                    <a:pt x="63" y="1"/>
                    <a:pt x="62" y="1"/>
                  </a:cubicBezTo>
                  <a:cubicBezTo>
                    <a:pt x="58" y="0"/>
                    <a:pt x="58" y="1"/>
                    <a:pt x="56" y="3"/>
                  </a:cubicBezTo>
                  <a:cubicBezTo>
                    <a:pt x="53" y="6"/>
                    <a:pt x="49" y="4"/>
                    <a:pt x="45" y="5"/>
                  </a:cubicBezTo>
                  <a:cubicBezTo>
                    <a:pt x="41" y="6"/>
                    <a:pt x="45" y="8"/>
                    <a:pt x="45" y="8"/>
                  </a:cubicBezTo>
                  <a:cubicBezTo>
                    <a:pt x="44" y="8"/>
                    <a:pt x="43" y="8"/>
                    <a:pt x="43" y="8"/>
                  </a:cubicBezTo>
                  <a:cubicBezTo>
                    <a:pt x="43" y="8"/>
                    <a:pt x="44" y="10"/>
                    <a:pt x="43" y="10"/>
                  </a:cubicBezTo>
                  <a:cubicBezTo>
                    <a:pt x="42" y="10"/>
                    <a:pt x="42" y="8"/>
                    <a:pt x="42" y="7"/>
                  </a:cubicBezTo>
                  <a:cubicBezTo>
                    <a:pt x="41" y="7"/>
                    <a:pt x="38" y="10"/>
                    <a:pt x="38" y="10"/>
                  </a:cubicBezTo>
                  <a:cubicBezTo>
                    <a:pt x="36" y="11"/>
                    <a:pt x="34" y="9"/>
                    <a:pt x="32" y="11"/>
                  </a:cubicBezTo>
                  <a:cubicBezTo>
                    <a:pt x="30" y="12"/>
                    <a:pt x="28" y="13"/>
                    <a:pt x="27" y="15"/>
                  </a:cubicBezTo>
                  <a:cubicBezTo>
                    <a:pt x="27" y="17"/>
                    <a:pt x="27" y="19"/>
                    <a:pt x="25" y="20"/>
                  </a:cubicBezTo>
                  <a:cubicBezTo>
                    <a:pt x="23" y="21"/>
                    <a:pt x="22" y="22"/>
                    <a:pt x="20" y="22"/>
                  </a:cubicBezTo>
                  <a:cubicBezTo>
                    <a:pt x="19" y="22"/>
                    <a:pt x="13" y="22"/>
                    <a:pt x="12" y="23"/>
                  </a:cubicBezTo>
                  <a:cubicBezTo>
                    <a:pt x="12" y="24"/>
                    <a:pt x="10" y="27"/>
                    <a:pt x="10" y="27"/>
                  </a:cubicBezTo>
                  <a:cubicBezTo>
                    <a:pt x="11" y="28"/>
                    <a:pt x="14" y="28"/>
                    <a:pt x="15" y="29"/>
                  </a:cubicBezTo>
                  <a:cubicBezTo>
                    <a:pt x="18" y="30"/>
                    <a:pt x="21" y="32"/>
                    <a:pt x="23" y="34"/>
                  </a:cubicBezTo>
                  <a:cubicBezTo>
                    <a:pt x="24" y="35"/>
                    <a:pt x="24" y="37"/>
                    <a:pt x="26" y="38"/>
                  </a:cubicBezTo>
                  <a:cubicBezTo>
                    <a:pt x="28" y="38"/>
                    <a:pt x="29" y="38"/>
                    <a:pt x="31" y="37"/>
                  </a:cubicBezTo>
                  <a:cubicBezTo>
                    <a:pt x="31" y="37"/>
                    <a:pt x="34" y="38"/>
                    <a:pt x="34" y="38"/>
                  </a:cubicBezTo>
                  <a:cubicBezTo>
                    <a:pt x="36" y="41"/>
                    <a:pt x="31" y="39"/>
                    <a:pt x="31" y="39"/>
                  </a:cubicBezTo>
                  <a:cubicBezTo>
                    <a:pt x="29" y="39"/>
                    <a:pt x="32" y="41"/>
                    <a:pt x="33" y="42"/>
                  </a:cubicBezTo>
                  <a:cubicBezTo>
                    <a:pt x="34" y="44"/>
                    <a:pt x="35" y="43"/>
                    <a:pt x="37" y="42"/>
                  </a:cubicBezTo>
                  <a:cubicBezTo>
                    <a:pt x="38" y="41"/>
                    <a:pt x="41" y="41"/>
                    <a:pt x="42" y="42"/>
                  </a:cubicBezTo>
                  <a:cubicBezTo>
                    <a:pt x="43" y="43"/>
                    <a:pt x="38" y="44"/>
                    <a:pt x="38" y="44"/>
                  </a:cubicBezTo>
                  <a:cubicBezTo>
                    <a:pt x="37" y="44"/>
                    <a:pt x="38" y="44"/>
                    <a:pt x="38" y="45"/>
                  </a:cubicBezTo>
                  <a:cubicBezTo>
                    <a:pt x="38" y="46"/>
                    <a:pt x="36" y="45"/>
                    <a:pt x="36" y="45"/>
                  </a:cubicBezTo>
                  <a:cubicBezTo>
                    <a:pt x="35" y="45"/>
                    <a:pt x="34" y="46"/>
                    <a:pt x="32" y="46"/>
                  </a:cubicBezTo>
                  <a:cubicBezTo>
                    <a:pt x="30" y="46"/>
                    <a:pt x="26" y="47"/>
                    <a:pt x="24" y="46"/>
                  </a:cubicBezTo>
                  <a:cubicBezTo>
                    <a:pt x="22" y="45"/>
                    <a:pt x="25" y="43"/>
                    <a:pt x="24" y="42"/>
                  </a:cubicBezTo>
                  <a:cubicBezTo>
                    <a:pt x="23" y="42"/>
                    <a:pt x="21" y="42"/>
                    <a:pt x="20" y="43"/>
                  </a:cubicBezTo>
                  <a:cubicBezTo>
                    <a:pt x="19" y="43"/>
                    <a:pt x="17" y="43"/>
                    <a:pt x="16" y="43"/>
                  </a:cubicBezTo>
                  <a:cubicBezTo>
                    <a:pt x="14" y="44"/>
                    <a:pt x="15" y="46"/>
                    <a:pt x="15" y="46"/>
                  </a:cubicBezTo>
                  <a:cubicBezTo>
                    <a:pt x="13" y="46"/>
                    <a:pt x="11" y="45"/>
                    <a:pt x="9" y="46"/>
                  </a:cubicBezTo>
                  <a:cubicBezTo>
                    <a:pt x="8" y="47"/>
                    <a:pt x="6" y="48"/>
                    <a:pt x="5" y="49"/>
                  </a:cubicBezTo>
                  <a:cubicBezTo>
                    <a:pt x="0" y="52"/>
                    <a:pt x="12" y="52"/>
                    <a:pt x="12" y="53"/>
                  </a:cubicBezTo>
                  <a:cubicBezTo>
                    <a:pt x="11" y="54"/>
                    <a:pt x="8" y="54"/>
                    <a:pt x="10" y="55"/>
                  </a:cubicBezTo>
                  <a:cubicBezTo>
                    <a:pt x="11" y="56"/>
                    <a:pt x="11" y="58"/>
                    <a:pt x="12" y="58"/>
                  </a:cubicBezTo>
                  <a:cubicBezTo>
                    <a:pt x="16" y="59"/>
                    <a:pt x="19" y="58"/>
                    <a:pt x="23" y="58"/>
                  </a:cubicBezTo>
                  <a:cubicBezTo>
                    <a:pt x="24" y="59"/>
                    <a:pt x="25" y="59"/>
                    <a:pt x="26" y="59"/>
                  </a:cubicBezTo>
                  <a:cubicBezTo>
                    <a:pt x="28" y="59"/>
                    <a:pt x="27" y="59"/>
                    <a:pt x="29" y="60"/>
                  </a:cubicBezTo>
                  <a:cubicBezTo>
                    <a:pt x="29" y="60"/>
                    <a:pt x="31" y="58"/>
                    <a:pt x="32" y="58"/>
                  </a:cubicBezTo>
                  <a:cubicBezTo>
                    <a:pt x="33" y="57"/>
                    <a:pt x="34" y="57"/>
                    <a:pt x="35" y="57"/>
                  </a:cubicBezTo>
                  <a:cubicBezTo>
                    <a:pt x="36" y="56"/>
                    <a:pt x="37" y="55"/>
                    <a:pt x="37" y="55"/>
                  </a:cubicBezTo>
                  <a:cubicBezTo>
                    <a:pt x="38" y="56"/>
                    <a:pt x="39" y="57"/>
                    <a:pt x="38" y="58"/>
                  </a:cubicBezTo>
                  <a:cubicBezTo>
                    <a:pt x="37" y="59"/>
                    <a:pt x="36" y="59"/>
                    <a:pt x="38" y="61"/>
                  </a:cubicBezTo>
                  <a:cubicBezTo>
                    <a:pt x="40" y="65"/>
                    <a:pt x="38" y="68"/>
                    <a:pt x="33" y="67"/>
                  </a:cubicBezTo>
                  <a:cubicBezTo>
                    <a:pt x="33" y="67"/>
                    <a:pt x="32" y="66"/>
                    <a:pt x="31" y="67"/>
                  </a:cubicBezTo>
                  <a:cubicBezTo>
                    <a:pt x="30" y="68"/>
                    <a:pt x="29" y="70"/>
                    <a:pt x="28" y="70"/>
                  </a:cubicBezTo>
                  <a:cubicBezTo>
                    <a:pt x="26" y="71"/>
                    <a:pt x="20" y="68"/>
                    <a:pt x="21" y="71"/>
                  </a:cubicBezTo>
                  <a:cubicBezTo>
                    <a:pt x="21" y="71"/>
                    <a:pt x="18" y="73"/>
                    <a:pt x="19" y="73"/>
                  </a:cubicBezTo>
                  <a:cubicBezTo>
                    <a:pt x="19" y="73"/>
                    <a:pt x="20" y="73"/>
                    <a:pt x="20" y="73"/>
                  </a:cubicBezTo>
                  <a:cubicBezTo>
                    <a:pt x="21" y="74"/>
                    <a:pt x="18" y="75"/>
                    <a:pt x="17" y="76"/>
                  </a:cubicBezTo>
                  <a:cubicBezTo>
                    <a:pt x="16" y="76"/>
                    <a:pt x="15" y="77"/>
                    <a:pt x="15" y="78"/>
                  </a:cubicBezTo>
                  <a:cubicBezTo>
                    <a:pt x="14" y="80"/>
                    <a:pt x="16" y="80"/>
                    <a:pt x="14" y="81"/>
                  </a:cubicBezTo>
                  <a:cubicBezTo>
                    <a:pt x="12" y="82"/>
                    <a:pt x="14" y="84"/>
                    <a:pt x="15" y="85"/>
                  </a:cubicBezTo>
                  <a:cubicBezTo>
                    <a:pt x="15" y="86"/>
                    <a:pt x="18" y="81"/>
                    <a:pt x="19" y="81"/>
                  </a:cubicBezTo>
                  <a:cubicBezTo>
                    <a:pt x="19" y="81"/>
                    <a:pt x="17" y="84"/>
                    <a:pt x="17" y="84"/>
                  </a:cubicBezTo>
                  <a:cubicBezTo>
                    <a:pt x="16" y="85"/>
                    <a:pt x="19" y="87"/>
                    <a:pt x="20" y="87"/>
                  </a:cubicBezTo>
                  <a:cubicBezTo>
                    <a:pt x="21" y="88"/>
                    <a:pt x="21" y="89"/>
                    <a:pt x="22" y="88"/>
                  </a:cubicBezTo>
                  <a:cubicBezTo>
                    <a:pt x="23" y="87"/>
                    <a:pt x="24" y="86"/>
                    <a:pt x="24" y="86"/>
                  </a:cubicBezTo>
                  <a:cubicBezTo>
                    <a:pt x="24" y="87"/>
                    <a:pt x="25" y="89"/>
                    <a:pt x="26" y="89"/>
                  </a:cubicBezTo>
                  <a:cubicBezTo>
                    <a:pt x="24" y="90"/>
                    <a:pt x="23" y="89"/>
                    <a:pt x="22" y="89"/>
                  </a:cubicBezTo>
                  <a:cubicBezTo>
                    <a:pt x="21" y="90"/>
                    <a:pt x="20" y="87"/>
                    <a:pt x="19" y="87"/>
                  </a:cubicBezTo>
                  <a:cubicBezTo>
                    <a:pt x="18" y="87"/>
                    <a:pt x="16" y="90"/>
                    <a:pt x="18" y="91"/>
                  </a:cubicBezTo>
                  <a:cubicBezTo>
                    <a:pt x="20" y="92"/>
                    <a:pt x="20" y="93"/>
                    <a:pt x="22" y="94"/>
                  </a:cubicBezTo>
                  <a:cubicBezTo>
                    <a:pt x="23" y="96"/>
                    <a:pt x="25" y="95"/>
                    <a:pt x="27" y="95"/>
                  </a:cubicBezTo>
                  <a:cubicBezTo>
                    <a:pt x="28" y="94"/>
                    <a:pt x="30" y="95"/>
                    <a:pt x="30" y="93"/>
                  </a:cubicBezTo>
                  <a:cubicBezTo>
                    <a:pt x="30" y="91"/>
                    <a:pt x="31" y="88"/>
                    <a:pt x="33" y="89"/>
                  </a:cubicBezTo>
                  <a:cubicBezTo>
                    <a:pt x="33" y="88"/>
                    <a:pt x="31" y="92"/>
                    <a:pt x="31" y="93"/>
                  </a:cubicBezTo>
                  <a:cubicBezTo>
                    <a:pt x="31" y="94"/>
                    <a:pt x="35" y="97"/>
                    <a:pt x="34" y="98"/>
                  </a:cubicBezTo>
                  <a:cubicBezTo>
                    <a:pt x="32" y="100"/>
                    <a:pt x="35" y="101"/>
                    <a:pt x="35" y="101"/>
                  </a:cubicBezTo>
                  <a:cubicBezTo>
                    <a:pt x="34" y="101"/>
                    <a:pt x="32" y="104"/>
                    <a:pt x="32" y="104"/>
                  </a:cubicBezTo>
                  <a:cubicBezTo>
                    <a:pt x="33" y="105"/>
                    <a:pt x="38" y="102"/>
                    <a:pt x="38" y="102"/>
                  </a:cubicBezTo>
                  <a:cubicBezTo>
                    <a:pt x="38" y="103"/>
                    <a:pt x="37" y="103"/>
                    <a:pt x="37" y="104"/>
                  </a:cubicBezTo>
                  <a:cubicBezTo>
                    <a:pt x="37" y="104"/>
                    <a:pt x="39" y="102"/>
                    <a:pt x="40" y="101"/>
                  </a:cubicBezTo>
                  <a:cubicBezTo>
                    <a:pt x="41" y="101"/>
                    <a:pt x="45" y="102"/>
                    <a:pt x="45" y="103"/>
                  </a:cubicBezTo>
                  <a:cubicBezTo>
                    <a:pt x="46" y="104"/>
                    <a:pt x="48" y="107"/>
                    <a:pt x="48" y="105"/>
                  </a:cubicBezTo>
                  <a:cubicBezTo>
                    <a:pt x="48" y="104"/>
                    <a:pt x="50" y="100"/>
                    <a:pt x="50" y="100"/>
                  </a:cubicBezTo>
                  <a:cubicBezTo>
                    <a:pt x="50" y="99"/>
                    <a:pt x="53" y="102"/>
                    <a:pt x="53" y="101"/>
                  </a:cubicBezTo>
                  <a:cubicBezTo>
                    <a:pt x="53" y="101"/>
                    <a:pt x="50" y="101"/>
                    <a:pt x="50" y="102"/>
                  </a:cubicBezTo>
                  <a:cubicBezTo>
                    <a:pt x="50" y="104"/>
                    <a:pt x="53" y="104"/>
                    <a:pt x="54" y="103"/>
                  </a:cubicBezTo>
                  <a:cubicBezTo>
                    <a:pt x="55" y="102"/>
                    <a:pt x="56" y="103"/>
                    <a:pt x="57" y="102"/>
                  </a:cubicBezTo>
                  <a:cubicBezTo>
                    <a:pt x="57" y="102"/>
                    <a:pt x="59" y="100"/>
                    <a:pt x="59" y="100"/>
                  </a:cubicBezTo>
                  <a:cubicBezTo>
                    <a:pt x="59" y="100"/>
                    <a:pt x="57" y="103"/>
                    <a:pt x="56" y="104"/>
                  </a:cubicBezTo>
                  <a:cubicBezTo>
                    <a:pt x="56" y="105"/>
                    <a:pt x="56" y="105"/>
                    <a:pt x="55" y="106"/>
                  </a:cubicBezTo>
                  <a:cubicBezTo>
                    <a:pt x="55" y="107"/>
                    <a:pt x="56" y="106"/>
                    <a:pt x="56" y="107"/>
                  </a:cubicBezTo>
                  <a:cubicBezTo>
                    <a:pt x="56" y="107"/>
                    <a:pt x="55" y="108"/>
                    <a:pt x="54" y="109"/>
                  </a:cubicBezTo>
                  <a:cubicBezTo>
                    <a:pt x="54" y="111"/>
                    <a:pt x="54" y="111"/>
                    <a:pt x="55" y="112"/>
                  </a:cubicBezTo>
                  <a:cubicBezTo>
                    <a:pt x="55" y="112"/>
                    <a:pt x="52" y="114"/>
                    <a:pt x="51" y="114"/>
                  </a:cubicBezTo>
                  <a:cubicBezTo>
                    <a:pt x="50" y="116"/>
                    <a:pt x="49" y="117"/>
                    <a:pt x="47" y="118"/>
                  </a:cubicBezTo>
                  <a:cubicBezTo>
                    <a:pt x="45" y="118"/>
                    <a:pt x="43" y="120"/>
                    <a:pt x="42" y="121"/>
                  </a:cubicBezTo>
                  <a:cubicBezTo>
                    <a:pt x="41" y="121"/>
                    <a:pt x="41" y="122"/>
                    <a:pt x="40" y="122"/>
                  </a:cubicBezTo>
                  <a:cubicBezTo>
                    <a:pt x="40" y="123"/>
                    <a:pt x="41" y="124"/>
                    <a:pt x="41" y="124"/>
                  </a:cubicBezTo>
                  <a:cubicBezTo>
                    <a:pt x="40" y="125"/>
                    <a:pt x="37" y="124"/>
                    <a:pt x="36" y="124"/>
                  </a:cubicBezTo>
                  <a:cubicBezTo>
                    <a:pt x="33" y="124"/>
                    <a:pt x="32" y="125"/>
                    <a:pt x="30" y="127"/>
                  </a:cubicBezTo>
                  <a:cubicBezTo>
                    <a:pt x="29" y="128"/>
                    <a:pt x="30" y="130"/>
                    <a:pt x="31" y="129"/>
                  </a:cubicBezTo>
                  <a:cubicBezTo>
                    <a:pt x="33" y="128"/>
                    <a:pt x="35" y="125"/>
                    <a:pt x="36" y="126"/>
                  </a:cubicBezTo>
                  <a:cubicBezTo>
                    <a:pt x="36" y="125"/>
                    <a:pt x="35" y="129"/>
                    <a:pt x="38" y="126"/>
                  </a:cubicBezTo>
                  <a:cubicBezTo>
                    <a:pt x="38" y="126"/>
                    <a:pt x="40" y="129"/>
                    <a:pt x="41" y="127"/>
                  </a:cubicBezTo>
                  <a:cubicBezTo>
                    <a:pt x="41" y="126"/>
                    <a:pt x="40" y="126"/>
                    <a:pt x="41" y="126"/>
                  </a:cubicBezTo>
                  <a:cubicBezTo>
                    <a:pt x="42" y="125"/>
                    <a:pt x="42" y="125"/>
                    <a:pt x="43" y="125"/>
                  </a:cubicBezTo>
                  <a:cubicBezTo>
                    <a:pt x="44" y="125"/>
                    <a:pt x="44" y="125"/>
                    <a:pt x="45" y="124"/>
                  </a:cubicBezTo>
                  <a:cubicBezTo>
                    <a:pt x="46" y="123"/>
                    <a:pt x="48" y="123"/>
                    <a:pt x="50" y="122"/>
                  </a:cubicBezTo>
                  <a:cubicBezTo>
                    <a:pt x="53" y="121"/>
                    <a:pt x="49" y="121"/>
                    <a:pt x="51" y="120"/>
                  </a:cubicBezTo>
                  <a:cubicBezTo>
                    <a:pt x="52" y="119"/>
                    <a:pt x="53" y="118"/>
                    <a:pt x="54" y="118"/>
                  </a:cubicBezTo>
                  <a:cubicBezTo>
                    <a:pt x="56" y="117"/>
                    <a:pt x="58" y="116"/>
                    <a:pt x="59" y="116"/>
                  </a:cubicBezTo>
                  <a:cubicBezTo>
                    <a:pt x="62" y="114"/>
                    <a:pt x="60" y="115"/>
                    <a:pt x="60" y="113"/>
                  </a:cubicBezTo>
                  <a:cubicBezTo>
                    <a:pt x="60" y="113"/>
                    <a:pt x="68" y="109"/>
                    <a:pt x="69" y="108"/>
                  </a:cubicBezTo>
                  <a:cubicBezTo>
                    <a:pt x="70" y="108"/>
                    <a:pt x="72" y="108"/>
                    <a:pt x="72" y="107"/>
                  </a:cubicBezTo>
                  <a:cubicBezTo>
                    <a:pt x="72" y="104"/>
                    <a:pt x="73" y="105"/>
                    <a:pt x="75" y="104"/>
                  </a:cubicBezTo>
                  <a:cubicBezTo>
                    <a:pt x="78" y="102"/>
                    <a:pt x="69" y="101"/>
                    <a:pt x="73" y="97"/>
                  </a:cubicBezTo>
                  <a:cubicBezTo>
                    <a:pt x="75" y="96"/>
                    <a:pt x="77" y="96"/>
                    <a:pt x="78" y="95"/>
                  </a:cubicBezTo>
                  <a:cubicBezTo>
                    <a:pt x="79" y="94"/>
                    <a:pt x="79" y="91"/>
                    <a:pt x="77" y="91"/>
                  </a:cubicBezTo>
                  <a:cubicBezTo>
                    <a:pt x="79" y="91"/>
                    <a:pt x="79" y="92"/>
                    <a:pt x="81" y="91"/>
                  </a:cubicBezTo>
                  <a:cubicBezTo>
                    <a:pt x="82" y="90"/>
                    <a:pt x="83" y="88"/>
                    <a:pt x="85" y="87"/>
                  </a:cubicBezTo>
                  <a:cubicBezTo>
                    <a:pt x="86" y="86"/>
                    <a:pt x="88" y="84"/>
                    <a:pt x="89" y="84"/>
                  </a:cubicBezTo>
                  <a:cubicBezTo>
                    <a:pt x="90" y="84"/>
                    <a:pt x="95" y="84"/>
                    <a:pt x="94" y="86"/>
                  </a:cubicBezTo>
                  <a:cubicBezTo>
                    <a:pt x="93" y="87"/>
                    <a:pt x="91" y="85"/>
                    <a:pt x="89" y="86"/>
                  </a:cubicBezTo>
                  <a:cubicBezTo>
                    <a:pt x="87" y="87"/>
                    <a:pt x="87" y="88"/>
                    <a:pt x="86" y="90"/>
                  </a:cubicBezTo>
                  <a:cubicBezTo>
                    <a:pt x="86" y="92"/>
                    <a:pt x="84" y="94"/>
                    <a:pt x="84" y="96"/>
                  </a:cubicBezTo>
                  <a:cubicBezTo>
                    <a:pt x="83" y="97"/>
                    <a:pt x="87" y="96"/>
                    <a:pt x="87" y="97"/>
                  </a:cubicBezTo>
                  <a:cubicBezTo>
                    <a:pt x="86" y="97"/>
                    <a:pt x="81" y="99"/>
                    <a:pt x="85" y="99"/>
                  </a:cubicBezTo>
                  <a:cubicBezTo>
                    <a:pt x="88" y="99"/>
                    <a:pt x="90" y="97"/>
                    <a:pt x="93" y="96"/>
                  </a:cubicBezTo>
                  <a:cubicBezTo>
                    <a:pt x="95" y="94"/>
                    <a:pt x="97" y="94"/>
                    <a:pt x="99" y="93"/>
                  </a:cubicBezTo>
                  <a:cubicBezTo>
                    <a:pt x="103" y="92"/>
                    <a:pt x="101" y="90"/>
                    <a:pt x="101" y="88"/>
                  </a:cubicBezTo>
                  <a:cubicBezTo>
                    <a:pt x="100" y="84"/>
                    <a:pt x="109" y="87"/>
                    <a:pt x="111" y="88"/>
                  </a:cubicBezTo>
                  <a:cubicBezTo>
                    <a:pt x="113" y="88"/>
                    <a:pt x="114" y="90"/>
                    <a:pt x="116" y="91"/>
                  </a:cubicBezTo>
                  <a:cubicBezTo>
                    <a:pt x="116" y="91"/>
                    <a:pt x="118" y="88"/>
                    <a:pt x="119" y="89"/>
                  </a:cubicBezTo>
                  <a:cubicBezTo>
                    <a:pt x="119" y="89"/>
                    <a:pt x="119" y="91"/>
                    <a:pt x="119" y="92"/>
                  </a:cubicBezTo>
                  <a:cubicBezTo>
                    <a:pt x="121" y="93"/>
                    <a:pt x="122" y="93"/>
                    <a:pt x="123" y="93"/>
                  </a:cubicBezTo>
                  <a:cubicBezTo>
                    <a:pt x="126" y="93"/>
                    <a:pt x="129" y="92"/>
                    <a:pt x="131" y="93"/>
                  </a:cubicBezTo>
                  <a:cubicBezTo>
                    <a:pt x="132" y="93"/>
                    <a:pt x="133" y="94"/>
                    <a:pt x="134" y="93"/>
                  </a:cubicBezTo>
                  <a:cubicBezTo>
                    <a:pt x="135" y="93"/>
                    <a:pt x="135" y="94"/>
                    <a:pt x="136" y="95"/>
                  </a:cubicBezTo>
                  <a:cubicBezTo>
                    <a:pt x="137" y="95"/>
                    <a:pt x="139" y="96"/>
                    <a:pt x="140" y="96"/>
                  </a:cubicBezTo>
                  <a:cubicBezTo>
                    <a:pt x="142" y="96"/>
                    <a:pt x="143" y="94"/>
                    <a:pt x="144" y="94"/>
                  </a:cubicBezTo>
                  <a:cubicBezTo>
                    <a:pt x="146" y="93"/>
                    <a:pt x="145" y="96"/>
                    <a:pt x="145" y="96"/>
                  </a:cubicBezTo>
                  <a:cubicBezTo>
                    <a:pt x="144" y="97"/>
                    <a:pt x="144" y="97"/>
                    <a:pt x="145" y="98"/>
                  </a:cubicBezTo>
                  <a:cubicBezTo>
                    <a:pt x="148" y="99"/>
                    <a:pt x="150" y="100"/>
                    <a:pt x="152" y="101"/>
                  </a:cubicBezTo>
                  <a:cubicBezTo>
                    <a:pt x="154" y="103"/>
                    <a:pt x="156" y="105"/>
                    <a:pt x="158" y="106"/>
                  </a:cubicBezTo>
                  <a:cubicBezTo>
                    <a:pt x="159" y="106"/>
                    <a:pt x="160" y="105"/>
                    <a:pt x="161" y="105"/>
                  </a:cubicBezTo>
                  <a:cubicBezTo>
                    <a:pt x="162" y="104"/>
                    <a:pt x="160" y="103"/>
                    <a:pt x="160" y="102"/>
                  </a:cubicBezTo>
                  <a:cubicBezTo>
                    <a:pt x="160" y="101"/>
                    <a:pt x="163" y="103"/>
                    <a:pt x="163" y="103"/>
                  </a:cubicBezTo>
                  <a:cubicBezTo>
                    <a:pt x="163" y="104"/>
                    <a:pt x="166" y="106"/>
                    <a:pt x="167" y="105"/>
                  </a:cubicBezTo>
                  <a:cubicBezTo>
                    <a:pt x="167" y="105"/>
                    <a:pt x="165" y="99"/>
                    <a:pt x="165" y="99"/>
                  </a:cubicBezTo>
                  <a:cubicBezTo>
                    <a:pt x="166" y="99"/>
                    <a:pt x="168" y="104"/>
                    <a:pt x="169" y="104"/>
                  </a:cubicBezTo>
                  <a:cubicBezTo>
                    <a:pt x="169" y="105"/>
                    <a:pt x="170" y="107"/>
                    <a:pt x="171" y="107"/>
                  </a:cubicBezTo>
                  <a:cubicBezTo>
                    <a:pt x="172" y="107"/>
                    <a:pt x="173" y="105"/>
                    <a:pt x="173" y="105"/>
                  </a:cubicBezTo>
                  <a:cubicBezTo>
                    <a:pt x="171" y="106"/>
                    <a:pt x="177" y="110"/>
                    <a:pt x="177" y="111"/>
                  </a:cubicBezTo>
                  <a:cubicBezTo>
                    <a:pt x="176" y="111"/>
                    <a:pt x="176" y="111"/>
                    <a:pt x="176" y="111"/>
                  </a:cubicBezTo>
                  <a:cubicBezTo>
                    <a:pt x="175" y="112"/>
                    <a:pt x="177" y="112"/>
                    <a:pt x="177" y="113"/>
                  </a:cubicBezTo>
                  <a:cubicBezTo>
                    <a:pt x="177" y="113"/>
                    <a:pt x="175" y="114"/>
                    <a:pt x="176" y="114"/>
                  </a:cubicBezTo>
                  <a:cubicBezTo>
                    <a:pt x="177" y="115"/>
                    <a:pt x="178" y="116"/>
                    <a:pt x="179" y="117"/>
                  </a:cubicBezTo>
                  <a:cubicBezTo>
                    <a:pt x="181" y="119"/>
                    <a:pt x="182" y="120"/>
                    <a:pt x="184" y="121"/>
                  </a:cubicBezTo>
                  <a:cubicBezTo>
                    <a:pt x="184" y="121"/>
                    <a:pt x="182" y="125"/>
                    <a:pt x="183" y="125"/>
                  </a:cubicBezTo>
                  <a:cubicBezTo>
                    <a:pt x="184" y="126"/>
                    <a:pt x="184" y="124"/>
                    <a:pt x="184" y="124"/>
                  </a:cubicBezTo>
                  <a:cubicBezTo>
                    <a:pt x="185" y="123"/>
                    <a:pt x="185" y="126"/>
                    <a:pt x="186" y="127"/>
                  </a:cubicBezTo>
                  <a:cubicBezTo>
                    <a:pt x="186" y="127"/>
                    <a:pt x="186" y="126"/>
                    <a:pt x="186" y="125"/>
                  </a:cubicBezTo>
                  <a:cubicBezTo>
                    <a:pt x="186" y="127"/>
                    <a:pt x="192" y="130"/>
                    <a:pt x="193" y="127"/>
                  </a:cubicBezTo>
                  <a:cubicBezTo>
                    <a:pt x="193" y="127"/>
                    <a:pt x="193" y="128"/>
                    <a:pt x="193" y="128"/>
                  </a:cubicBezTo>
                  <a:cubicBezTo>
                    <a:pt x="193" y="128"/>
                    <a:pt x="194" y="127"/>
                    <a:pt x="194" y="126"/>
                  </a:cubicBezTo>
                  <a:cubicBezTo>
                    <a:pt x="193" y="126"/>
                    <a:pt x="194" y="127"/>
                    <a:pt x="194" y="12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399" name="Freeform 641">
              <a:extLst>
                <a:ext uri="{FF2B5EF4-FFF2-40B4-BE49-F238E27FC236}">
                  <a16:creationId xmlns:a16="http://schemas.microsoft.com/office/drawing/2014/main" id="{FCACAF6D-005C-634C-AD10-BB2EDDED8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8086" y="6516489"/>
              <a:ext cx="2697455" cy="1337930"/>
            </a:xfrm>
            <a:custGeom>
              <a:avLst/>
              <a:gdLst>
                <a:gd name="T0" fmla="*/ 84 w 289"/>
                <a:gd name="T1" fmla="*/ 106 h 143"/>
                <a:gd name="T2" fmla="*/ 105 w 289"/>
                <a:gd name="T3" fmla="*/ 119 h 143"/>
                <a:gd name="T4" fmla="*/ 125 w 289"/>
                <a:gd name="T5" fmla="*/ 127 h 143"/>
                <a:gd name="T6" fmla="*/ 137 w 289"/>
                <a:gd name="T7" fmla="*/ 127 h 143"/>
                <a:gd name="T8" fmla="*/ 149 w 289"/>
                <a:gd name="T9" fmla="*/ 119 h 143"/>
                <a:gd name="T10" fmla="*/ 162 w 289"/>
                <a:gd name="T11" fmla="*/ 118 h 143"/>
                <a:gd name="T12" fmla="*/ 177 w 289"/>
                <a:gd name="T13" fmla="*/ 119 h 143"/>
                <a:gd name="T14" fmla="*/ 171 w 289"/>
                <a:gd name="T15" fmla="*/ 113 h 143"/>
                <a:gd name="T16" fmla="*/ 186 w 289"/>
                <a:gd name="T17" fmla="*/ 113 h 143"/>
                <a:gd name="T18" fmla="*/ 209 w 289"/>
                <a:gd name="T19" fmla="*/ 122 h 143"/>
                <a:gd name="T20" fmla="*/ 213 w 289"/>
                <a:gd name="T21" fmla="*/ 133 h 143"/>
                <a:gd name="T22" fmla="*/ 220 w 289"/>
                <a:gd name="T23" fmla="*/ 143 h 143"/>
                <a:gd name="T24" fmla="*/ 215 w 289"/>
                <a:gd name="T25" fmla="*/ 108 h 143"/>
                <a:gd name="T26" fmla="*/ 234 w 289"/>
                <a:gd name="T27" fmla="*/ 92 h 143"/>
                <a:gd name="T28" fmla="*/ 239 w 289"/>
                <a:gd name="T29" fmla="*/ 86 h 143"/>
                <a:gd name="T30" fmla="*/ 244 w 289"/>
                <a:gd name="T31" fmla="*/ 82 h 143"/>
                <a:gd name="T32" fmla="*/ 242 w 289"/>
                <a:gd name="T33" fmla="*/ 78 h 143"/>
                <a:gd name="T34" fmla="*/ 238 w 289"/>
                <a:gd name="T35" fmla="*/ 71 h 143"/>
                <a:gd name="T36" fmla="*/ 239 w 289"/>
                <a:gd name="T37" fmla="*/ 69 h 143"/>
                <a:gd name="T38" fmla="*/ 242 w 289"/>
                <a:gd name="T39" fmla="*/ 75 h 143"/>
                <a:gd name="T40" fmla="*/ 246 w 289"/>
                <a:gd name="T41" fmla="*/ 62 h 143"/>
                <a:gd name="T42" fmla="*/ 253 w 289"/>
                <a:gd name="T43" fmla="*/ 52 h 143"/>
                <a:gd name="T44" fmla="*/ 265 w 289"/>
                <a:gd name="T45" fmla="*/ 48 h 143"/>
                <a:gd name="T46" fmla="*/ 271 w 289"/>
                <a:gd name="T47" fmla="*/ 48 h 143"/>
                <a:gd name="T48" fmla="*/ 274 w 289"/>
                <a:gd name="T49" fmla="*/ 35 h 143"/>
                <a:gd name="T50" fmla="*/ 288 w 289"/>
                <a:gd name="T51" fmla="*/ 28 h 143"/>
                <a:gd name="T52" fmla="*/ 276 w 289"/>
                <a:gd name="T53" fmla="*/ 13 h 143"/>
                <a:gd name="T54" fmla="*/ 264 w 289"/>
                <a:gd name="T55" fmla="*/ 28 h 143"/>
                <a:gd name="T56" fmla="*/ 237 w 289"/>
                <a:gd name="T57" fmla="*/ 39 h 143"/>
                <a:gd name="T58" fmla="*/ 224 w 289"/>
                <a:gd name="T59" fmla="*/ 45 h 143"/>
                <a:gd name="T60" fmla="*/ 208 w 289"/>
                <a:gd name="T61" fmla="*/ 44 h 143"/>
                <a:gd name="T62" fmla="*/ 203 w 289"/>
                <a:gd name="T63" fmla="*/ 36 h 143"/>
                <a:gd name="T64" fmla="*/ 196 w 289"/>
                <a:gd name="T65" fmla="*/ 28 h 143"/>
                <a:gd name="T66" fmla="*/ 185 w 289"/>
                <a:gd name="T67" fmla="*/ 48 h 143"/>
                <a:gd name="T68" fmla="*/ 187 w 289"/>
                <a:gd name="T69" fmla="*/ 25 h 143"/>
                <a:gd name="T70" fmla="*/ 196 w 289"/>
                <a:gd name="T71" fmla="*/ 17 h 143"/>
                <a:gd name="T72" fmla="*/ 184 w 289"/>
                <a:gd name="T73" fmla="*/ 13 h 143"/>
                <a:gd name="T74" fmla="*/ 165 w 289"/>
                <a:gd name="T75" fmla="*/ 15 h 143"/>
                <a:gd name="T76" fmla="*/ 158 w 289"/>
                <a:gd name="T77" fmla="*/ 5 h 143"/>
                <a:gd name="T78" fmla="*/ 147 w 289"/>
                <a:gd name="T79" fmla="*/ 4 h 143"/>
                <a:gd name="T80" fmla="*/ 30 w 289"/>
                <a:gd name="T81" fmla="*/ 4 h 143"/>
                <a:gd name="T82" fmla="*/ 7 w 289"/>
                <a:gd name="T83" fmla="*/ 9 h 143"/>
                <a:gd name="T84" fmla="*/ 8 w 289"/>
                <a:gd name="T85" fmla="*/ 21 h 143"/>
                <a:gd name="T86" fmla="*/ 2 w 289"/>
                <a:gd name="T87" fmla="*/ 40 h 143"/>
                <a:gd name="T88" fmla="*/ 5 w 289"/>
                <a:gd name="T89" fmla="*/ 63 h 143"/>
                <a:gd name="T90" fmla="*/ 12 w 289"/>
                <a:gd name="T91" fmla="*/ 73 h 143"/>
                <a:gd name="T92" fmla="*/ 21 w 289"/>
                <a:gd name="T93" fmla="*/ 88 h 143"/>
                <a:gd name="T94" fmla="*/ 39 w 289"/>
                <a:gd name="T95" fmla="*/ 10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9" h="143">
                  <a:moveTo>
                    <a:pt x="68" y="108"/>
                  </a:moveTo>
                  <a:cubicBezTo>
                    <a:pt x="71" y="108"/>
                    <a:pt x="74" y="108"/>
                    <a:pt x="78" y="108"/>
                  </a:cubicBezTo>
                  <a:cubicBezTo>
                    <a:pt x="79" y="108"/>
                    <a:pt x="81" y="108"/>
                    <a:pt x="82" y="108"/>
                  </a:cubicBezTo>
                  <a:cubicBezTo>
                    <a:pt x="83" y="108"/>
                    <a:pt x="83" y="106"/>
                    <a:pt x="84" y="106"/>
                  </a:cubicBezTo>
                  <a:cubicBezTo>
                    <a:pt x="85" y="105"/>
                    <a:pt x="91" y="105"/>
                    <a:pt x="91" y="106"/>
                  </a:cubicBezTo>
                  <a:cubicBezTo>
                    <a:pt x="94" y="108"/>
                    <a:pt x="97" y="110"/>
                    <a:pt x="100" y="112"/>
                  </a:cubicBezTo>
                  <a:cubicBezTo>
                    <a:pt x="100" y="112"/>
                    <a:pt x="101" y="115"/>
                    <a:pt x="101" y="116"/>
                  </a:cubicBezTo>
                  <a:cubicBezTo>
                    <a:pt x="102" y="118"/>
                    <a:pt x="102" y="118"/>
                    <a:pt x="105" y="119"/>
                  </a:cubicBezTo>
                  <a:cubicBezTo>
                    <a:pt x="107" y="120"/>
                    <a:pt x="108" y="121"/>
                    <a:pt x="109" y="119"/>
                  </a:cubicBezTo>
                  <a:cubicBezTo>
                    <a:pt x="110" y="116"/>
                    <a:pt x="111" y="116"/>
                    <a:pt x="114" y="117"/>
                  </a:cubicBezTo>
                  <a:cubicBezTo>
                    <a:pt x="116" y="117"/>
                    <a:pt x="119" y="118"/>
                    <a:pt x="119" y="120"/>
                  </a:cubicBezTo>
                  <a:cubicBezTo>
                    <a:pt x="121" y="123"/>
                    <a:pt x="123" y="124"/>
                    <a:pt x="125" y="127"/>
                  </a:cubicBezTo>
                  <a:cubicBezTo>
                    <a:pt x="127" y="129"/>
                    <a:pt x="126" y="133"/>
                    <a:pt x="129" y="134"/>
                  </a:cubicBezTo>
                  <a:cubicBezTo>
                    <a:pt x="131" y="136"/>
                    <a:pt x="135" y="136"/>
                    <a:pt x="137" y="137"/>
                  </a:cubicBezTo>
                  <a:cubicBezTo>
                    <a:pt x="137" y="136"/>
                    <a:pt x="135" y="129"/>
                    <a:pt x="135" y="129"/>
                  </a:cubicBezTo>
                  <a:cubicBezTo>
                    <a:pt x="137" y="130"/>
                    <a:pt x="136" y="127"/>
                    <a:pt x="137" y="127"/>
                  </a:cubicBezTo>
                  <a:cubicBezTo>
                    <a:pt x="137" y="126"/>
                    <a:pt x="139" y="126"/>
                    <a:pt x="140" y="125"/>
                  </a:cubicBezTo>
                  <a:cubicBezTo>
                    <a:pt x="141" y="125"/>
                    <a:pt x="142" y="122"/>
                    <a:pt x="142" y="122"/>
                  </a:cubicBezTo>
                  <a:cubicBezTo>
                    <a:pt x="143" y="123"/>
                    <a:pt x="144" y="123"/>
                    <a:pt x="145" y="122"/>
                  </a:cubicBezTo>
                  <a:cubicBezTo>
                    <a:pt x="147" y="121"/>
                    <a:pt x="148" y="121"/>
                    <a:pt x="149" y="119"/>
                  </a:cubicBezTo>
                  <a:cubicBezTo>
                    <a:pt x="151" y="118"/>
                    <a:pt x="148" y="118"/>
                    <a:pt x="148" y="117"/>
                  </a:cubicBezTo>
                  <a:cubicBezTo>
                    <a:pt x="148" y="117"/>
                    <a:pt x="151" y="118"/>
                    <a:pt x="152" y="117"/>
                  </a:cubicBezTo>
                  <a:cubicBezTo>
                    <a:pt x="154" y="116"/>
                    <a:pt x="155" y="116"/>
                    <a:pt x="157" y="116"/>
                  </a:cubicBezTo>
                  <a:cubicBezTo>
                    <a:pt x="159" y="116"/>
                    <a:pt x="160" y="119"/>
                    <a:pt x="162" y="118"/>
                  </a:cubicBezTo>
                  <a:cubicBezTo>
                    <a:pt x="165" y="116"/>
                    <a:pt x="166" y="118"/>
                    <a:pt x="168" y="119"/>
                  </a:cubicBezTo>
                  <a:cubicBezTo>
                    <a:pt x="170" y="120"/>
                    <a:pt x="171" y="118"/>
                    <a:pt x="172" y="118"/>
                  </a:cubicBezTo>
                  <a:cubicBezTo>
                    <a:pt x="173" y="117"/>
                    <a:pt x="176" y="119"/>
                    <a:pt x="176" y="120"/>
                  </a:cubicBezTo>
                  <a:cubicBezTo>
                    <a:pt x="177" y="121"/>
                    <a:pt x="178" y="120"/>
                    <a:pt x="177" y="119"/>
                  </a:cubicBezTo>
                  <a:cubicBezTo>
                    <a:pt x="177" y="119"/>
                    <a:pt x="176" y="118"/>
                    <a:pt x="175" y="118"/>
                  </a:cubicBezTo>
                  <a:cubicBezTo>
                    <a:pt x="174" y="117"/>
                    <a:pt x="176" y="117"/>
                    <a:pt x="176" y="117"/>
                  </a:cubicBezTo>
                  <a:cubicBezTo>
                    <a:pt x="175" y="115"/>
                    <a:pt x="175" y="114"/>
                    <a:pt x="173" y="115"/>
                  </a:cubicBezTo>
                  <a:cubicBezTo>
                    <a:pt x="173" y="115"/>
                    <a:pt x="169" y="115"/>
                    <a:pt x="171" y="113"/>
                  </a:cubicBezTo>
                  <a:cubicBezTo>
                    <a:pt x="173" y="113"/>
                    <a:pt x="174" y="114"/>
                    <a:pt x="175" y="114"/>
                  </a:cubicBezTo>
                  <a:cubicBezTo>
                    <a:pt x="178" y="113"/>
                    <a:pt x="180" y="113"/>
                    <a:pt x="183" y="113"/>
                  </a:cubicBezTo>
                  <a:cubicBezTo>
                    <a:pt x="184" y="113"/>
                    <a:pt x="183" y="113"/>
                    <a:pt x="184" y="114"/>
                  </a:cubicBezTo>
                  <a:cubicBezTo>
                    <a:pt x="184" y="114"/>
                    <a:pt x="185" y="114"/>
                    <a:pt x="186" y="113"/>
                  </a:cubicBezTo>
                  <a:cubicBezTo>
                    <a:pt x="188" y="113"/>
                    <a:pt x="190" y="113"/>
                    <a:pt x="192" y="113"/>
                  </a:cubicBezTo>
                  <a:cubicBezTo>
                    <a:pt x="194" y="113"/>
                    <a:pt x="194" y="115"/>
                    <a:pt x="196" y="116"/>
                  </a:cubicBezTo>
                  <a:cubicBezTo>
                    <a:pt x="198" y="118"/>
                    <a:pt x="200" y="116"/>
                    <a:pt x="202" y="115"/>
                  </a:cubicBezTo>
                  <a:cubicBezTo>
                    <a:pt x="203" y="115"/>
                    <a:pt x="209" y="121"/>
                    <a:pt x="209" y="122"/>
                  </a:cubicBezTo>
                  <a:cubicBezTo>
                    <a:pt x="210" y="123"/>
                    <a:pt x="208" y="125"/>
                    <a:pt x="209" y="126"/>
                  </a:cubicBezTo>
                  <a:cubicBezTo>
                    <a:pt x="210" y="128"/>
                    <a:pt x="209" y="128"/>
                    <a:pt x="210" y="130"/>
                  </a:cubicBezTo>
                  <a:cubicBezTo>
                    <a:pt x="210" y="131"/>
                    <a:pt x="211" y="132"/>
                    <a:pt x="211" y="132"/>
                  </a:cubicBezTo>
                  <a:cubicBezTo>
                    <a:pt x="212" y="132"/>
                    <a:pt x="212" y="133"/>
                    <a:pt x="213" y="133"/>
                  </a:cubicBezTo>
                  <a:cubicBezTo>
                    <a:pt x="214" y="134"/>
                    <a:pt x="213" y="136"/>
                    <a:pt x="214" y="137"/>
                  </a:cubicBezTo>
                  <a:cubicBezTo>
                    <a:pt x="215" y="138"/>
                    <a:pt x="216" y="138"/>
                    <a:pt x="217" y="140"/>
                  </a:cubicBezTo>
                  <a:cubicBezTo>
                    <a:pt x="219" y="143"/>
                    <a:pt x="218" y="140"/>
                    <a:pt x="220" y="141"/>
                  </a:cubicBezTo>
                  <a:cubicBezTo>
                    <a:pt x="220" y="141"/>
                    <a:pt x="220" y="143"/>
                    <a:pt x="220" y="143"/>
                  </a:cubicBezTo>
                  <a:cubicBezTo>
                    <a:pt x="221" y="143"/>
                    <a:pt x="222" y="136"/>
                    <a:pt x="222" y="135"/>
                  </a:cubicBezTo>
                  <a:cubicBezTo>
                    <a:pt x="222" y="132"/>
                    <a:pt x="221" y="130"/>
                    <a:pt x="220" y="126"/>
                  </a:cubicBezTo>
                  <a:cubicBezTo>
                    <a:pt x="218" y="123"/>
                    <a:pt x="218" y="120"/>
                    <a:pt x="217" y="117"/>
                  </a:cubicBezTo>
                  <a:cubicBezTo>
                    <a:pt x="215" y="115"/>
                    <a:pt x="214" y="111"/>
                    <a:pt x="215" y="108"/>
                  </a:cubicBezTo>
                  <a:cubicBezTo>
                    <a:pt x="216" y="105"/>
                    <a:pt x="218" y="103"/>
                    <a:pt x="221" y="101"/>
                  </a:cubicBezTo>
                  <a:cubicBezTo>
                    <a:pt x="222" y="100"/>
                    <a:pt x="223" y="100"/>
                    <a:pt x="224" y="99"/>
                  </a:cubicBezTo>
                  <a:cubicBezTo>
                    <a:pt x="225" y="98"/>
                    <a:pt x="226" y="96"/>
                    <a:pt x="227" y="96"/>
                  </a:cubicBezTo>
                  <a:cubicBezTo>
                    <a:pt x="229" y="94"/>
                    <a:pt x="232" y="94"/>
                    <a:pt x="234" y="92"/>
                  </a:cubicBezTo>
                  <a:cubicBezTo>
                    <a:pt x="235" y="91"/>
                    <a:pt x="236" y="89"/>
                    <a:pt x="238" y="89"/>
                  </a:cubicBezTo>
                  <a:cubicBezTo>
                    <a:pt x="238" y="89"/>
                    <a:pt x="242" y="89"/>
                    <a:pt x="241" y="87"/>
                  </a:cubicBezTo>
                  <a:cubicBezTo>
                    <a:pt x="241" y="87"/>
                    <a:pt x="238" y="88"/>
                    <a:pt x="238" y="88"/>
                  </a:cubicBezTo>
                  <a:cubicBezTo>
                    <a:pt x="238" y="87"/>
                    <a:pt x="240" y="88"/>
                    <a:pt x="239" y="86"/>
                  </a:cubicBezTo>
                  <a:cubicBezTo>
                    <a:pt x="239" y="86"/>
                    <a:pt x="238" y="85"/>
                    <a:pt x="239" y="85"/>
                  </a:cubicBezTo>
                  <a:cubicBezTo>
                    <a:pt x="239" y="84"/>
                    <a:pt x="239" y="85"/>
                    <a:pt x="240" y="84"/>
                  </a:cubicBezTo>
                  <a:cubicBezTo>
                    <a:pt x="239" y="85"/>
                    <a:pt x="241" y="86"/>
                    <a:pt x="241" y="85"/>
                  </a:cubicBezTo>
                  <a:cubicBezTo>
                    <a:pt x="242" y="85"/>
                    <a:pt x="245" y="83"/>
                    <a:pt x="244" y="82"/>
                  </a:cubicBezTo>
                  <a:cubicBezTo>
                    <a:pt x="244" y="83"/>
                    <a:pt x="238" y="82"/>
                    <a:pt x="239" y="81"/>
                  </a:cubicBezTo>
                  <a:cubicBezTo>
                    <a:pt x="239" y="80"/>
                    <a:pt x="240" y="82"/>
                    <a:pt x="241" y="81"/>
                  </a:cubicBezTo>
                  <a:cubicBezTo>
                    <a:pt x="241" y="81"/>
                    <a:pt x="243" y="80"/>
                    <a:pt x="243" y="80"/>
                  </a:cubicBezTo>
                  <a:cubicBezTo>
                    <a:pt x="243" y="80"/>
                    <a:pt x="242" y="79"/>
                    <a:pt x="242" y="78"/>
                  </a:cubicBezTo>
                  <a:cubicBezTo>
                    <a:pt x="243" y="77"/>
                    <a:pt x="243" y="76"/>
                    <a:pt x="241" y="76"/>
                  </a:cubicBezTo>
                  <a:cubicBezTo>
                    <a:pt x="241" y="76"/>
                    <a:pt x="237" y="74"/>
                    <a:pt x="237" y="74"/>
                  </a:cubicBezTo>
                  <a:cubicBezTo>
                    <a:pt x="238" y="73"/>
                    <a:pt x="239" y="74"/>
                    <a:pt x="240" y="74"/>
                  </a:cubicBezTo>
                  <a:cubicBezTo>
                    <a:pt x="241" y="73"/>
                    <a:pt x="239" y="71"/>
                    <a:pt x="238" y="71"/>
                  </a:cubicBezTo>
                  <a:cubicBezTo>
                    <a:pt x="237" y="70"/>
                    <a:pt x="236" y="69"/>
                    <a:pt x="236" y="68"/>
                  </a:cubicBezTo>
                  <a:cubicBezTo>
                    <a:pt x="235" y="67"/>
                    <a:pt x="238" y="65"/>
                    <a:pt x="237" y="64"/>
                  </a:cubicBezTo>
                  <a:cubicBezTo>
                    <a:pt x="238" y="65"/>
                    <a:pt x="237" y="66"/>
                    <a:pt x="237" y="67"/>
                  </a:cubicBezTo>
                  <a:cubicBezTo>
                    <a:pt x="237" y="67"/>
                    <a:pt x="239" y="69"/>
                    <a:pt x="239" y="69"/>
                  </a:cubicBezTo>
                  <a:cubicBezTo>
                    <a:pt x="241" y="67"/>
                    <a:pt x="239" y="62"/>
                    <a:pt x="242" y="61"/>
                  </a:cubicBezTo>
                  <a:cubicBezTo>
                    <a:pt x="241" y="61"/>
                    <a:pt x="241" y="66"/>
                    <a:pt x="242" y="67"/>
                  </a:cubicBezTo>
                  <a:cubicBezTo>
                    <a:pt x="242" y="69"/>
                    <a:pt x="244" y="69"/>
                    <a:pt x="244" y="71"/>
                  </a:cubicBezTo>
                  <a:cubicBezTo>
                    <a:pt x="244" y="72"/>
                    <a:pt x="241" y="74"/>
                    <a:pt x="242" y="75"/>
                  </a:cubicBezTo>
                  <a:cubicBezTo>
                    <a:pt x="242" y="75"/>
                    <a:pt x="248" y="69"/>
                    <a:pt x="247" y="67"/>
                  </a:cubicBezTo>
                  <a:cubicBezTo>
                    <a:pt x="247" y="65"/>
                    <a:pt x="245" y="64"/>
                    <a:pt x="245" y="62"/>
                  </a:cubicBezTo>
                  <a:cubicBezTo>
                    <a:pt x="244" y="61"/>
                    <a:pt x="245" y="58"/>
                    <a:pt x="247" y="59"/>
                  </a:cubicBezTo>
                  <a:cubicBezTo>
                    <a:pt x="246" y="58"/>
                    <a:pt x="245" y="61"/>
                    <a:pt x="246" y="62"/>
                  </a:cubicBezTo>
                  <a:cubicBezTo>
                    <a:pt x="248" y="64"/>
                    <a:pt x="248" y="65"/>
                    <a:pt x="250" y="62"/>
                  </a:cubicBezTo>
                  <a:cubicBezTo>
                    <a:pt x="251" y="61"/>
                    <a:pt x="253" y="58"/>
                    <a:pt x="252" y="56"/>
                  </a:cubicBezTo>
                  <a:cubicBezTo>
                    <a:pt x="252" y="56"/>
                    <a:pt x="251" y="55"/>
                    <a:pt x="252" y="54"/>
                  </a:cubicBezTo>
                  <a:cubicBezTo>
                    <a:pt x="252" y="54"/>
                    <a:pt x="253" y="52"/>
                    <a:pt x="253" y="52"/>
                  </a:cubicBezTo>
                  <a:cubicBezTo>
                    <a:pt x="253" y="52"/>
                    <a:pt x="253" y="54"/>
                    <a:pt x="253" y="54"/>
                  </a:cubicBezTo>
                  <a:cubicBezTo>
                    <a:pt x="253" y="54"/>
                    <a:pt x="258" y="51"/>
                    <a:pt x="260" y="51"/>
                  </a:cubicBezTo>
                  <a:cubicBezTo>
                    <a:pt x="261" y="50"/>
                    <a:pt x="263" y="51"/>
                    <a:pt x="264" y="51"/>
                  </a:cubicBezTo>
                  <a:cubicBezTo>
                    <a:pt x="266" y="50"/>
                    <a:pt x="265" y="49"/>
                    <a:pt x="265" y="48"/>
                  </a:cubicBezTo>
                  <a:cubicBezTo>
                    <a:pt x="266" y="48"/>
                    <a:pt x="266" y="50"/>
                    <a:pt x="267" y="50"/>
                  </a:cubicBezTo>
                  <a:cubicBezTo>
                    <a:pt x="267" y="50"/>
                    <a:pt x="269" y="49"/>
                    <a:pt x="269" y="49"/>
                  </a:cubicBezTo>
                  <a:cubicBezTo>
                    <a:pt x="271" y="51"/>
                    <a:pt x="275" y="46"/>
                    <a:pt x="272" y="46"/>
                  </a:cubicBezTo>
                  <a:cubicBezTo>
                    <a:pt x="272" y="46"/>
                    <a:pt x="272" y="48"/>
                    <a:pt x="271" y="48"/>
                  </a:cubicBezTo>
                  <a:cubicBezTo>
                    <a:pt x="270" y="48"/>
                    <a:pt x="268" y="44"/>
                    <a:pt x="268" y="44"/>
                  </a:cubicBezTo>
                  <a:cubicBezTo>
                    <a:pt x="269" y="43"/>
                    <a:pt x="268" y="42"/>
                    <a:pt x="269" y="41"/>
                  </a:cubicBezTo>
                  <a:cubicBezTo>
                    <a:pt x="270" y="39"/>
                    <a:pt x="271" y="37"/>
                    <a:pt x="272" y="36"/>
                  </a:cubicBezTo>
                  <a:cubicBezTo>
                    <a:pt x="273" y="36"/>
                    <a:pt x="274" y="35"/>
                    <a:pt x="274" y="35"/>
                  </a:cubicBezTo>
                  <a:cubicBezTo>
                    <a:pt x="276" y="36"/>
                    <a:pt x="277" y="33"/>
                    <a:pt x="278" y="32"/>
                  </a:cubicBezTo>
                  <a:cubicBezTo>
                    <a:pt x="278" y="32"/>
                    <a:pt x="280" y="33"/>
                    <a:pt x="281" y="32"/>
                  </a:cubicBezTo>
                  <a:cubicBezTo>
                    <a:pt x="283" y="31"/>
                    <a:pt x="285" y="31"/>
                    <a:pt x="286" y="30"/>
                  </a:cubicBezTo>
                  <a:cubicBezTo>
                    <a:pt x="287" y="30"/>
                    <a:pt x="289" y="29"/>
                    <a:pt x="288" y="28"/>
                  </a:cubicBezTo>
                  <a:cubicBezTo>
                    <a:pt x="286" y="26"/>
                    <a:pt x="286" y="25"/>
                    <a:pt x="285" y="24"/>
                  </a:cubicBezTo>
                  <a:cubicBezTo>
                    <a:pt x="281" y="23"/>
                    <a:pt x="287" y="14"/>
                    <a:pt x="281" y="14"/>
                  </a:cubicBezTo>
                  <a:cubicBezTo>
                    <a:pt x="280" y="13"/>
                    <a:pt x="279" y="15"/>
                    <a:pt x="278" y="14"/>
                  </a:cubicBezTo>
                  <a:cubicBezTo>
                    <a:pt x="277" y="13"/>
                    <a:pt x="277" y="12"/>
                    <a:pt x="276" y="13"/>
                  </a:cubicBezTo>
                  <a:cubicBezTo>
                    <a:pt x="275" y="14"/>
                    <a:pt x="274" y="16"/>
                    <a:pt x="273" y="17"/>
                  </a:cubicBezTo>
                  <a:cubicBezTo>
                    <a:pt x="272" y="18"/>
                    <a:pt x="272" y="20"/>
                    <a:pt x="271" y="21"/>
                  </a:cubicBezTo>
                  <a:cubicBezTo>
                    <a:pt x="271" y="23"/>
                    <a:pt x="270" y="26"/>
                    <a:pt x="268" y="26"/>
                  </a:cubicBezTo>
                  <a:cubicBezTo>
                    <a:pt x="266" y="26"/>
                    <a:pt x="266" y="28"/>
                    <a:pt x="264" y="28"/>
                  </a:cubicBezTo>
                  <a:cubicBezTo>
                    <a:pt x="259" y="28"/>
                    <a:pt x="254" y="28"/>
                    <a:pt x="249" y="28"/>
                  </a:cubicBezTo>
                  <a:cubicBezTo>
                    <a:pt x="247" y="28"/>
                    <a:pt x="247" y="28"/>
                    <a:pt x="246" y="29"/>
                  </a:cubicBezTo>
                  <a:cubicBezTo>
                    <a:pt x="245" y="31"/>
                    <a:pt x="241" y="33"/>
                    <a:pt x="241" y="34"/>
                  </a:cubicBezTo>
                  <a:cubicBezTo>
                    <a:pt x="242" y="37"/>
                    <a:pt x="239" y="39"/>
                    <a:pt x="237" y="39"/>
                  </a:cubicBezTo>
                  <a:cubicBezTo>
                    <a:pt x="235" y="39"/>
                    <a:pt x="234" y="38"/>
                    <a:pt x="232" y="38"/>
                  </a:cubicBezTo>
                  <a:cubicBezTo>
                    <a:pt x="230" y="38"/>
                    <a:pt x="228" y="39"/>
                    <a:pt x="227" y="39"/>
                  </a:cubicBezTo>
                  <a:cubicBezTo>
                    <a:pt x="227" y="39"/>
                    <a:pt x="227" y="42"/>
                    <a:pt x="228" y="42"/>
                  </a:cubicBezTo>
                  <a:cubicBezTo>
                    <a:pt x="227" y="43"/>
                    <a:pt x="226" y="44"/>
                    <a:pt x="224" y="45"/>
                  </a:cubicBezTo>
                  <a:cubicBezTo>
                    <a:pt x="222" y="46"/>
                    <a:pt x="219" y="48"/>
                    <a:pt x="216" y="49"/>
                  </a:cubicBezTo>
                  <a:cubicBezTo>
                    <a:pt x="213" y="50"/>
                    <a:pt x="210" y="50"/>
                    <a:pt x="207" y="49"/>
                  </a:cubicBezTo>
                  <a:cubicBezTo>
                    <a:pt x="206" y="48"/>
                    <a:pt x="205" y="47"/>
                    <a:pt x="206" y="46"/>
                  </a:cubicBezTo>
                  <a:cubicBezTo>
                    <a:pt x="206" y="46"/>
                    <a:pt x="207" y="44"/>
                    <a:pt x="208" y="44"/>
                  </a:cubicBezTo>
                  <a:cubicBezTo>
                    <a:pt x="208" y="44"/>
                    <a:pt x="208" y="45"/>
                    <a:pt x="208" y="46"/>
                  </a:cubicBezTo>
                  <a:cubicBezTo>
                    <a:pt x="210" y="42"/>
                    <a:pt x="211" y="39"/>
                    <a:pt x="209" y="35"/>
                  </a:cubicBezTo>
                  <a:cubicBezTo>
                    <a:pt x="208" y="34"/>
                    <a:pt x="206" y="36"/>
                    <a:pt x="205" y="36"/>
                  </a:cubicBezTo>
                  <a:cubicBezTo>
                    <a:pt x="204" y="37"/>
                    <a:pt x="204" y="36"/>
                    <a:pt x="203" y="36"/>
                  </a:cubicBezTo>
                  <a:cubicBezTo>
                    <a:pt x="202" y="35"/>
                    <a:pt x="204" y="34"/>
                    <a:pt x="204" y="34"/>
                  </a:cubicBezTo>
                  <a:cubicBezTo>
                    <a:pt x="208" y="30"/>
                    <a:pt x="205" y="26"/>
                    <a:pt x="201" y="25"/>
                  </a:cubicBezTo>
                  <a:cubicBezTo>
                    <a:pt x="198" y="24"/>
                    <a:pt x="198" y="25"/>
                    <a:pt x="196" y="26"/>
                  </a:cubicBezTo>
                  <a:cubicBezTo>
                    <a:pt x="196" y="27"/>
                    <a:pt x="196" y="27"/>
                    <a:pt x="196" y="28"/>
                  </a:cubicBezTo>
                  <a:cubicBezTo>
                    <a:pt x="196" y="29"/>
                    <a:pt x="194" y="28"/>
                    <a:pt x="193" y="28"/>
                  </a:cubicBezTo>
                  <a:cubicBezTo>
                    <a:pt x="192" y="28"/>
                    <a:pt x="190" y="36"/>
                    <a:pt x="190" y="37"/>
                  </a:cubicBezTo>
                  <a:cubicBezTo>
                    <a:pt x="191" y="42"/>
                    <a:pt x="192" y="45"/>
                    <a:pt x="188" y="47"/>
                  </a:cubicBezTo>
                  <a:cubicBezTo>
                    <a:pt x="188" y="48"/>
                    <a:pt x="185" y="49"/>
                    <a:pt x="185" y="48"/>
                  </a:cubicBezTo>
                  <a:cubicBezTo>
                    <a:pt x="185" y="46"/>
                    <a:pt x="184" y="44"/>
                    <a:pt x="184" y="42"/>
                  </a:cubicBezTo>
                  <a:cubicBezTo>
                    <a:pt x="184" y="41"/>
                    <a:pt x="186" y="30"/>
                    <a:pt x="186" y="30"/>
                  </a:cubicBezTo>
                  <a:cubicBezTo>
                    <a:pt x="185" y="30"/>
                    <a:pt x="183" y="32"/>
                    <a:pt x="183" y="31"/>
                  </a:cubicBezTo>
                  <a:cubicBezTo>
                    <a:pt x="183" y="30"/>
                    <a:pt x="186" y="26"/>
                    <a:pt x="187" y="25"/>
                  </a:cubicBezTo>
                  <a:cubicBezTo>
                    <a:pt x="188" y="23"/>
                    <a:pt x="191" y="23"/>
                    <a:pt x="193" y="22"/>
                  </a:cubicBezTo>
                  <a:cubicBezTo>
                    <a:pt x="196" y="22"/>
                    <a:pt x="199" y="23"/>
                    <a:pt x="202" y="23"/>
                  </a:cubicBezTo>
                  <a:cubicBezTo>
                    <a:pt x="205" y="23"/>
                    <a:pt x="201" y="20"/>
                    <a:pt x="199" y="20"/>
                  </a:cubicBezTo>
                  <a:cubicBezTo>
                    <a:pt x="197" y="20"/>
                    <a:pt x="199" y="17"/>
                    <a:pt x="196" y="17"/>
                  </a:cubicBezTo>
                  <a:cubicBezTo>
                    <a:pt x="194" y="18"/>
                    <a:pt x="192" y="19"/>
                    <a:pt x="189" y="19"/>
                  </a:cubicBezTo>
                  <a:cubicBezTo>
                    <a:pt x="187" y="19"/>
                    <a:pt x="185" y="17"/>
                    <a:pt x="183" y="16"/>
                  </a:cubicBezTo>
                  <a:cubicBezTo>
                    <a:pt x="183" y="16"/>
                    <a:pt x="180" y="16"/>
                    <a:pt x="181" y="15"/>
                  </a:cubicBezTo>
                  <a:cubicBezTo>
                    <a:pt x="182" y="15"/>
                    <a:pt x="184" y="14"/>
                    <a:pt x="184" y="13"/>
                  </a:cubicBezTo>
                  <a:cubicBezTo>
                    <a:pt x="184" y="13"/>
                    <a:pt x="176" y="16"/>
                    <a:pt x="175" y="16"/>
                  </a:cubicBezTo>
                  <a:cubicBezTo>
                    <a:pt x="174" y="17"/>
                    <a:pt x="173" y="18"/>
                    <a:pt x="172" y="18"/>
                  </a:cubicBezTo>
                  <a:cubicBezTo>
                    <a:pt x="170" y="18"/>
                    <a:pt x="170" y="16"/>
                    <a:pt x="168" y="16"/>
                  </a:cubicBezTo>
                  <a:cubicBezTo>
                    <a:pt x="167" y="16"/>
                    <a:pt x="162" y="18"/>
                    <a:pt x="165" y="15"/>
                  </a:cubicBezTo>
                  <a:cubicBezTo>
                    <a:pt x="168" y="13"/>
                    <a:pt x="171" y="11"/>
                    <a:pt x="174" y="9"/>
                  </a:cubicBezTo>
                  <a:cubicBezTo>
                    <a:pt x="172" y="9"/>
                    <a:pt x="170" y="7"/>
                    <a:pt x="168" y="9"/>
                  </a:cubicBezTo>
                  <a:cubicBezTo>
                    <a:pt x="165" y="10"/>
                    <a:pt x="164" y="8"/>
                    <a:pt x="161" y="7"/>
                  </a:cubicBezTo>
                  <a:cubicBezTo>
                    <a:pt x="160" y="7"/>
                    <a:pt x="159" y="6"/>
                    <a:pt x="158" y="5"/>
                  </a:cubicBezTo>
                  <a:cubicBezTo>
                    <a:pt x="156" y="5"/>
                    <a:pt x="155" y="6"/>
                    <a:pt x="153" y="6"/>
                  </a:cubicBezTo>
                  <a:cubicBezTo>
                    <a:pt x="152" y="5"/>
                    <a:pt x="150" y="5"/>
                    <a:pt x="150" y="3"/>
                  </a:cubicBezTo>
                  <a:cubicBezTo>
                    <a:pt x="150" y="3"/>
                    <a:pt x="148" y="0"/>
                    <a:pt x="148" y="1"/>
                  </a:cubicBezTo>
                  <a:cubicBezTo>
                    <a:pt x="147" y="1"/>
                    <a:pt x="148" y="4"/>
                    <a:pt x="147" y="4"/>
                  </a:cubicBezTo>
                  <a:cubicBezTo>
                    <a:pt x="146" y="4"/>
                    <a:pt x="145" y="4"/>
                    <a:pt x="145" y="4"/>
                  </a:cubicBezTo>
                  <a:cubicBezTo>
                    <a:pt x="142" y="4"/>
                    <a:pt x="139" y="4"/>
                    <a:pt x="136" y="4"/>
                  </a:cubicBezTo>
                  <a:cubicBezTo>
                    <a:pt x="125" y="4"/>
                    <a:pt x="115" y="4"/>
                    <a:pt x="105" y="4"/>
                  </a:cubicBezTo>
                  <a:cubicBezTo>
                    <a:pt x="80" y="4"/>
                    <a:pt x="55" y="4"/>
                    <a:pt x="30" y="4"/>
                  </a:cubicBezTo>
                  <a:cubicBezTo>
                    <a:pt x="24" y="4"/>
                    <a:pt x="17" y="4"/>
                    <a:pt x="11" y="4"/>
                  </a:cubicBezTo>
                  <a:cubicBezTo>
                    <a:pt x="12" y="5"/>
                    <a:pt x="14" y="13"/>
                    <a:pt x="11" y="14"/>
                  </a:cubicBezTo>
                  <a:cubicBezTo>
                    <a:pt x="9" y="14"/>
                    <a:pt x="8" y="14"/>
                    <a:pt x="10" y="12"/>
                  </a:cubicBezTo>
                  <a:cubicBezTo>
                    <a:pt x="12" y="9"/>
                    <a:pt x="9" y="9"/>
                    <a:pt x="7" y="9"/>
                  </a:cubicBezTo>
                  <a:cubicBezTo>
                    <a:pt x="5" y="9"/>
                    <a:pt x="2" y="7"/>
                    <a:pt x="1" y="7"/>
                  </a:cubicBezTo>
                  <a:cubicBezTo>
                    <a:pt x="0" y="8"/>
                    <a:pt x="2" y="12"/>
                    <a:pt x="2" y="12"/>
                  </a:cubicBezTo>
                  <a:cubicBezTo>
                    <a:pt x="3" y="15"/>
                    <a:pt x="4" y="16"/>
                    <a:pt x="4" y="18"/>
                  </a:cubicBezTo>
                  <a:cubicBezTo>
                    <a:pt x="4" y="19"/>
                    <a:pt x="7" y="21"/>
                    <a:pt x="8" y="21"/>
                  </a:cubicBezTo>
                  <a:cubicBezTo>
                    <a:pt x="7" y="21"/>
                    <a:pt x="6" y="21"/>
                    <a:pt x="5" y="22"/>
                  </a:cubicBezTo>
                  <a:cubicBezTo>
                    <a:pt x="4" y="23"/>
                    <a:pt x="5" y="24"/>
                    <a:pt x="5" y="25"/>
                  </a:cubicBezTo>
                  <a:cubicBezTo>
                    <a:pt x="5" y="28"/>
                    <a:pt x="5" y="30"/>
                    <a:pt x="4" y="32"/>
                  </a:cubicBezTo>
                  <a:cubicBezTo>
                    <a:pt x="4" y="35"/>
                    <a:pt x="3" y="37"/>
                    <a:pt x="2" y="40"/>
                  </a:cubicBezTo>
                  <a:cubicBezTo>
                    <a:pt x="1" y="43"/>
                    <a:pt x="3" y="46"/>
                    <a:pt x="4" y="49"/>
                  </a:cubicBezTo>
                  <a:cubicBezTo>
                    <a:pt x="4" y="52"/>
                    <a:pt x="3" y="54"/>
                    <a:pt x="3" y="56"/>
                  </a:cubicBezTo>
                  <a:cubicBezTo>
                    <a:pt x="3" y="57"/>
                    <a:pt x="4" y="58"/>
                    <a:pt x="4" y="59"/>
                  </a:cubicBezTo>
                  <a:cubicBezTo>
                    <a:pt x="5" y="60"/>
                    <a:pt x="5" y="62"/>
                    <a:pt x="5" y="63"/>
                  </a:cubicBezTo>
                  <a:cubicBezTo>
                    <a:pt x="6" y="66"/>
                    <a:pt x="9" y="67"/>
                    <a:pt x="10" y="70"/>
                  </a:cubicBezTo>
                  <a:cubicBezTo>
                    <a:pt x="11" y="72"/>
                    <a:pt x="11" y="71"/>
                    <a:pt x="12" y="70"/>
                  </a:cubicBezTo>
                  <a:cubicBezTo>
                    <a:pt x="12" y="70"/>
                    <a:pt x="13" y="73"/>
                    <a:pt x="13" y="73"/>
                  </a:cubicBezTo>
                  <a:cubicBezTo>
                    <a:pt x="13" y="73"/>
                    <a:pt x="12" y="72"/>
                    <a:pt x="12" y="73"/>
                  </a:cubicBezTo>
                  <a:cubicBezTo>
                    <a:pt x="12" y="74"/>
                    <a:pt x="12" y="75"/>
                    <a:pt x="13" y="76"/>
                  </a:cubicBezTo>
                  <a:cubicBezTo>
                    <a:pt x="14" y="76"/>
                    <a:pt x="14" y="76"/>
                    <a:pt x="15" y="77"/>
                  </a:cubicBezTo>
                  <a:cubicBezTo>
                    <a:pt x="16" y="78"/>
                    <a:pt x="14" y="79"/>
                    <a:pt x="15" y="80"/>
                  </a:cubicBezTo>
                  <a:cubicBezTo>
                    <a:pt x="17" y="83"/>
                    <a:pt x="21" y="85"/>
                    <a:pt x="21" y="88"/>
                  </a:cubicBezTo>
                  <a:cubicBezTo>
                    <a:pt x="22" y="90"/>
                    <a:pt x="23" y="90"/>
                    <a:pt x="25" y="91"/>
                  </a:cubicBezTo>
                  <a:cubicBezTo>
                    <a:pt x="27" y="92"/>
                    <a:pt x="29" y="93"/>
                    <a:pt x="31" y="93"/>
                  </a:cubicBezTo>
                  <a:cubicBezTo>
                    <a:pt x="33" y="93"/>
                    <a:pt x="35" y="95"/>
                    <a:pt x="36" y="96"/>
                  </a:cubicBezTo>
                  <a:cubicBezTo>
                    <a:pt x="36" y="97"/>
                    <a:pt x="40" y="101"/>
                    <a:pt x="39" y="102"/>
                  </a:cubicBezTo>
                  <a:cubicBezTo>
                    <a:pt x="43" y="101"/>
                    <a:pt x="48" y="100"/>
                    <a:pt x="52" y="101"/>
                  </a:cubicBezTo>
                  <a:cubicBezTo>
                    <a:pt x="58" y="103"/>
                    <a:pt x="63" y="106"/>
                    <a:pt x="68" y="108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 dirty="0">
                <a:latin typeface="Montserrat" charset="0"/>
              </a:endParaRPr>
            </a:p>
          </p:txBody>
        </p:sp>
        <p:sp>
          <p:nvSpPr>
            <p:cNvPr id="400" name="Freeform 642">
              <a:extLst>
                <a:ext uri="{FF2B5EF4-FFF2-40B4-BE49-F238E27FC236}">
                  <a16:creationId xmlns:a16="http://schemas.microsoft.com/office/drawing/2014/main" id="{4D782271-8079-6F47-930D-5A6FBEF834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33309" y="4907791"/>
              <a:ext cx="3984080" cy="2048308"/>
            </a:xfrm>
            <a:custGeom>
              <a:avLst/>
              <a:gdLst>
                <a:gd name="T0" fmla="*/ 255 w 427"/>
                <a:gd name="T1" fmla="*/ 181 h 219"/>
                <a:gd name="T2" fmla="*/ 299 w 427"/>
                <a:gd name="T3" fmla="*/ 195 h 219"/>
                <a:gd name="T4" fmla="*/ 296 w 427"/>
                <a:gd name="T5" fmla="*/ 215 h 219"/>
                <a:gd name="T6" fmla="*/ 332 w 427"/>
                <a:gd name="T7" fmla="*/ 200 h 219"/>
                <a:gd name="T8" fmla="*/ 366 w 427"/>
                <a:gd name="T9" fmla="*/ 196 h 219"/>
                <a:gd name="T10" fmla="*/ 383 w 427"/>
                <a:gd name="T11" fmla="*/ 200 h 219"/>
                <a:gd name="T12" fmla="*/ 391 w 427"/>
                <a:gd name="T13" fmla="*/ 201 h 219"/>
                <a:gd name="T14" fmla="*/ 380 w 427"/>
                <a:gd name="T15" fmla="*/ 188 h 219"/>
                <a:gd name="T16" fmla="*/ 382 w 427"/>
                <a:gd name="T17" fmla="*/ 176 h 219"/>
                <a:gd name="T18" fmla="*/ 354 w 427"/>
                <a:gd name="T19" fmla="*/ 180 h 219"/>
                <a:gd name="T20" fmla="*/ 414 w 427"/>
                <a:gd name="T21" fmla="*/ 160 h 219"/>
                <a:gd name="T22" fmla="*/ 417 w 427"/>
                <a:gd name="T23" fmla="*/ 144 h 219"/>
                <a:gd name="T24" fmla="*/ 415 w 427"/>
                <a:gd name="T25" fmla="*/ 139 h 219"/>
                <a:gd name="T26" fmla="*/ 394 w 427"/>
                <a:gd name="T27" fmla="*/ 126 h 219"/>
                <a:gd name="T28" fmla="*/ 390 w 427"/>
                <a:gd name="T29" fmla="*/ 110 h 219"/>
                <a:gd name="T30" fmla="*/ 378 w 427"/>
                <a:gd name="T31" fmla="*/ 104 h 219"/>
                <a:gd name="T32" fmla="*/ 364 w 427"/>
                <a:gd name="T33" fmla="*/ 112 h 219"/>
                <a:gd name="T34" fmla="*/ 356 w 427"/>
                <a:gd name="T35" fmla="*/ 107 h 219"/>
                <a:gd name="T36" fmla="*/ 342 w 427"/>
                <a:gd name="T37" fmla="*/ 85 h 219"/>
                <a:gd name="T38" fmla="*/ 314 w 427"/>
                <a:gd name="T39" fmla="*/ 91 h 219"/>
                <a:gd name="T40" fmla="*/ 320 w 427"/>
                <a:gd name="T41" fmla="*/ 116 h 219"/>
                <a:gd name="T42" fmla="*/ 306 w 427"/>
                <a:gd name="T43" fmla="*/ 159 h 219"/>
                <a:gd name="T44" fmla="*/ 292 w 427"/>
                <a:gd name="T45" fmla="*/ 135 h 219"/>
                <a:gd name="T46" fmla="*/ 250 w 427"/>
                <a:gd name="T47" fmla="*/ 119 h 219"/>
                <a:gd name="T48" fmla="*/ 237 w 427"/>
                <a:gd name="T49" fmla="*/ 86 h 219"/>
                <a:gd name="T50" fmla="*/ 246 w 427"/>
                <a:gd name="T51" fmla="*/ 77 h 219"/>
                <a:gd name="T52" fmla="*/ 246 w 427"/>
                <a:gd name="T53" fmla="*/ 70 h 219"/>
                <a:gd name="T54" fmla="*/ 263 w 427"/>
                <a:gd name="T55" fmla="*/ 58 h 219"/>
                <a:gd name="T56" fmla="*/ 276 w 427"/>
                <a:gd name="T57" fmla="*/ 48 h 219"/>
                <a:gd name="T58" fmla="*/ 293 w 427"/>
                <a:gd name="T59" fmla="*/ 36 h 219"/>
                <a:gd name="T60" fmla="*/ 276 w 427"/>
                <a:gd name="T61" fmla="*/ 23 h 219"/>
                <a:gd name="T62" fmla="*/ 262 w 427"/>
                <a:gd name="T63" fmla="*/ 35 h 219"/>
                <a:gd name="T64" fmla="*/ 252 w 427"/>
                <a:gd name="T65" fmla="*/ 23 h 219"/>
                <a:gd name="T66" fmla="*/ 241 w 427"/>
                <a:gd name="T67" fmla="*/ 10 h 219"/>
                <a:gd name="T68" fmla="*/ 223 w 427"/>
                <a:gd name="T69" fmla="*/ 6 h 219"/>
                <a:gd name="T70" fmla="*/ 232 w 427"/>
                <a:gd name="T71" fmla="*/ 27 h 219"/>
                <a:gd name="T72" fmla="*/ 226 w 427"/>
                <a:gd name="T73" fmla="*/ 40 h 219"/>
                <a:gd name="T74" fmla="*/ 218 w 427"/>
                <a:gd name="T75" fmla="*/ 37 h 219"/>
                <a:gd name="T76" fmla="*/ 164 w 427"/>
                <a:gd name="T77" fmla="*/ 29 h 219"/>
                <a:gd name="T78" fmla="*/ 166 w 427"/>
                <a:gd name="T79" fmla="*/ 41 h 219"/>
                <a:gd name="T80" fmla="*/ 160 w 427"/>
                <a:gd name="T81" fmla="*/ 40 h 219"/>
                <a:gd name="T82" fmla="*/ 133 w 427"/>
                <a:gd name="T83" fmla="*/ 30 h 219"/>
                <a:gd name="T84" fmla="*/ 83 w 427"/>
                <a:gd name="T85" fmla="*/ 23 h 219"/>
                <a:gd name="T86" fmla="*/ 71 w 427"/>
                <a:gd name="T87" fmla="*/ 18 h 219"/>
                <a:gd name="T88" fmla="*/ 50 w 427"/>
                <a:gd name="T89" fmla="*/ 24 h 219"/>
                <a:gd name="T90" fmla="*/ 49 w 427"/>
                <a:gd name="T91" fmla="*/ 22 h 219"/>
                <a:gd name="T92" fmla="*/ 29 w 427"/>
                <a:gd name="T93" fmla="*/ 23 h 219"/>
                <a:gd name="T94" fmla="*/ 21 w 427"/>
                <a:gd name="T95" fmla="*/ 28 h 219"/>
                <a:gd name="T96" fmla="*/ 3 w 427"/>
                <a:gd name="T97" fmla="*/ 97 h 219"/>
                <a:gd name="T98" fmla="*/ 40 w 427"/>
                <a:gd name="T99" fmla="*/ 116 h 219"/>
                <a:gd name="T100" fmla="*/ 53 w 427"/>
                <a:gd name="T101" fmla="*/ 141 h 219"/>
                <a:gd name="T102" fmla="*/ 62 w 427"/>
                <a:gd name="T103" fmla="*/ 150 h 219"/>
                <a:gd name="T104" fmla="*/ 67 w 427"/>
                <a:gd name="T105" fmla="*/ 160 h 219"/>
                <a:gd name="T106" fmla="*/ 80 w 427"/>
                <a:gd name="T107" fmla="*/ 166 h 219"/>
                <a:gd name="T108" fmla="*/ 133 w 427"/>
                <a:gd name="T109" fmla="*/ 176 h 219"/>
                <a:gd name="T110" fmla="*/ 97 w 427"/>
                <a:gd name="T111" fmla="*/ 57 h 219"/>
                <a:gd name="T112" fmla="*/ 87 w 427"/>
                <a:gd name="T113" fmla="*/ 51 h 219"/>
                <a:gd name="T114" fmla="*/ 113 w 427"/>
                <a:gd name="T115" fmla="*/ 49 h 219"/>
                <a:gd name="T116" fmla="*/ 142 w 427"/>
                <a:gd name="T117" fmla="*/ 85 h 219"/>
                <a:gd name="T118" fmla="*/ 131 w 427"/>
                <a:gd name="T119" fmla="*/ 85 h 219"/>
                <a:gd name="T120" fmla="*/ 160 w 427"/>
                <a:gd name="T121" fmla="*/ 78 h 219"/>
                <a:gd name="T122" fmla="*/ 210 w 427"/>
                <a:gd name="T123" fmla="*/ 150 h 219"/>
                <a:gd name="T124" fmla="*/ 222 w 427"/>
                <a:gd name="T125" fmla="*/ 165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7" h="219">
                  <a:moveTo>
                    <a:pt x="229" y="174"/>
                  </a:moveTo>
                  <a:cubicBezTo>
                    <a:pt x="229" y="174"/>
                    <a:pt x="229" y="173"/>
                    <a:pt x="229" y="173"/>
                  </a:cubicBezTo>
                  <a:cubicBezTo>
                    <a:pt x="229" y="173"/>
                    <a:pt x="232" y="177"/>
                    <a:pt x="232" y="177"/>
                  </a:cubicBezTo>
                  <a:cubicBezTo>
                    <a:pt x="234" y="177"/>
                    <a:pt x="235" y="178"/>
                    <a:pt x="236" y="178"/>
                  </a:cubicBezTo>
                  <a:cubicBezTo>
                    <a:pt x="238" y="178"/>
                    <a:pt x="238" y="177"/>
                    <a:pt x="239" y="178"/>
                  </a:cubicBezTo>
                  <a:cubicBezTo>
                    <a:pt x="242" y="179"/>
                    <a:pt x="244" y="180"/>
                    <a:pt x="246" y="181"/>
                  </a:cubicBezTo>
                  <a:cubicBezTo>
                    <a:pt x="247" y="182"/>
                    <a:pt x="248" y="181"/>
                    <a:pt x="249" y="181"/>
                  </a:cubicBezTo>
                  <a:cubicBezTo>
                    <a:pt x="250" y="180"/>
                    <a:pt x="251" y="180"/>
                    <a:pt x="252" y="180"/>
                  </a:cubicBezTo>
                  <a:cubicBezTo>
                    <a:pt x="253" y="180"/>
                    <a:pt x="254" y="181"/>
                    <a:pt x="255" y="181"/>
                  </a:cubicBezTo>
                  <a:cubicBezTo>
                    <a:pt x="257" y="181"/>
                    <a:pt x="258" y="180"/>
                    <a:pt x="259" y="179"/>
                  </a:cubicBezTo>
                  <a:cubicBezTo>
                    <a:pt x="260" y="178"/>
                    <a:pt x="263" y="175"/>
                    <a:pt x="264" y="175"/>
                  </a:cubicBezTo>
                  <a:cubicBezTo>
                    <a:pt x="264" y="175"/>
                    <a:pt x="265" y="176"/>
                    <a:pt x="265" y="176"/>
                  </a:cubicBezTo>
                  <a:cubicBezTo>
                    <a:pt x="267" y="176"/>
                    <a:pt x="268" y="176"/>
                    <a:pt x="269" y="176"/>
                  </a:cubicBezTo>
                  <a:cubicBezTo>
                    <a:pt x="273" y="176"/>
                    <a:pt x="272" y="179"/>
                    <a:pt x="274" y="181"/>
                  </a:cubicBezTo>
                  <a:cubicBezTo>
                    <a:pt x="275" y="182"/>
                    <a:pt x="279" y="181"/>
                    <a:pt x="279" y="183"/>
                  </a:cubicBezTo>
                  <a:cubicBezTo>
                    <a:pt x="279" y="185"/>
                    <a:pt x="280" y="187"/>
                    <a:pt x="281" y="189"/>
                  </a:cubicBezTo>
                  <a:cubicBezTo>
                    <a:pt x="281" y="194"/>
                    <a:pt x="290" y="193"/>
                    <a:pt x="293" y="194"/>
                  </a:cubicBezTo>
                  <a:cubicBezTo>
                    <a:pt x="295" y="194"/>
                    <a:pt x="298" y="194"/>
                    <a:pt x="299" y="195"/>
                  </a:cubicBezTo>
                  <a:cubicBezTo>
                    <a:pt x="300" y="196"/>
                    <a:pt x="305" y="201"/>
                    <a:pt x="304" y="201"/>
                  </a:cubicBezTo>
                  <a:cubicBezTo>
                    <a:pt x="302" y="203"/>
                    <a:pt x="302" y="203"/>
                    <a:pt x="300" y="202"/>
                  </a:cubicBezTo>
                  <a:cubicBezTo>
                    <a:pt x="299" y="201"/>
                    <a:pt x="295" y="199"/>
                    <a:pt x="295" y="199"/>
                  </a:cubicBezTo>
                  <a:cubicBezTo>
                    <a:pt x="295" y="200"/>
                    <a:pt x="298" y="201"/>
                    <a:pt x="297" y="203"/>
                  </a:cubicBezTo>
                  <a:cubicBezTo>
                    <a:pt x="296" y="204"/>
                    <a:pt x="295" y="206"/>
                    <a:pt x="295" y="207"/>
                  </a:cubicBezTo>
                  <a:cubicBezTo>
                    <a:pt x="295" y="209"/>
                    <a:pt x="295" y="210"/>
                    <a:pt x="294" y="211"/>
                  </a:cubicBezTo>
                  <a:cubicBezTo>
                    <a:pt x="294" y="212"/>
                    <a:pt x="291" y="213"/>
                    <a:pt x="291" y="213"/>
                  </a:cubicBezTo>
                  <a:cubicBezTo>
                    <a:pt x="290" y="214"/>
                    <a:pt x="287" y="219"/>
                    <a:pt x="291" y="219"/>
                  </a:cubicBezTo>
                  <a:cubicBezTo>
                    <a:pt x="292" y="219"/>
                    <a:pt x="294" y="217"/>
                    <a:pt x="296" y="215"/>
                  </a:cubicBezTo>
                  <a:cubicBezTo>
                    <a:pt x="298" y="214"/>
                    <a:pt x="299" y="216"/>
                    <a:pt x="301" y="215"/>
                  </a:cubicBezTo>
                  <a:cubicBezTo>
                    <a:pt x="304" y="215"/>
                    <a:pt x="305" y="213"/>
                    <a:pt x="308" y="213"/>
                  </a:cubicBezTo>
                  <a:cubicBezTo>
                    <a:pt x="308" y="211"/>
                    <a:pt x="308" y="212"/>
                    <a:pt x="306" y="211"/>
                  </a:cubicBezTo>
                  <a:cubicBezTo>
                    <a:pt x="305" y="211"/>
                    <a:pt x="305" y="210"/>
                    <a:pt x="306" y="210"/>
                  </a:cubicBezTo>
                  <a:cubicBezTo>
                    <a:pt x="307" y="208"/>
                    <a:pt x="308" y="207"/>
                    <a:pt x="311" y="207"/>
                  </a:cubicBezTo>
                  <a:cubicBezTo>
                    <a:pt x="312" y="207"/>
                    <a:pt x="315" y="205"/>
                    <a:pt x="317" y="206"/>
                  </a:cubicBezTo>
                  <a:cubicBezTo>
                    <a:pt x="319" y="207"/>
                    <a:pt x="320" y="203"/>
                    <a:pt x="322" y="206"/>
                  </a:cubicBezTo>
                  <a:cubicBezTo>
                    <a:pt x="324" y="204"/>
                    <a:pt x="325" y="203"/>
                    <a:pt x="327" y="201"/>
                  </a:cubicBezTo>
                  <a:cubicBezTo>
                    <a:pt x="329" y="200"/>
                    <a:pt x="330" y="200"/>
                    <a:pt x="332" y="200"/>
                  </a:cubicBezTo>
                  <a:cubicBezTo>
                    <a:pt x="335" y="200"/>
                    <a:pt x="339" y="200"/>
                    <a:pt x="342" y="200"/>
                  </a:cubicBezTo>
                  <a:cubicBezTo>
                    <a:pt x="345" y="200"/>
                    <a:pt x="346" y="201"/>
                    <a:pt x="347" y="199"/>
                  </a:cubicBezTo>
                  <a:cubicBezTo>
                    <a:pt x="348" y="198"/>
                    <a:pt x="349" y="199"/>
                    <a:pt x="350" y="198"/>
                  </a:cubicBezTo>
                  <a:cubicBezTo>
                    <a:pt x="351" y="196"/>
                    <a:pt x="352" y="195"/>
                    <a:pt x="352" y="193"/>
                  </a:cubicBezTo>
                  <a:cubicBezTo>
                    <a:pt x="353" y="191"/>
                    <a:pt x="353" y="190"/>
                    <a:pt x="354" y="188"/>
                  </a:cubicBezTo>
                  <a:cubicBezTo>
                    <a:pt x="355" y="187"/>
                    <a:pt x="356" y="186"/>
                    <a:pt x="357" y="185"/>
                  </a:cubicBezTo>
                  <a:cubicBezTo>
                    <a:pt x="358" y="184"/>
                    <a:pt x="359" y="187"/>
                    <a:pt x="361" y="186"/>
                  </a:cubicBezTo>
                  <a:cubicBezTo>
                    <a:pt x="363" y="184"/>
                    <a:pt x="365" y="187"/>
                    <a:pt x="365" y="189"/>
                  </a:cubicBezTo>
                  <a:cubicBezTo>
                    <a:pt x="365" y="190"/>
                    <a:pt x="364" y="196"/>
                    <a:pt x="366" y="196"/>
                  </a:cubicBezTo>
                  <a:cubicBezTo>
                    <a:pt x="367" y="197"/>
                    <a:pt x="368" y="199"/>
                    <a:pt x="369" y="201"/>
                  </a:cubicBezTo>
                  <a:cubicBezTo>
                    <a:pt x="370" y="199"/>
                    <a:pt x="381" y="196"/>
                    <a:pt x="381" y="196"/>
                  </a:cubicBezTo>
                  <a:cubicBezTo>
                    <a:pt x="381" y="195"/>
                    <a:pt x="380" y="195"/>
                    <a:pt x="380" y="194"/>
                  </a:cubicBezTo>
                  <a:cubicBezTo>
                    <a:pt x="380" y="194"/>
                    <a:pt x="382" y="196"/>
                    <a:pt x="382" y="196"/>
                  </a:cubicBezTo>
                  <a:cubicBezTo>
                    <a:pt x="382" y="197"/>
                    <a:pt x="380" y="197"/>
                    <a:pt x="380" y="197"/>
                  </a:cubicBezTo>
                  <a:cubicBezTo>
                    <a:pt x="380" y="197"/>
                    <a:pt x="386" y="198"/>
                    <a:pt x="386" y="198"/>
                  </a:cubicBezTo>
                  <a:cubicBezTo>
                    <a:pt x="386" y="198"/>
                    <a:pt x="386" y="198"/>
                    <a:pt x="386" y="198"/>
                  </a:cubicBezTo>
                  <a:cubicBezTo>
                    <a:pt x="386" y="198"/>
                    <a:pt x="386" y="199"/>
                    <a:pt x="386" y="199"/>
                  </a:cubicBezTo>
                  <a:cubicBezTo>
                    <a:pt x="385" y="199"/>
                    <a:pt x="384" y="199"/>
                    <a:pt x="383" y="200"/>
                  </a:cubicBezTo>
                  <a:cubicBezTo>
                    <a:pt x="383" y="201"/>
                    <a:pt x="382" y="198"/>
                    <a:pt x="382" y="198"/>
                  </a:cubicBezTo>
                  <a:cubicBezTo>
                    <a:pt x="381" y="198"/>
                    <a:pt x="381" y="199"/>
                    <a:pt x="381" y="199"/>
                  </a:cubicBezTo>
                  <a:cubicBezTo>
                    <a:pt x="381" y="199"/>
                    <a:pt x="381" y="198"/>
                    <a:pt x="380" y="199"/>
                  </a:cubicBezTo>
                  <a:cubicBezTo>
                    <a:pt x="379" y="200"/>
                    <a:pt x="378" y="200"/>
                    <a:pt x="377" y="201"/>
                  </a:cubicBezTo>
                  <a:cubicBezTo>
                    <a:pt x="375" y="202"/>
                    <a:pt x="371" y="205"/>
                    <a:pt x="373" y="208"/>
                  </a:cubicBezTo>
                  <a:cubicBezTo>
                    <a:pt x="376" y="210"/>
                    <a:pt x="378" y="208"/>
                    <a:pt x="379" y="207"/>
                  </a:cubicBezTo>
                  <a:cubicBezTo>
                    <a:pt x="380" y="206"/>
                    <a:pt x="384" y="203"/>
                    <a:pt x="384" y="202"/>
                  </a:cubicBezTo>
                  <a:cubicBezTo>
                    <a:pt x="384" y="203"/>
                    <a:pt x="386" y="204"/>
                    <a:pt x="387" y="203"/>
                  </a:cubicBezTo>
                  <a:cubicBezTo>
                    <a:pt x="387" y="202"/>
                    <a:pt x="390" y="201"/>
                    <a:pt x="391" y="201"/>
                  </a:cubicBezTo>
                  <a:cubicBezTo>
                    <a:pt x="393" y="200"/>
                    <a:pt x="395" y="199"/>
                    <a:pt x="397" y="199"/>
                  </a:cubicBezTo>
                  <a:cubicBezTo>
                    <a:pt x="398" y="199"/>
                    <a:pt x="398" y="199"/>
                    <a:pt x="398" y="198"/>
                  </a:cubicBezTo>
                  <a:cubicBezTo>
                    <a:pt x="397" y="197"/>
                    <a:pt x="398" y="197"/>
                    <a:pt x="398" y="197"/>
                  </a:cubicBezTo>
                  <a:cubicBezTo>
                    <a:pt x="398" y="196"/>
                    <a:pt x="396" y="197"/>
                    <a:pt x="395" y="196"/>
                  </a:cubicBezTo>
                  <a:cubicBezTo>
                    <a:pt x="394" y="196"/>
                    <a:pt x="395" y="194"/>
                    <a:pt x="393" y="196"/>
                  </a:cubicBezTo>
                  <a:cubicBezTo>
                    <a:pt x="391" y="197"/>
                    <a:pt x="387" y="196"/>
                    <a:pt x="385" y="195"/>
                  </a:cubicBezTo>
                  <a:cubicBezTo>
                    <a:pt x="384" y="195"/>
                    <a:pt x="385" y="193"/>
                    <a:pt x="384" y="193"/>
                  </a:cubicBezTo>
                  <a:cubicBezTo>
                    <a:pt x="384" y="193"/>
                    <a:pt x="382" y="193"/>
                    <a:pt x="381" y="192"/>
                  </a:cubicBezTo>
                  <a:cubicBezTo>
                    <a:pt x="380" y="192"/>
                    <a:pt x="380" y="189"/>
                    <a:pt x="380" y="188"/>
                  </a:cubicBezTo>
                  <a:cubicBezTo>
                    <a:pt x="380" y="187"/>
                    <a:pt x="378" y="188"/>
                    <a:pt x="377" y="187"/>
                  </a:cubicBezTo>
                  <a:cubicBezTo>
                    <a:pt x="377" y="187"/>
                    <a:pt x="379" y="185"/>
                    <a:pt x="379" y="185"/>
                  </a:cubicBezTo>
                  <a:cubicBezTo>
                    <a:pt x="380" y="184"/>
                    <a:pt x="380" y="181"/>
                    <a:pt x="378" y="181"/>
                  </a:cubicBezTo>
                  <a:cubicBezTo>
                    <a:pt x="378" y="181"/>
                    <a:pt x="376" y="185"/>
                    <a:pt x="375" y="183"/>
                  </a:cubicBezTo>
                  <a:cubicBezTo>
                    <a:pt x="375" y="181"/>
                    <a:pt x="374" y="182"/>
                    <a:pt x="373" y="181"/>
                  </a:cubicBezTo>
                  <a:cubicBezTo>
                    <a:pt x="373" y="180"/>
                    <a:pt x="376" y="181"/>
                    <a:pt x="376" y="181"/>
                  </a:cubicBezTo>
                  <a:cubicBezTo>
                    <a:pt x="378" y="181"/>
                    <a:pt x="379" y="180"/>
                    <a:pt x="380" y="180"/>
                  </a:cubicBezTo>
                  <a:cubicBezTo>
                    <a:pt x="381" y="179"/>
                    <a:pt x="382" y="179"/>
                    <a:pt x="383" y="179"/>
                  </a:cubicBezTo>
                  <a:cubicBezTo>
                    <a:pt x="384" y="178"/>
                    <a:pt x="382" y="176"/>
                    <a:pt x="382" y="176"/>
                  </a:cubicBezTo>
                  <a:cubicBezTo>
                    <a:pt x="382" y="176"/>
                    <a:pt x="383" y="176"/>
                    <a:pt x="383" y="176"/>
                  </a:cubicBezTo>
                  <a:cubicBezTo>
                    <a:pt x="383" y="176"/>
                    <a:pt x="379" y="174"/>
                    <a:pt x="379" y="174"/>
                  </a:cubicBezTo>
                  <a:cubicBezTo>
                    <a:pt x="377" y="173"/>
                    <a:pt x="375" y="173"/>
                    <a:pt x="373" y="174"/>
                  </a:cubicBezTo>
                  <a:cubicBezTo>
                    <a:pt x="369" y="175"/>
                    <a:pt x="366" y="176"/>
                    <a:pt x="363" y="178"/>
                  </a:cubicBezTo>
                  <a:cubicBezTo>
                    <a:pt x="360" y="179"/>
                    <a:pt x="358" y="181"/>
                    <a:pt x="355" y="183"/>
                  </a:cubicBezTo>
                  <a:cubicBezTo>
                    <a:pt x="354" y="184"/>
                    <a:pt x="353" y="185"/>
                    <a:pt x="352" y="187"/>
                  </a:cubicBezTo>
                  <a:cubicBezTo>
                    <a:pt x="352" y="187"/>
                    <a:pt x="348" y="189"/>
                    <a:pt x="348" y="189"/>
                  </a:cubicBezTo>
                  <a:cubicBezTo>
                    <a:pt x="348" y="188"/>
                    <a:pt x="353" y="184"/>
                    <a:pt x="354" y="183"/>
                  </a:cubicBezTo>
                  <a:cubicBezTo>
                    <a:pt x="354" y="182"/>
                    <a:pt x="355" y="181"/>
                    <a:pt x="354" y="180"/>
                  </a:cubicBezTo>
                  <a:cubicBezTo>
                    <a:pt x="353" y="180"/>
                    <a:pt x="351" y="179"/>
                    <a:pt x="350" y="179"/>
                  </a:cubicBezTo>
                  <a:cubicBezTo>
                    <a:pt x="351" y="179"/>
                    <a:pt x="353" y="180"/>
                    <a:pt x="354" y="180"/>
                  </a:cubicBezTo>
                  <a:cubicBezTo>
                    <a:pt x="356" y="181"/>
                    <a:pt x="358" y="178"/>
                    <a:pt x="359" y="177"/>
                  </a:cubicBezTo>
                  <a:cubicBezTo>
                    <a:pt x="360" y="176"/>
                    <a:pt x="361" y="174"/>
                    <a:pt x="363" y="173"/>
                  </a:cubicBezTo>
                  <a:cubicBezTo>
                    <a:pt x="365" y="173"/>
                    <a:pt x="367" y="174"/>
                    <a:pt x="368" y="172"/>
                  </a:cubicBezTo>
                  <a:cubicBezTo>
                    <a:pt x="369" y="168"/>
                    <a:pt x="371" y="167"/>
                    <a:pt x="375" y="167"/>
                  </a:cubicBezTo>
                  <a:cubicBezTo>
                    <a:pt x="379" y="167"/>
                    <a:pt x="383" y="167"/>
                    <a:pt x="387" y="167"/>
                  </a:cubicBezTo>
                  <a:cubicBezTo>
                    <a:pt x="394" y="167"/>
                    <a:pt x="404" y="169"/>
                    <a:pt x="409" y="163"/>
                  </a:cubicBezTo>
                  <a:cubicBezTo>
                    <a:pt x="411" y="161"/>
                    <a:pt x="412" y="160"/>
                    <a:pt x="414" y="160"/>
                  </a:cubicBezTo>
                  <a:cubicBezTo>
                    <a:pt x="416" y="160"/>
                    <a:pt x="418" y="160"/>
                    <a:pt x="421" y="158"/>
                  </a:cubicBezTo>
                  <a:cubicBezTo>
                    <a:pt x="422" y="158"/>
                    <a:pt x="425" y="156"/>
                    <a:pt x="425" y="155"/>
                  </a:cubicBezTo>
                  <a:cubicBezTo>
                    <a:pt x="427" y="152"/>
                    <a:pt x="422" y="153"/>
                    <a:pt x="422" y="152"/>
                  </a:cubicBezTo>
                  <a:cubicBezTo>
                    <a:pt x="422" y="151"/>
                    <a:pt x="424" y="151"/>
                    <a:pt x="424" y="151"/>
                  </a:cubicBezTo>
                  <a:cubicBezTo>
                    <a:pt x="425" y="150"/>
                    <a:pt x="424" y="149"/>
                    <a:pt x="424" y="148"/>
                  </a:cubicBezTo>
                  <a:cubicBezTo>
                    <a:pt x="424" y="148"/>
                    <a:pt x="425" y="147"/>
                    <a:pt x="425" y="147"/>
                  </a:cubicBezTo>
                  <a:cubicBezTo>
                    <a:pt x="425" y="146"/>
                    <a:pt x="423" y="145"/>
                    <a:pt x="423" y="145"/>
                  </a:cubicBezTo>
                  <a:cubicBezTo>
                    <a:pt x="422" y="144"/>
                    <a:pt x="421" y="144"/>
                    <a:pt x="421" y="143"/>
                  </a:cubicBezTo>
                  <a:cubicBezTo>
                    <a:pt x="420" y="143"/>
                    <a:pt x="418" y="146"/>
                    <a:pt x="417" y="144"/>
                  </a:cubicBezTo>
                  <a:cubicBezTo>
                    <a:pt x="417" y="144"/>
                    <a:pt x="419" y="143"/>
                    <a:pt x="418" y="143"/>
                  </a:cubicBezTo>
                  <a:cubicBezTo>
                    <a:pt x="418" y="142"/>
                    <a:pt x="417" y="141"/>
                    <a:pt x="416" y="141"/>
                  </a:cubicBezTo>
                  <a:cubicBezTo>
                    <a:pt x="415" y="140"/>
                    <a:pt x="411" y="141"/>
                    <a:pt x="410" y="142"/>
                  </a:cubicBezTo>
                  <a:cubicBezTo>
                    <a:pt x="409" y="144"/>
                    <a:pt x="406" y="145"/>
                    <a:pt x="404" y="146"/>
                  </a:cubicBezTo>
                  <a:cubicBezTo>
                    <a:pt x="403" y="146"/>
                    <a:pt x="400" y="144"/>
                    <a:pt x="400" y="143"/>
                  </a:cubicBezTo>
                  <a:cubicBezTo>
                    <a:pt x="400" y="142"/>
                    <a:pt x="403" y="145"/>
                    <a:pt x="403" y="145"/>
                  </a:cubicBezTo>
                  <a:cubicBezTo>
                    <a:pt x="404" y="145"/>
                    <a:pt x="408" y="142"/>
                    <a:pt x="408" y="142"/>
                  </a:cubicBezTo>
                  <a:cubicBezTo>
                    <a:pt x="408" y="142"/>
                    <a:pt x="406" y="141"/>
                    <a:pt x="406" y="141"/>
                  </a:cubicBezTo>
                  <a:cubicBezTo>
                    <a:pt x="409" y="140"/>
                    <a:pt x="412" y="140"/>
                    <a:pt x="415" y="139"/>
                  </a:cubicBezTo>
                  <a:cubicBezTo>
                    <a:pt x="415" y="139"/>
                    <a:pt x="417" y="138"/>
                    <a:pt x="416" y="137"/>
                  </a:cubicBezTo>
                  <a:cubicBezTo>
                    <a:pt x="416" y="137"/>
                    <a:pt x="414" y="135"/>
                    <a:pt x="414" y="135"/>
                  </a:cubicBezTo>
                  <a:cubicBezTo>
                    <a:pt x="412" y="136"/>
                    <a:pt x="410" y="136"/>
                    <a:pt x="409" y="134"/>
                  </a:cubicBezTo>
                  <a:cubicBezTo>
                    <a:pt x="408" y="134"/>
                    <a:pt x="404" y="137"/>
                    <a:pt x="404" y="136"/>
                  </a:cubicBezTo>
                  <a:cubicBezTo>
                    <a:pt x="404" y="136"/>
                    <a:pt x="407" y="133"/>
                    <a:pt x="404" y="134"/>
                  </a:cubicBezTo>
                  <a:cubicBezTo>
                    <a:pt x="404" y="134"/>
                    <a:pt x="400" y="135"/>
                    <a:pt x="400" y="135"/>
                  </a:cubicBezTo>
                  <a:cubicBezTo>
                    <a:pt x="401" y="133"/>
                    <a:pt x="404" y="133"/>
                    <a:pt x="402" y="130"/>
                  </a:cubicBezTo>
                  <a:cubicBezTo>
                    <a:pt x="402" y="130"/>
                    <a:pt x="398" y="128"/>
                    <a:pt x="398" y="128"/>
                  </a:cubicBezTo>
                  <a:cubicBezTo>
                    <a:pt x="396" y="128"/>
                    <a:pt x="396" y="126"/>
                    <a:pt x="394" y="126"/>
                  </a:cubicBezTo>
                  <a:cubicBezTo>
                    <a:pt x="395" y="126"/>
                    <a:pt x="392" y="122"/>
                    <a:pt x="392" y="122"/>
                  </a:cubicBezTo>
                  <a:cubicBezTo>
                    <a:pt x="392" y="122"/>
                    <a:pt x="393" y="123"/>
                    <a:pt x="394" y="123"/>
                  </a:cubicBezTo>
                  <a:cubicBezTo>
                    <a:pt x="395" y="124"/>
                    <a:pt x="395" y="122"/>
                    <a:pt x="396" y="122"/>
                  </a:cubicBezTo>
                  <a:cubicBezTo>
                    <a:pt x="400" y="121"/>
                    <a:pt x="393" y="118"/>
                    <a:pt x="392" y="117"/>
                  </a:cubicBezTo>
                  <a:cubicBezTo>
                    <a:pt x="392" y="118"/>
                    <a:pt x="394" y="116"/>
                    <a:pt x="394" y="116"/>
                  </a:cubicBezTo>
                  <a:cubicBezTo>
                    <a:pt x="395" y="115"/>
                    <a:pt x="393" y="115"/>
                    <a:pt x="392" y="114"/>
                  </a:cubicBezTo>
                  <a:cubicBezTo>
                    <a:pt x="392" y="114"/>
                    <a:pt x="391" y="113"/>
                    <a:pt x="390" y="113"/>
                  </a:cubicBezTo>
                  <a:cubicBezTo>
                    <a:pt x="390" y="113"/>
                    <a:pt x="388" y="113"/>
                    <a:pt x="388" y="113"/>
                  </a:cubicBezTo>
                  <a:cubicBezTo>
                    <a:pt x="389" y="112"/>
                    <a:pt x="391" y="113"/>
                    <a:pt x="390" y="110"/>
                  </a:cubicBezTo>
                  <a:cubicBezTo>
                    <a:pt x="389" y="110"/>
                    <a:pt x="386" y="111"/>
                    <a:pt x="386" y="111"/>
                  </a:cubicBezTo>
                  <a:cubicBezTo>
                    <a:pt x="386" y="110"/>
                    <a:pt x="389" y="110"/>
                    <a:pt x="388" y="108"/>
                  </a:cubicBezTo>
                  <a:cubicBezTo>
                    <a:pt x="388" y="107"/>
                    <a:pt x="388" y="106"/>
                    <a:pt x="387" y="105"/>
                  </a:cubicBezTo>
                  <a:cubicBezTo>
                    <a:pt x="387" y="105"/>
                    <a:pt x="386" y="106"/>
                    <a:pt x="386" y="105"/>
                  </a:cubicBezTo>
                  <a:cubicBezTo>
                    <a:pt x="386" y="106"/>
                    <a:pt x="384" y="102"/>
                    <a:pt x="384" y="102"/>
                  </a:cubicBezTo>
                  <a:cubicBezTo>
                    <a:pt x="383" y="100"/>
                    <a:pt x="382" y="99"/>
                    <a:pt x="382" y="98"/>
                  </a:cubicBezTo>
                  <a:cubicBezTo>
                    <a:pt x="381" y="96"/>
                    <a:pt x="381" y="94"/>
                    <a:pt x="379" y="97"/>
                  </a:cubicBezTo>
                  <a:cubicBezTo>
                    <a:pt x="379" y="97"/>
                    <a:pt x="378" y="101"/>
                    <a:pt x="379" y="100"/>
                  </a:cubicBezTo>
                  <a:cubicBezTo>
                    <a:pt x="375" y="101"/>
                    <a:pt x="377" y="101"/>
                    <a:pt x="378" y="104"/>
                  </a:cubicBezTo>
                  <a:cubicBezTo>
                    <a:pt x="378" y="103"/>
                    <a:pt x="377" y="103"/>
                    <a:pt x="377" y="104"/>
                  </a:cubicBezTo>
                  <a:cubicBezTo>
                    <a:pt x="376" y="104"/>
                    <a:pt x="376" y="104"/>
                    <a:pt x="375" y="105"/>
                  </a:cubicBezTo>
                  <a:cubicBezTo>
                    <a:pt x="375" y="105"/>
                    <a:pt x="377" y="106"/>
                    <a:pt x="377" y="106"/>
                  </a:cubicBezTo>
                  <a:cubicBezTo>
                    <a:pt x="376" y="107"/>
                    <a:pt x="374" y="106"/>
                    <a:pt x="374" y="107"/>
                  </a:cubicBezTo>
                  <a:cubicBezTo>
                    <a:pt x="373" y="108"/>
                    <a:pt x="375" y="110"/>
                    <a:pt x="373" y="111"/>
                  </a:cubicBezTo>
                  <a:cubicBezTo>
                    <a:pt x="374" y="111"/>
                    <a:pt x="372" y="107"/>
                    <a:pt x="370" y="109"/>
                  </a:cubicBezTo>
                  <a:cubicBezTo>
                    <a:pt x="370" y="110"/>
                    <a:pt x="366" y="113"/>
                    <a:pt x="366" y="113"/>
                  </a:cubicBezTo>
                  <a:cubicBezTo>
                    <a:pt x="365" y="113"/>
                    <a:pt x="365" y="112"/>
                    <a:pt x="365" y="111"/>
                  </a:cubicBezTo>
                  <a:cubicBezTo>
                    <a:pt x="364" y="111"/>
                    <a:pt x="364" y="112"/>
                    <a:pt x="364" y="112"/>
                  </a:cubicBezTo>
                  <a:cubicBezTo>
                    <a:pt x="363" y="111"/>
                    <a:pt x="364" y="111"/>
                    <a:pt x="364" y="110"/>
                  </a:cubicBezTo>
                  <a:cubicBezTo>
                    <a:pt x="364" y="111"/>
                    <a:pt x="357" y="116"/>
                    <a:pt x="357" y="115"/>
                  </a:cubicBezTo>
                  <a:cubicBezTo>
                    <a:pt x="356" y="114"/>
                    <a:pt x="360" y="113"/>
                    <a:pt x="361" y="113"/>
                  </a:cubicBezTo>
                  <a:cubicBezTo>
                    <a:pt x="363" y="111"/>
                    <a:pt x="363" y="110"/>
                    <a:pt x="362" y="108"/>
                  </a:cubicBezTo>
                  <a:cubicBezTo>
                    <a:pt x="361" y="107"/>
                    <a:pt x="358" y="107"/>
                    <a:pt x="357" y="107"/>
                  </a:cubicBezTo>
                  <a:cubicBezTo>
                    <a:pt x="356" y="107"/>
                    <a:pt x="356" y="108"/>
                    <a:pt x="356" y="108"/>
                  </a:cubicBezTo>
                  <a:cubicBezTo>
                    <a:pt x="355" y="110"/>
                    <a:pt x="353" y="108"/>
                    <a:pt x="352" y="108"/>
                  </a:cubicBezTo>
                  <a:cubicBezTo>
                    <a:pt x="353" y="108"/>
                    <a:pt x="355" y="106"/>
                    <a:pt x="355" y="106"/>
                  </a:cubicBezTo>
                  <a:cubicBezTo>
                    <a:pt x="355" y="106"/>
                    <a:pt x="356" y="107"/>
                    <a:pt x="356" y="107"/>
                  </a:cubicBezTo>
                  <a:cubicBezTo>
                    <a:pt x="355" y="107"/>
                    <a:pt x="357" y="105"/>
                    <a:pt x="357" y="105"/>
                  </a:cubicBezTo>
                  <a:cubicBezTo>
                    <a:pt x="358" y="103"/>
                    <a:pt x="356" y="104"/>
                    <a:pt x="355" y="103"/>
                  </a:cubicBezTo>
                  <a:cubicBezTo>
                    <a:pt x="355" y="103"/>
                    <a:pt x="356" y="98"/>
                    <a:pt x="354" y="99"/>
                  </a:cubicBezTo>
                  <a:cubicBezTo>
                    <a:pt x="355" y="98"/>
                    <a:pt x="356" y="98"/>
                    <a:pt x="355" y="96"/>
                  </a:cubicBezTo>
                  <a:cubicBezTo>
                    <a:pt x="353" y="95"/>
                    <a:pt x="357" y="94"/>
                    <a:pt x="356" y="92"/>
                  </a:cubicBezTo>
                  <a:cubicBezTo>
                    <a:pt x="356" y="91"/>
                    <a:pt x="354" y="93"/>
                    <a:pt x="353" y="92"/>
                  </a:cubicBezTo>
                  <a:cubicBezTo>
                    <a:pt x="352" y="91"/>
                    <a:pt x="350" y="91"/>
                    <a:pt x="349" y="91"/>
                  </a:cubicBezTo>
                  <a:cubicBezTo>
                    <a:pt x="347" y="90"/>
                    <a:pt x="346" y="90"/>
                    <a:pt x="345" y="88"/>
                  </a:cubicBezTo>
                  <a:cubicBezTo>
                    <a:pt x="345" y="86"/>
                    <a:pt x="342" y="87"/>
                    <a:pt x="342" y="85"/>
                  </a:cubicBezTo>
                  <a:cubicBezTo>
                    <a:pt x="342" y="84"/>
                    <a:pt x="340" y="85"/>
                    <a:pt x="340" y="85"/>
                  </a:cubicBezTo>
                  <a:cubicBezTo>
                    <a:pt x="341" y="83"/>
                    <a:pt x="339" y="83"/>
                    <a:pt x="338" y="82"/>
                  </a:cubicBezTo>
                  <a:cubicBezTo>
                    <a:pt x="336" y="81"/>
                    <a:pt x="336" y="80"/>
                    <a:pt x="334" y="81"/>
                  </a:cubicBezTo>
                  <a:cubicBezTo>
                    <a:pt x="332" y="82"/>
                    <a:pt x="331" y="83"/>
                    <a:pt x="329" y="82"/>
                  </a:cubicBezTo>
                  <a:cubicBezTo>
                    <a:pt x="327" y="81"/>
                    <a:pt x="326" y="83"/>
                    <a:pt x="324" y="82"/>
                  </a:cubicBezTo>
                  <a:cubicBezTo>
                    <a:pt x="322" y="80"/>
                    <a:pt x="320" y="80"/>
                    <a:pt x="318" y="80"/>
                  </a:cubicBezTo>
                  <a:cubicBezTo>
                    <a:pt x="316" y="80"/>
                    <a:pt x="314" y="80"/>
                    <a:pt x="313" y="82"/>
                  </a:cubicBezTo>
                  <a:cubicBezTo>
                    <a:pt x="312" y="84"/>
                    <a:pt x="315" y="85"/>
                    <a:pt x="315" y="86"/>
                  </a:cubicBezTo>
                  <a:cubicBezTo>
                    <a:pt x="316" y="87"/>
                    <a:pt x="315" y="90"/>
                    <a:pt x="314" y="91"/>
                  </a:cubicBezTo>
                  <a:cubicBezTo>
                    <a:pt x="314" y="92"/>
                    <a:pt x="314" y="91"/>
                    <a:pt x="313" y="92"/>
                  </a:cubicBezTo>
                  <a:cubicBezTo>
                    <a:pt x="313" y="92"/>
                    <a:pt x="315" y="94"/>
                    <a:pt x="315" y="94"/>
                  </a:cubicBezTo>
                  <a:cubicBezTo>
                    <a:pt x="315" y="96"/>
                    <a:pt x="316" y="98"/>
                    <a:pt x="316" y="99"/>
                  </a:cubicBezTo>
                  <a:cubicBezTo>
                    <a:pt x="316" y="100"/>
                    <a:pt x="316" y="100"/>
                    <a:pt x="316" y="101"/>
                  </a:cubicBezTo>
                  <a:cubicBezTo>
                    <a:pt x="316" y="102"/>
                    <a:pt x="315" y="101"/>
                    <a:pt x="315" y="101"/>
                  </a:cubicBezTo>
                  <a:cubicBezTo>
                    <a:pt x="314" y="102"/>
                    <a:pt x="314" y="104"/>
                    <a:pt x="314" y="104"/>
                  </a:cubicBezTo>
                  <a:cubicBezTo>
                    <a:pt x="313" y="105"/>
                    <a:pt x="312" y="106"/>
                    <a:pt x="312" y="107"/>
                  </a:cubicBezTo>
                  <a:cubicBezTo>
                    <a:pt x="311" y="109"/>
                    <a:pt x="311" y="109"/>
                    <a:pt x="312" y="110"/>
                  </a:cubicBezTo>
                  <a:cubicBezTo>
                    <a:pt x="315" y="112"/>
                    <a:pt x="318" y="114"/>
                    <a:pt x="320" y="116"/>
                  </a:cubicBezTo>
                  <a:cubicBezTo>
                    <a:pt x="321" y="119"/>
                    <a:pt x="322" y="124"/>
                    <a:pt x="321" y="127"/>
                  </a:cubicBezTo>
                  <a:cubicBezTo>
                    <a:pt x="319" y="131"/>
                    <a:pt x="313" y="133"/>
                    <a:pt x="310" y="135"/>
                  </a:cubicBezTo>
                  <a:cubicBezTo>
                    <a:pt x="309" y="136"/>
                    <a:pt x="308" y="136"/>
                    <a:pt x="307" y="137"/>
                  </a:cubicBezTo>
                  <a:cubicBezTo>
                    <a:pt x="304" y="138"/>
                    <a:pt x="308" y="141"/>
                    <a:pt x="308" y="143"/>
                  </a:cubicBezTo>
                  <a:cubicBezTo>
                    <a:pt x="308" y="143"/>
                    <a:pt x="309" y="145"/>
                    <a:pt x="309" y="146"/>
                  </a:cubicBezTo>
                  <a:cubicBezTo>
                    <a:pt x="309" y="148"/>
                    <a:pt x="309" y="149"/>
                    <a:pt x="310" y="151"/>
                  </a:cubicBezTo>
                  <a:cubicBezTo>
                    <a:pt x="311" y="153"/>
                    <a:pt x="311" y="154"/>
                    <a:pt x="309" y="156"/>
                  </a:cubicBezTo>
                  <a:cubicBezTo>
                    <a:pt x="309" y="156"/>
                    <a:pt x="310" y="160"/>
                    <a:pt x="309" y="161"/>
                  </a:cubicBezTo>
                  <a:cubicBezTo>
                    <a:pt x="308" y="161"/>
                    <a:pt x="307" y="157"/>
                    <a:pt x="306" y="159"/>
                  </a:cubicBezTo>
                  <a:cubicBezTo>
                    <a:pt x="305" y="161"/>
                    <a:pt x="307" y="164"/>
                    <a:pt x="307" y="164"/>
                  </a:cubicBezTo>
                  <a:cubicBezTo>
                    <a:pt x="307" y="163"/>
                    <a:pt x="301" y="158"/>
                    <a:pt x="298" y="161"/>
                  </a:cubicBezTo>
                  <a:cubicBezTo>
                    <a:pt x="299" y="160"/>
                    <a:pt x="302" y="159"/>
                    <a:pt x="300" y="157"/>
                  </a:cubicBezTo>
                  <a:cubicBezTo>
                    <a:pt x="299" y="156"/>
                    <a:pt x="298" y="155"/>
                    <a:pt x="297" y="155"/>
                  </a:cubicBezTo>
                  <a:cubicBezTo>
                    <a:pt x="297" y="154"/>
                    <a:pt x="295" y="154"/>
                    <a:pt x="294" y="154"/>
                  </a:cubicBezTo>
                  <a:cubicBezTo>
                    <a:pt x="294" y="153"/>
                    <a:pt x="295" y="153"/>
                    <a:pt x="294" y="151"/>
                  </a:cubicBezTo>
                  <a:cubicBezTo>
                    <a:pt x="293" y="150"/>
                    <a:pt x="292" y="148"/>
                    <a:pt x="293" y="146"/>
                  </a:cubicBezTo>
                  <a:cubicBezTo>
                    <a:pt x="294" y="143"/>
                    <a:pt x="291" y="142"/>
                    <a:pt x="291" y="140"/>
                  </a:cubicBezTo>
                  <a:cubicBezTo>
                    <a:pt x="291" y="138"/>
                    <a:pt x="293" y="137"/>
                    <a:pt x="292" y="135"/>
                  </a:cubicBezTo>
                  <a:cubicBezTo>
                    <a:pt x="290" y="133"/>
                    <a:pt x="286" y="133"/>
                    <a:pt x="283" y="133"/>
                  </a:cubicBezTo>
                  <a:cubicBezTo>
                    <a:pt x="282" y="133"/>
                    <a:pt x="281" y="133"/>
                    <a:pt x="279" y="133"/>
                  </a:cubicBezTo>
                  <a:cubicBezTo>
                    <a:pt x="279" y="133"/>
                    <a:pt x="277" y="135"/>
                    <a:pt x="277" y="135"/>
                  </a:cubicBezTo>
                  <a:cubicBezTo>
                    <a:pt x="277" y="134"/>
                    <a:pt x="278" y="134"/>
                    <a:pt x="277" y="133"/>
                  </a:cubicBezTo>
                  <a:cubicBezTo>
                    <a:pt x="277" y="132"/>
                    <a:pt x="276" y="131"/>
                    <a:pt x="275" y="131"/>
                  </a:cubicBezTo>
                  <a:cubicBezTo>
                    <a:pt x="273" y="130"/>
                    <a:pt x="271" y="130"/>
                    <a:pt x="269" y="129"/>
                  </a:cubicBezTo>
                  <a:cubicBezTo>
                    <a:pt x="266" y="128"/>
                    <a:pt x="264" y="125"/>
                    <a:pt x="261" y="123"/>
                  </a:cubicBezTo>
                  <a:cubicBezTo>
                    <a:pt x="259" y="122"/>
                    <a:pt x="257" y="121"/>
                    <a:pt x="256" y="121"/>
                  </a:cubicBezTo>
                  <a:cubicBezTo>
                    <a:pt x="254" y="121"/>
                    <a:pt x="252" y="119"/>
                    <a:pt x="250" y="119"/>
                  </a:cubicBezTo>
                  <a:cubicBezTo>
                    <a:pt x="249" y="119"/>
                    <a:pt x="240" y="121"/>
                    <a:pt x="240" y="121"/>
                  </a:cubicBezTo>
                  <a:cubicBezTo>
                    <a:pt x="240" y="120"/>
                    <a:pt x="241" y="120"/>
                    <a:pt x="242" y="119"/>
                  </a:cubicBezTo>
                  <a:cubicBezTo>
                    <a:pt x="242" y="118"/>
                    <a:pt x="241" y="117"/>
                    <a:pt x="241" y="117"/>
                  </a:cubicBezTo>
                  <a:cubicBezTo>
                    <a:pt x="240" y="114"/>
                    <a:pt x="239" y="112"/>
                    <a:pt x="238" y="110"/>
                  </a:cubicBezTo>
                  <a:cubicBezTo>
                    <a:pt x="237" y="108"/>
                    <a:pt x="236" y="108"/>
                    <a:pt x="234" y="108"/>
                  </a:cubicBezTo>
                  <a:cubicBezTo>
                    <a:pt x="231" y="108"/>
                    <a:pt x="230" y="108"/>
                    <a:pt x="230" y="105"/>
                  </a:cubicBezTo>
                  <a:cubicBezTo>
                    <a:pt x="231" y="103"/>
                    <a:pt x="230" y="100"/>
                    <a:pt x="230" y="98"/>
                  </a:cubicBezTo>
                  <a:cubicBezTo>
                    <a:pt x="231" y="95"/>
                    <a:pt x="233" y="93"/>
                    <a:pt x="234" y="90"/>
                  </a:cubicBezTo>
                  <a:cubicBezTo>
                    <a:pt x="235" y="88"/>
                    <a:pt x="235" y="87"/>
                    <a:pt x="237" y="86"/>
                  </a:cubicBezTo>
                  <a:cubicBezTo>
                    <a:pt x="238" y="86"/>
                    <a:pt x="237" y="85"/>
                    <a:pt x="237" y="84"/>
                  </a:cubicBezTo>
                  <a:cubicBezTo>
                    <a:pt x="238" y="84"/>
                    <a:pt x="240" y="82"/>
                    <a:pt x="240" y="82"/>
                  </a:cubicBezTo>
                  <a:cubicBezTo>
                    <a:pt x="240" y="82"/>
                    <a:pt x="240" y="82"/>
                    <a:pt x="239" y="81"/>
                  </a:cubicBezTo>
                  <a:cubicBezTo>
                    <a:pt x="239" y="81"/>
                    <a:pt x="240" y="81"/>
                    <a:pt x="240" y="81"/>
                  </a:cubicBezTo>
                  <a:cubicBezTo>
                    <a:pt x="240" y="79"/>
                    <a:pt x="242" y="80"/>
                    <a:pt x="243" y="80"/>
                  </a:cubicBezTo>
                  <a:cubicBezTo>
                    <a:pt x="244" y="80"/>
                    <a:pt x="244" y="79"/>
                    <a:pt x="244" y="79"/>
                  </a:cubicBezTo>
                  <a:cubicBezTo>
                    <a:pt x="245" y="77"/>
                    <a:pt x="243" y="78"/>
                    <a:pt x="242" y="77"/>
                  </a:cubicBezTo>
                  <a:cubicBezTo>
                    <a:pt x="242" y="77"/>
                    <a:pt x="244" y="77"/>
                    <a:pt x="244" y="77"/>
                  </a:cubicBezTo>
                  <a:cubicBezTo>
                    <a:pt x="245" y="76"/>
                    <a:pt x="246" y="77"/>
                    <a:pt x="246" y="77"/>
                  </a:cubicBezTo>
                  <a:cubicBezTo>
                    <a:pt x="248" y="79"/>
                    <a:pt x="248" y="77"/>
                    <a:pt x="250" y="76"/>
                  </a:cubicBezTo>
                  <a:cubicBezTo>
                    <a:pt x="252" y="74"/>
                    <a:pt x="248" y="72"/>
                    <a:pt x="246" y="71"/>
                  </a:cubicBezTo>
                  <a:cubicBezTo>
                    <a:pt x="245" y="71"/>
                    <a:pt x="241" y="72"/>
                    <a:pt x="241" y="72"/>
                  </a:cubicBezTo>
                  <a:cubicBezTo>
                    <a:pt x="240" y="70"/>
                    <a:pt x="243" y="70"/>
                    <a:pt x="240" y="69"/>
                  </a:cubicBezTo>
                  <a:cubicBezTo>
                    <a:pt x="239" y="69"/>
                    <a:pt x="234" y="69"/>
                    <a:pt x="234" y="68"/>
                  </a:cubicBezTo>
                  <a:cubicBezTo>
                    <a:pt x="234" y="67"/>
                    <a:pt x="236" y="67"/>
                    <a:pt x="236" y="67"/>
                  </a:cubicBezTo>
                  <a:cubicBezTo>
                    <a:pt x="237" y="66"/>
                    <a:pt x="237" y="67"/>
                    <a:pt x="238" y="67"/>
                  </a:cubicBezTo>
                  <a:cubicBezTo>
                    <a:pt x="237" y="68"/>
                    <a:pt x="240" y="68"/>
                    <a:pt x="240" y="68"/>
                  </a:cubicBezTo>
                  <a:cubicBezTo>
                    <a:pt x="242" y="68"/>
                    <a:pt x="245" y="70"/>
                    <a:pt x="246" y="70"/>
                  </a:cubicBezTo>
                  <a:cubicBezTo>
                    <a:pt x="247" y="70"/>
                    <a:pt x="248" y="71"/>
                    <a:pt x="249" y="71"/>
                  </a:cubicBezTo>
                  <a:cubicBezTo>
                    <a:pt x="251" y="72"/>
                    <a:pt x="250" y="71"/>
                    <a:pt x="251" y="71"/>
                  </a:cubicBezTo>
                  <a:cubicBezTo>
                    <a:pt x="252" y="71"/>
                    <a:pt x="255" y="71"/>
                    <a:pt x="254" y="70"/>
                  </a:cubicBezTo>
                  <a:cubicBezTo>
                    <a:pt x="253" y="69"/>
                    <a:pt x="254" y="67"/>
                    <a:pt x="255" y="66"/>
                  </a:cubicBezTo>
                  <a:cubicBezTo>
                    <a:pt x="255" y="67"/>
                    <a:pt x="258" y="68"/>
                    <a:pt x="258" y="68"/>
                  </a:cubicBezTo>
                  <a:cubicBezTo>
                    <a:pt x="260" y="68"/>
                    <a:pt x="261" y="68"/>
                    <a:pt x="263" y="67"/>
                  </a:cubicBezTo>
                  <a:cubicBezTo>
                    <a:pt x="264" y="66"/>
                    <a:pt x="265" y="64"/>
                    <a:pt x="266" y="63"/>
                  </a:cubicBezTo>
                  <a:cubicBezTo>
                    <a:pt x="267" y="62"/>
                    <a:pt x="269" y="61"/>
                    <a:pt x="268" y="59"/>
                  </a:cubicBezTo>
                  <a:cubicBezTo>
                    <a:pt x="267" y="57"/>
                    <a:pt x="264" y="58"/>
                    <a:pt x="263" y="58"/>
                  </a:cubicBezTo>
                  <a:cubicBezTo>
                    <a:pt x="260" y="58"/>
                    <a:pt x="258" y="57"/>
                    <a:pt x="256" y="56"/>
                  </a:cubicBezTo>
                  <a:cubicBezTo>
                    <a:pt x="255" y="55"/>
                    <a:pt x="254" y="54"/>
                    <a:pt x="252" y="53"/>
                  </a:cubicBezTo>
                  <a:cubicBezTo>
                    <a:pt x="252" y="53"/>
                    <a:pt x="247" y="53"/>
                    <a:pt x="247" y="53"/>
                  </a:cubicBezTo>
                  <a:cubicBezTo>
                    <a:pt x="247" y="52"/>
                    <a:pt x="252" y="53"/>
                    <a:pt x="253" y="53"/>
                  </a:cubicBezTo>
                  <a:cubicBezTo>
                    <a:pt x="255" y="53"/>
                    <a:pt x="255" y="52"/>
                    <a:pt x="257" y="53"/>
                  </a:cubicBezTo>
                  <a:cubicBezTo>
                    <a:pt x="261" y="55"/>
                    <a:pt x="265" y="59"/>
                    <a:pt x="269" y="56"/>
                  </a:cubicBezTo>
                  <a:cubicBezTo>
                    <a:pt x="271" y="54"/>
                    <a:pt x="272" y="53"/>
                    <a:pt x="273" y="51"/>
                  </a:cubicBezTo>
                  <a:cubicBezTo>
                    <a:pt x="274" y="50"/>
                    <a:pt x="268" y="49"/>
                    <a:pt x="271" y="47"/>
                  </a:cubicBezTo>
                  <a:cubicBezTo>
                    <a:pt x="272" y="47"/>
                    <a:pt x="275" y="47"/>
                    <a:pt x="276" y="48"/>
                  </a:cubicBezTo>
                  <a:cubicBezTo>
                    <a:pt x="279" y="48"/>
                    <a:pt x="279" y="50"/>
                    <a:pt x="282" y="48"/>
                  </a:cubicBezTo>
                  <a:cubicBezTo>
                    <a:pt x="282" y="48"/>
                    <a:pt x="285" y="49"/>
                    <a:pt x="284" y="47"/>
                  </a:cubicBezTo>
                  <a:cubicBezTo>
                    <a:pt x="283" y="46"/>
                    <a:pt x="279" y="44"/>
                    <a:pt x="278" y="44"/>
                  </a:cubicBezTo>
                  <a:cubicBezTo>
                    <a:pt x="280" y="43"/>
                    <a:pt x="282" y="45"/>
                    <a:pt x="284" y="45"/>
                  </a:cubicBezTo>
                  <a:cubicBezTo>
                    <a:pt x="285" y="45"/>
                    <a:pt x="287" y="50"/>
                    <a:pt x="289" y="49"/>
                  </a:cubicBezTo>
                  <a:cubicBezTo>
                    <a:pt x="289" y="49"/>
                    <a:pt x="288" y="48"/>
                    <a:pt x="288" y="48"/>
                  </a:cubicBezTo>
                  <a:cubicBezTo>
                    <a:pt x="289" y="47"/>
                    <a:pt x="290" y="47"/>
                    <a:pt x="292" y="46"/>
                  </a:cubicBezTo>
                  <a:cubicBezTo>
                    <a:pt x="293" y="45"/>
                    <a:pt x="296" y="42"/>
                    <a:pt x="297" y="41"/>
                  </a:cubicBezTo>
                  <a:cubicBezTo>
                    <a:pt x="297" y="38"/>
                    <a:pt x="295" y="38"/>
                    <a:pt x="293" y="36"/>
                  </a:cubicBezTo>
                  <a:cubicBezTo>
                    <a:pt x="293" y="36"/>
                    <a:pt x="290" y="30"/>
                    <a:pt x="290" y="31"/>
                  </a:cubicBezTo>
                  <a:cubicBezTo>
                    <a:pt x="291" y="30"/>
                    <a:pt x="295" y="30"/>
                    <a:pt x="296" y="30"/>
                  </a:cubicBezTo>
                  <a:cubicBezTo>
                    <a:pt x="299" y="29"/>
                    <a:pt x="294" y="28"/>
                    <a:pt x="294" y="27"/>
                  </a:cubicBezTo>
                  <a:cubicBezTo>
                    <a:pt x="293" y="26"/>
                    <a:pt x="297" y="26"/>
                    <a:pt x="297" y="25"/>
                  </a:cubicBezTo>
                  <a:cubicBezTo>
                    <a:pt x="297" y="25"/>
                    <a:pt x="287" y="21"/>
                    <a:pt x="287" y="21"/>
                  </a:cubicBezTo>
                  <a:cubicBezTo>
                    <a:pt x="288" y="21"/>
                    <a:pt x="290" y="20"/>
                    <a:pt x="291" y="20"/>
                  </a:cubicBezTo>
                  <a:cubicBezTo>
                    <a:pt x="288" y="20"/>
                    <a:pt x="285" y="19"/>
                    <a:pt x="282" y="19"/>
                  </a:cubicBezTo>
                  <a:cubicBezTo>
                    <a:pt x="280" y="19"/>
                    <a:pt x="277" y="20"/>
                    <a:pt x="276" y="19"/>
                  </a:cubicBezTo>
                  <a:cubicBezTo>
                    <a:pt x="278" y="20"/>
                    <a:pt x="275" y="21"/>
                    <a:pt x="276" y="23"/>
                  </a:cubicBezTo>
                  <a:cubicBezTo>
                    <a:pt x="277" y="24"/>
                    <a:pt x="280" y="25"/>
                    <a:pt x="280" y="26"/>
                  </a:cubicBezTo>
                  <a:cubicBezTo>
                    <a:pt x="280" y="26"/>
                    <a:pt x="278" y="27"/>
                    <a:pt x="278" y="27"/>
                  </a:cubicBezTo>
                  <a:cubicBezTo>
                    <a:pt x="278" y="27"/>
                    <a:pt x="280" y="28"/>
                    <a:pt x="279" y="28"/>
                  </a:cubicBezTo>
                  <a:cubicBezTo>
                    <a:pt x="277" y="29"/>
                    <a:pt x="276" y="27"/>
                    <a:pt x="275" y="31"/>
                  </a:cubicBezTo>
                  <a:cubicBezTo>
                    <a:pt x="274" y="33"/>
                    <a:pt x="274" y="35"/>
                    <a:pt x="273" y="37"/>
                  </a:cubicBezTo>
                  <a:cubicBezTo>
                    <a:pt x="272" y="37"/>
                    <a:pt x="271" y="38"/>
                    <a:pt x="271" y="39"/>
                  </a:cubicBezTo>
                  <a:cubicBezTo>
                    <a:pt x="271" y="40"/>
                    <a:pt x="270" y="40"/>
                    <a:pt x="270" y="41"/>
                  </a:cubicBezTo>
                  <a:cubicBezTo>
                    <a:pt x="267" y="42"/>
                    <a:pt x="268" y="43"/>
                    <a:pt x="266" y="40"/>
                  </a:cubicBezTo>
                  <a:cubicBezTo>
                    <a:pt x="265" y="39"/>
                    <a:pt x="262" y="37"/>
                    <a:pt x="262" y="35"/>
                  </a:cubicBezTo>
                  <a:cubicBezTo>
                    <a:pt x="262" y="35"/>
                    <a:pt x="262" y="32"/>
                    <a:pt x="263" y="32"/>
                  </a:cubicBezTo>
                  <a:cubicBezTo>
                    <a:pt x="263" y="32"/>
                    <a:pt x="265" y="33"/>
                    <a:pt x="265" y="31"/>
                  </a:cubicBezTo>
                  <a:cubicBezTo>
                    <a:pt x="264" y="29"/>
                    <a:pt x="264" y="28"/>
                    <a:pt x="262" y="26"/>
                  </a:cubicBezTo>
                  <a:cubicBezTo>
                    <a:pt x="260" y="25"/>
                    <a:pt x="258" y="23"/>
                    <a:pt x="256" y="25"/>
                  </a:cubicBezTo>
                  <a:cubicBezTo>
                    <a:pt x="255" y="26"/>
                    <a:pt x="255" y="28"/>
                    <a:pt x="255" y="30"/>
                  </a:cubicBezTo>
                  <a:cubicBezTo>
                    <a:pt x="255" y="31"/>
                    <a:pt x="251" y="31"/>
                    <a:pt x="251" y="30"/>
                  </a:cubicBezTo>
                  <a:cubicBezTo>
                    <a:pt x="251" y="29"/>
                    <a:pt x="251" y="26"/>
                    <a:pt x="250" y="25"/>
                  </a:cubicBezTo>
                  <a:cubicBezTo>
                    <a:pt x="246" y="22"/>
                    <a:pt x="251" y="25"/>
                    <a:pt x="251" y="24"/>
                  </a:cubicBezTo>
                  <a:cubicBezTo>
                    <a:pt x="252" y="24"/>
                    <a:pt x="253" y="23"/>
                    <a:pt x="252" y="23"/>
                  </a:cubicBezTo>
                  <a:cubicBezTo>
                    <a:pt x="252" y="22"/>
                    <a:pt x="251" y="21"/>
                    <a:pt x="250" y="22"/>
                  </a:cubicBezTo>
                  <a:cubicBezTo>
                    <a:pt x="249" y="23"/>
                    <a:pt x="249" y="21"/>
                    <a:pt x="248" y="21"/>
                  </a:cubicBezTo>
                  <a:cubicBezTo>
                    <a:pt x="247" y="20"/>
                    <a:pt x="246" y="22"/>
                    <a:pt x="245" y="21"/>
                  </a:cubicBezTo>
                  <a:cubicBezTo>
                    <a:pt x="243" y="20"/>
                    <a:pt x="242" y="21"/>
                    <a:pt x="243" y="18"/>
                  </a:cubicBezTo>
                  <a:cubicBezTo>
                    <a:pt x="243" y="18"/>
                    <a:pt x="243" y="18"/>
                    <a:pt x="244" y="18"/>
                  </a:cubicBezTo>
                  <a:cubicBezTo>
                    <a:pt x="244" y="17"/>
                    <a:pt x="244" y="17"/>
                    <a:pt x="244" y="16"/>
                  </a:cubicBezTo>
                  <a:cubicBezTo>
                    <a:pt x="245" y="16"/>
                    <a:pt x="245" y="16"/>
                    <a:pt x="246" y="16"/>
                  </a:cubicBezTo>
                  <a:cubicBezTo>
                    <a:pt x="245" y="16"/>
                    <a:pt x="244" y="13"/>
                    <a:pt x="244" y="13"/>
                  </a:cubicBezTo>
                  <a:cubicBezTo>
                    <a:pt x="243" y="11"/>
                    <a:pt x="241" y="11"/>
                    <a:pt x="241" y="10"/>
                  </a:cubicBezTo>
                  <a:cubicBezTo>
                    <a:pt x="239" y="9"/>
                    <a:pt x="240" y="9"/>
                    <a:pt x="239" y="7"/>
                  </a:cubicBezTo>
                  <a:cubicBezTo>
                    <a:pt x="239" y="5"/>
                    <a:pt x="237" y="4"/>
                    <a:pt x="237" y="3"/>
                  </a:cubicBezTo>
                  <a:cubicBezTo>
                    <a:pt x="236" y="1"/>
                    <a:pt x="234" y="1"/>
                    <a:pt x="232" y="1"/>
                  </a:cubicBezTo>
                  <a:cubicBezTo>
                    <a:pt x="231" y="1"/>
                    <a:pt x="232" y="0"/>
                    <a:pt x="230" y="0"/>
                  </a:cubicBezTo>
                  <a:cubicBezTo>
                    <a:pt x="229" y="0"/>
                    <a:pt x="228" y="0"/>
                    <a:pt x="228" y="2"/>
                  </a:cubicBezTo>
                  <a:cubicBezTo>
                    <a:pt x="228" y="2"/>
                    <a:pt x="225" y="3"/>
                    <a:pt x="225" y="3"/>
                  </a:cubicBezTo>
                  <a:cubicBezTo>
                    <a:pt x="226" y="3"/>
                    <a:pt x="228" y="3"/>
                    <a:pt x="228" y="4"/>
                  </a:cubicBezTo>
                  <a:cubicBezTo>
                    <a:pt x="228" y="4"/>
                    <a:pt x="226" y="5"/>
                    <a:pt x="226" y="5"/>
                  </a:cubicBezTo>
                  <a:cubicBezTo>
                    <a:pt x="225" y="6"/>
                    <a:pt x="224" y="4"/>
                    <a:pt x="223" y="6"/>
                  </a:cubicBezTo>
                  <a:cubicBezTo>
                    <a:pt x="222" y="6"/>
                    <a:pt x="221" y="9"/>
                    <a:pt x="221" y="10"/>
                  </a:cubicBezTo>
                  <a:cubicBezTo>
                    <a:pt x="222" y="10"/>
                    <a:pt x="224" y="10"/>
                    <a:pt x="225" y="11"/>
                  </a:cubicBezTo>
                  <a:cubicBezTo>
                    <a:pt x="224" y="10"/>
                    <a:pt x="222" y="14"/>
                    <a:pt x="222" y="15"/>
                  </a:cubicBezTo>
                  <a:cubicBezTo>
                    <a:pt x="222" y="16"/>
                    <a:pt x="224" y="18"/>
                    <a:pt x="225" y="19"/>
                  </a:cubicBezTo>
                  <a:cubicBezTo>
                    <a:pt x="226" y="19"/>
                    <a:pt x="228" y="21"/>
                    <a:pt x="229" y="21"/>
                  </a:cubicBezTo>
                  <a:cubicBezTo>
                    <a:pt x="231" y="20"/>
                    <a:pt x="231" y="20"/>
                    <a:pt x="232" y="21"/>
                  </a:cubicBezTo>
                  <a:cubicBezTo>
                    <a:pt x="233" y="21"/>
                    <a:pt x="235" y="23"/>
                    <a:pt x="235" y="23"/>
                  </a:cubicBezTo>
                  <a:cubicBezTo>
                    <a:pt x="234" y="24"/>
                    <a:pt x="233" y="22"/>
                    <a:pt x="233" y="24"/>
                  </a:cubicBezTo>
                  <a:cubicBezTo>
                    <a:pt x="233" y="26"/>
                    <a:pt x="232" y="26"/>
                    <a:pt x="232" y="27"/>
                  </a:cubicBezTo>
                  <a:cubicBezTo>
                    <a:pt x="231" y="29"/>
                    <a:pt x="233" y="29"/>
                    <a:pt x="234" y="28"/>
                  </a:cubicBezTo>
                  <a:cubicBezTo>
                    <a:pt x="234" y="28"/>
                    <a:pt x="236" y="25"/>
                    <a:pt x="236" y="26"/>
                  </a:cubicBezTo>
                  <a:cubicBezTo>
                    <a:pt x="237" y="27"/>
                    <a:pt x="236" y="29"/>
                    <a:pt x="236" y="30"/>
                  </a:cubicBezTo>
                  <a:cubicBezTo>
                    <a:pt x="235" y="31"/>
                    <a:pt x="234" y="31"/>
                    <a:pt x="233" y="31"/>
                  </a:cubicBezTo>
                  <a:cubicBezTo>
                    <a:pt x="233" y="32"/>
                    <a:pt x="233" y="33"/>
                    <a:pt x="232" y="34"/>
                  </a:cubicBezTo>
                  <a:cubicBezTo>
                    <a:pt x="231" y="34"/>
                    <a:pt x="229" y="34"/>
                    <a:pt x="228" y="35"/>
                  </a:cubicBezTo>
                  <a:cubicBezTo>
                    <a:pt x="227" y="35"/>
                    <a:pt x="226" y="37"/>
                    <a:pt x="226" y="37"/>
                  </a:cubicBezTo>
                  <a:cubicBezTo>
                    <a:pt x="227" y="38"/>
                    <a:pt x="228" y="39"/>
                    <a:pt x="228" y="41"/>
                  </a:cubicBezTo>
                  <a:cubicBezTo>
                    <a:pt x="228" y="42"/>
                    <a:pt x="227" y="41"/>
                    <a:pt x="226" y="40"/>
                  </a:cubicBezTo>
                  <a:cubicBezTo>
                    <a:pt x="226" y="40"/>
                    <a:pt x="225" y="40"/>
                    <a:pt x="225" y="41"/>
                  </a:cubicBezTo>
                  <a:cubicBezTo>
                    <a:pt x="224" y="41"/>
                    <a:pt x="222" y="40"/>
                    <a:pt x="222" y="39"/>
                  </a:cubicBezTo>
                  <a:cubicBezTo>
                    <a:pt x="222" y="38"/>
                    <a:pt x="224" y="35"/>
                    <a:pt x="224" y="34"/>
                  </a:cubicBezTo>
                  <a:cubicBezTo>
                    <a:pt x="225" y="32"/>
                    <a:pt x="222" y="34"/>
                    <a:pt x="222" y="34"/>
                  </a:cubicBezTo>
                  <a:cubicBezTo>
                    <a:pt x="221" y="34"/>
                    <a:pt x="218" y="32"/>
                    <a:pt x="217" y="31"/>
                  </a:cubicBezTo>
                  <a:cubicBezTo>
                    <a:pt x="215" y="30"/>
                    <a:pt x="216" y="32"/>
                    <a:pt x="214" y="32"/>
                  </a:cubicBezTo>
                  <a:cubicBezTo>
                    <a:pt x="213" y="32"/>
                    <a:pt x="210" y="31"/>
                    <a:pt x="212" y="33"/>
                  </a:cubicBezTo>
                  <a:cubicBezTo>
                    <a:pt x="213" y="34"/>
                    <a:pt x="213" y="35"/>
                    <a:pt x="215" y="35"/>
                  </a:cubicBezTo>
                  <a:cubicBezTo>
                    <a:pt x="216" y="35"/>
                    <a:pt x="218" y="35"/>
                    <a:pt x="218" y="37"/>
                  </a:cubicBezTo>
                  <a:cubicBezTo>
                    <a:pt x="220" y="41"/>
                    <a:pt x="214" y="36"/>
                    <a:pt x="213" y="35"/>
                  </a:cubicBezTo>
                  <a:cubicBezTo>
                    <a:pt x="211" y="35"/>
                    <a:pt x="211" y="37"/>
                    <a:pt x="209" y="37"/>
                  </a:cubicBezTo>
                  <a:cubicBezTo>
                    <a:pt x="207" y="37"/>
                    <a:pt x="206" y="36"/>
                    <a:pt x="204" y="36"/>
                  </a:cubicBezTo>
                  <a:cubicBezTo>
                    <a:pt x="200" y="37"/>
                    <a:pt x="197" y="37"/>
                    <a:pt x="193" y="37"/>
                  </a:cubicBezTo>
                  <a:cubicBezTo>
                    <a:pt x="190" y="36"/>
                    <a:pt x="186" y="34"/>
                    <a:pt x="182" y="33"/>
                  </a:cubicBezTo>
                  <a:cubicBezTo>
                    <a:pt x="181" y="33"/>
                    <a:pt x="179" y="33"/>
                    <a:pt x="178" y="32"/>
                  </a:cubicBezTo>
                  <a:cubicBezTo>
                    <a:pt x="177" y="30"/>
                    <a:pt x="177" y="28"/>
                    <a:pt x="176" y="28"/>
                  </a:cubicBezTo>
                  <a:cubicBezTo>
                    <a:pt x="174" y="27"/>
                    <a:pt x="172" y="28"/>
                    <a:pt x="171" y="28"/>
                  </a:cubicBezTo>
                  <a:cubicBezTo>
                    <a:pt x="168" y="29"/>
                    <a:pt x="166" y="29"/>
                    <a:pt x="164" y="29"/>
                  </a:cubicBezTo>
                  <a:cubicBezTo>
                    <a:pt x="163" y="30"/>
                    <a:pt x="161" y="31"/>
                    <a:pt x="161" y="32"/>
                  </a:cubicBezTo>
                  <a:cubicBezTo>
                    <a:pt x="161" y="32"/>
                    <a:pt x="165" y="34"/>
                    <a:pt x="166" y="34"/>
                  </a:cubicBezTo>
                  <a:cubicBezTo>
                    <a:pt x="166" y="34"/>
                    <a:pt x="165" y="31"/>
                    <a:pt x="167" y="32"/>
                  </a:cubicBezTo>
                  <a:cubicBezTo>
                    <a:pt x="168" y="32"/>
                    <a:pt x="168" y="33"/>
                    <a:pt x="169" y="32"/>
                  </a:cubicBezTo>
                  <a:cubicBezTo>
                    <a:pt x="170" y="32"/>
                    <a:pt x="176" y="28"/>
                    <a:pt x="176" y="30"/>
                  </a:cubicBezTo>
                  <a:cubicBezTo>
                    <a:pt x="176" y="31"/>
                    <a:pt x="173" y="32"/>
                    <a:pt x="172" y="33"/>
                  </a:cubicBezTo>
                  <a:cubicBezTo>
                    <a:pt x="171" y="34"/>
                    <a:pt x="169" y="34"/>
                    <a:pt x="167" y="34"/>
                  </a:cubicBezTo>
                  <a:cubicBezTo>
                    <a:pt x="166" y="35"/>
                    <a:pt x="163" y="37"/>
                    <a:pt x="165" y="38"/>
                  </a:cubicBezTo>
                  <a:cubicBezTo>
                    <a:pt x="167" y="38"/>
                    <a:pt x="167" y="39"/>
                    <a:pt x="166" y="41"/>
                  </a:cubicBezTo>
                  <a:cubicBezTo>
                    <a:pt x="166" y="42"/>
                    <a:pt x="168" y="42"/>
                    <a:pt x="168" y="43"/>
                  </a:cubicBezTo>
                  <a:cubicBezTo>
                    <a:pt x="169" y="44"/>
                    <a:pt x="169" y="46"/>
                    <a:pt x="167" y="44"/>
                  </a:cubicBezTo>
                  <a:cubicBezTo>
                    <a:pt x="165" y="42"/>
                    <a:pt x="167" y="46"/>
                    <a:pt x="166" y="45"/>
                  </a:cubicBezTo>
                  <a:cubicBezTo>
                    <a:pt x="165" y="45"/>
                    <a:pt x="163" y="42"/>
                    <a:pt x="162" y="43"/>
                  </a:cubicBezTo>
                  <a:cubicBezTo>
                    <a:pt x="164" y="42"/>
                    <a:pt x="167" y="43"/>
                    <a:pt x="164" y="41"/>
                  </a:cubicBezTo>
                  <a:cubicBezTo>
                    <a:pt x="165" y="41"/>
                    <a:pt x="166" y="40"/>
                    <a:pt x="164" y="39"/>
                  </a:cubicBezTo>
                  <a:cubicBezTo>
                    <a:pt x="166" y="40"/>
                    <a:pt x="161" y="40"/>
                    <a:pt x="162" y="40"/>
                  </a:cubicBezTo>
                  <a:cubicBezTo>
                    <a:pt x="162" y="39"/>
                    <a:pt x="162" y="39"/>
                    <a:pt x="163" y="39"/>
                  </a:cubicBezTo>
                  <a:cubicBezTo>
                    <a:pt x="163" y="38"/>
                    <a:pt x="160" y="40"/>
                    <a:pt x="160" y="40"/>
                  </a:cubicBezTo>
                  <a:cubicBezTo>
                    <a:pt x="159" y="40"/>
                    <a:pt x="160" y="38"/>
                    <a:pt x="159" y="37"/>
                  </a:cubicBezTo>
                  <a:cubicBezTo>
                    <a:pt x="159" y="37"/>
                    <a:pt x="157" y="37"/>
                    <a:pt x="157" y="37"/>
                  </a:cubicBezTo>
                  <a:cubicBezTo>
                    <a:pt x="155" y="37"/>
                    <a:pt x="155" y="34"/>
                    <a:pt x="153" y="35"/>
                  </a:cubicBezTo>
                  <a:cubicBezTo>
                    <a:pt x="151" y="37"/>
                    <a:pt x="150" y="37"/>
                    <a:pt x="147" y="37"/>
                  </a:cubicBezTo>
                  <a:cubicBezTo>
                    <a:pt x="143" y="37"/>
                    <a:pt x="140" y="37"/>
                    <a:pt x="136" y="37"/>
                  </a:cubicBezTo>
                  <a:cubicBezTo>
                    <a:pt x="135" y="37"/>
                    <a:pt x="128" y="37"/>
                    <a:pt x="128" y="36"/>
                  </a:cubicBezTo>
                  <a:cubicBezTo>
                    <a:pt x="127" y="36"/>
                    <a:pt x="130" y="34"/>
                    <a:pt x="131" y="33"/>
                  </a:cubicBezTo>
                  <a:cubicBezTo>
                    <a:pt x="132" y="32"/>
                    <a:pt x="133" y="33"/>
                    <a:pt x="135" y="33"/>
                  </a:cubicBezTo>
                  <a:cubicBezTo>
                    <a:pt x="136" y="32"/>
                    <a:pt x="133" y="30"/>
                    <a:pt x="133" y="30"/>
                  </a:cubicBezTo>
                  <a:cubicBezTo>
                    <a:pt x="131" y="28"/>
                    <a:pt x="130" y="28"/>
                    <a:pt x="128" y="27"/>
                  </a:cubicBezTo>
                  <a:cubicBezTo>
                    <a:pt x="127" y="27"/>
                    <a:pt x="126" y="26"/>
                    <a:pt x="125" y="27"/>
                  </a:cubicBezTo>
                  <a:cubicBezTo>
                    <a:pt x="124" y="28"/>
                    <a:pt x="123" y="29"/>
                    <a:pt x="122" y="28"/>
                  </a:cubicBezTo>
                  <a:cubicBezTo>
                    <a:pt x="119" y="26"/>
                    <a:pt x="116" y="26"/>
                    <a:pt x="113" y="25"/>
                  </a:cubicBezTo>
                  <a:cubicBezTo>
                    <a:pt x="109" y="24"/>
                    <a:pt x="106" y="24"/>
                    <a:pt x="102" y="22"/>
                  </a:cubicBezTo>
                  <a:cubicBezTo>
                    <a:pt x="99" y="20"/>
                    <a:pt x="97" y="19"/>
                    <a:pt x="93" y="19"/>
                  </a:cubicBezTo>
                  <a:cubicBezTo>
                    <a:pt x="92" y="19"/>
                    <a:pt x="91" y="19"/>
                    <a:pt x="90" y="20"/>
                  </a:cubicBezTo>
                  <a:cubicBezTo>
                    <a:pt x="89" y="21"/>
                    <a:pt x="88" y="23"/>
                    <a:pt x="87" y="23"/>
                  </a:cubicBezTo>
                  <a:cubicBezTo>
                    <a:pt x="86" y="23"/>
                    <a:pt x="83" y="24"/>
                    <a:pt x="83" y="23"/>
                  </a:cubicBezTo>
                  <a:cubicBezTo>
                    <a:pt x="83" y="22"/>
                    <a:pt x="85" y="21"/>
                    <a:pt x="85" y="20"/>
                  </a:cubicBezTo>
                  <a:cubicBezTo>
                    <a:pt x="85" y="20"/>
                    <a:pt x="82" y="21"/>
                    <a:pt x="82" y="20"/>
                  </a:cubicBezTo>
                  <a:cubicBezTo>
                    <a:pt x="83" y="19"/>
                    <a:pt x="83" y="18"/>
                    <a:pt x="82" y="17"/>
                  </a:cubicBezTo>
                  <a:cubicBezTo>
                    <a:pt x="82" y="15"/>
                    <a:pt x="78" y="17"/>
                    <a:pt x="78" y="18"/>
                  </a:cubicBezTo>
                  <a:cubicBezTo>
                    <a:pt x="78" y="18"/>
                    <a:pt x="80" y="17"/>
                    <a:pt x="80" y="18"/>
                  </a:cubicBezTo>
                  <a:cubicBezTo>
                    <a:pt x="81" y="18"/>
                    <a:pt x="77" y="20"/>
                    <a:pt x="80" y="20"/>
                  </a:cubicBezTo>
                  <a:cubicBezTo>
                    <a:pt x="79" y="20"/>
                    <a:pt x="78" y="20"/>
                    <a:pt x="78" y="22"/>
                  </a:cubicBezTo>
                  <a:cubicBezTo>
                    <a:pt x="78" y="23"/>
                    <a:pt x="77" y="24"/>
                    <a:pt x="76" y="23"/>
                  </a:cubicBezTo>
                  <a:cubicBezTo>
                    <a:pt x="73" y="22"/>
                    <a:pt x="72" y="21"/>
                    <a:pt x="71" y="18"/>
                  </a:cubicBezTo>
                  <a:cubicBezTo>
                    <a:pt x="70" y="16"/>
                    <a:pt x="68" y="15"/>
                    <a:pt x="66" y="13"/>
                  </a:cubicBezTo>
                  <a:cubicBezTo>
                    <a:pt x="65" y="13"/>
                    <a:pt x="64" y="11"/>
                    <a:pt x="63" y="12"/>
                  </a:cubicBezTo>
                  <a:cubicBezTo>
                    <a:pt x="63" y="14"/>
                    <a:pt x="66" y="15"/>
                    <a:pt x="67" y="16"/>
                  </a:cubicBezTo>
                  <a:cubicBezTo>
                    <a:pt x="67" y="15"/>
                    <a:pt x="63" y="16"/>
                    <a:pt x="63" y="17"/>
                  </a:cubicBezTo>
                  <a:cubicBezTo>
                    <a:pt x="62" y="18"/>
                    <a:pt x="63" y="18"/>
                    <a:pt x="62" y="19"/>
                  </a:cubicBezTo>
                  <a:cubicBezTo>
                    <a:pt x="61" y="19"/>
                    <a:pt x="60" y="21"/>
                    <a:pt x="59" y="20"/>
                  </a:cubicBezTo>
                  <a:cubicBezTo>
                    <a:pt x="59" y="20"/>
                    <a:pt x="59" y="19"/>
                    <a:pt x="59" y="19"/>
                  </a:cubicBezTo>
                  <a:cubicBezTo>
                    <a:pt x="59" y="18"/>
                    <a:pt x="54" y="20"/>
                    <a:pt x="54" y="21"/>
                  </a:cubicBezTo>
                  <a:cubicBezTo>
                    <a:pt x="53" y="22"/>
                    <a:pt x="52" y="23"/>
                    <a:pt x="50" y="24"/>
                  </a:cubicBezTo>
                  <a:cubicBezTo>
                    <a:pt x="49" y="25"/>
                    <a:pt x="50" y="22"/>
                    <a:pt x="49" y="22"/>
                  </a:cubicBezTo>
                  <a:cubicBezTo>
                    <a:pt x="48" y="22"/>
                    <a:pt x="47" y="23"/>
                    <a:pt x="46" y="23"/>
                  </a:cubicBezTo>
                  <a:cubicBezTo>
                    <a:pt x="45" y="23"/>
                    <a:pt x="45" y="25"/>
                    <a:pt x="44" y="25"/>
                  </a:cubicBezTo>
                  <a:cubicBezTo>
                    <a:pt x="43" y="25"/>
                    <a:pt x="40" y="27"/>
                    <a:pt x="41" y="27"/>
                  </a:cubicBezTo>
                  <a:cubicBezTo>
                    <a:pt x="41" y="28"/>
                    <a:pt x="43" y="28"/>
                    <a:pt x="40" y="29"/>
                  </a:cubicBezTo>
                  <a:cubicBezTo>
                    <a:pt x="40" y="29"/>
                    <a:pt x="37" y="29"/>
                    <a:pt x="37" y="28"/>
                  </a:cubicBezTo>
                  <a:cubicBezTo>
                    <a:pt x="37" y="27"/>
                    <a:pt x="40" y="26"/>
                    <a:pt x="40" y="26"/>
                  </a:cubicBezTo>
                  <a:cubicBezTo>
                    <a:pt x="41" y="24"/>
                    <a:pt x="43" y="23"/>
                    <a:pt x="44" y="22"/>
                  </a:cubicBezTo>
                  <a:cubicBezTo>
                    <a:pt x="46" y="21"/>
                    <a:pt x="47" y="21"/>
                    <a:pt x="49" y="22"/>
                  </a:cubicBezTo>
                  <a:cubicBezTo>
                    <a:pt x="48" y="22"/>
                    <a:pt x="56" y="18"/>
                    <a:pt x="56" y="18"/>
                  </a:cubicBezTo>
                  <a:cubicBezTo>
                    <a:pt x="58" y="17"/>
                    <a:pt x="57" y="16"/>
                    <a:pt x="56" y="16"/>
                  </a:cubicBezTo>
                  <a:cubicBezTo>
                    <a:pt x="54" y="16"/>
                    <a:pt x="52" y="16"/>
                    <a:pt x="50" y="17"/>
                  </a:cubicBezTo>
                  <a:cubicBezTo>
                    <a:pt x="49" y="17"/>
                    <a:pt x="49" y="19"/>
                    <a:pt x="47" y="19"/>
                  </a:cubicBezTo>
                  <a:cubicBezTo>
                    <a:pt x="46" y="19"/>
                    <a:pt x="44" y="20"/>
                    <a:pt x="43" y="20"/>
                  </a:cubicBezTo>
                  <a:cubicBezTo>
                    <a:pt x="41" y="20"/>
                    <a:pt x="36" y="25"/>
                    <a:pt x="35" y="24"/>
                  </a:cubicBezTo>
                  <a:cubicBezTo>
                    <a:pt x="34" y="24"/>
                    <a:pt x="36" y="23"/>
                    <a:pt x="36" y="22"/>
                  </a:cubicBezTo>
                  <a:cubicBezTo>
                    <a:pt x="36" y="22"/>
                    <a:pt x="33" y="21"/>
                    <a:pt x="33" y="21"/>
                  </a:cubicBezTo>
                  <a:cubicBezTo>
                    <a:pt x="33" y="21"/>
                    <a:pt x="30" y="23"/>
                    <a:pt x="29" y="23"/>
                  </a:cubicBezTo>
                  <a:cubicBezTo>
                    <a:pt x="28" y="23"/>
                    <a:pt x="26" y="24"/>
                    <a:pt x="25" y="25"/>
                  </a:cubicBezTo>
                  <a:cubicBezTo>
                    <a:pt x="24" y="25"/>
                    <a:pt x="26" y="26"/>
                    <a:pt x="26" y="26"/>
                  </a:cubicBezTo>
                  <a:cubicBezTo>
                    <a:pt x="27" y="26"/>
                    <a:pt x="26" y="27"/>
                    <a:pt x="26" y="27"/>
                  </a:cubicBezTo>
                  <a:cubicBezTo>
                    <a:pt x="26" y="28"/>
                    <a:pt x="30" y="27"/>
                    <a:pt x="30" y="27"/>
                  </a:cubicBezTo>
                  <a:cubicBezTo>
                    <a:pt x="31" y="26"/>
                    <a:pt x="33" y="25"/>
                    <a:pt x="34" y="24"/>
                  </a:cubicBezTo>
                  <a:cubicBezTo>
                    <a:pt x="29" y="26"/>
                    <a:pt x="34" y="27"/>
                    <a:pt x="33" y="29"/>
                  </a:cubicBezTo>
                  <a:cubicBezTo>
                    <a:pt x="33" y="29"/>
                    <a:pt x="32" y="28"/>
                    <a:pt x="32" y="28"/>
                  </a:cubicBezTo>
                  <a:cubicBezTo>
                    <a:pt x="30" y="27"/>
                    <a:pt x="29" y="28"/>
                    <a:pt x="28" y="29"/>
                  </a:cubicBezTo>
                  <a:cubicBezTo>
                    <a:pt x="27" y="29"/>
                    <a:pt x="23" y="28"/>
                    <a:pt x="21" y="28"/>
                  </a:cubicBezTo>
                  <a:cubicBezTo>
                    <a:pt x="19" y="28"/>
                    <a:pt x="16" y="26"/>
                    <a:pt x="14" y="25"/>
                  </a:cubicBezTo>
                  <a:cubicBezTo>
                    <a:pt x="13" y="25"/>
                    <a:pt x="12" y="24"/>
                    <a:pt x="11" y="24"/>
                  </a:cubicBezTo>
                  <a:cubicBezTo>
                    <a:pt x="10" y="23"/>
                    <a:pt x="9" y="21"/>
                    <a:pt x="10" y="21"/>
                  </a:cubicBezTo>
                  <a:cubicBezTo>
                    <a:pt x="9" y="21"/>
                    <a:pt x="7" y="21"/>
                    <a:pt x="6" y="22"/>
                  </a:cubicBezTo>
                  <a:cubicBezTo>
                    <a:pt x="4" y="22"/>
                    <a:pt x="2" y="22"/>
                    <a:pt x="0" y="21"/>
                  </a:cubicBezTo>
                  <a:cubicBezTo>
                    <a:pt x="0" y="41"/>
                    <a:pt x="0" y="61"/>
                    <a:pt x="0" y="80"/>
                  </a:cubicBezTo>
                  <a:cubicBezTo>
                    <a:pt x="0" y="85"/>
                    <a:pt x="0" y="89"/>
                    <a:pt x="0" y="94"/>
                  </a:cubicBezTo>
                  <a:cubicBezTo>
                    <a:pt x="0" y="95"/>
                    <a:pt x="0" y="96"/>
                    <a:pt x="0" y="97"/>
                  </a:cubicBezTo>
                  <a:cubicBezTo>
                    <a:pt x="0" y="99"/>
                    <a:pt x="2" y="97"/>
                    <a:pt x="3" y="97"/>
                  </a:cubicBezTo>
                  <a:cubicBezTo>
                    <a:pt x="5" y="98"/>
                    <a:pt x="5" y="97"/>
                    <a:pt x="7" y="97"/>
                  </a:cubicBezTo>
                  <a:cubicBezTo>
                    <a:pt x="9" y="97"/>
                    <a:pt x="9" y="98"/>
                    <a:pt x="10" y="99"/>
                  </a:cubicBezTo>
                  <a:cubicBezTo>
                    <a:pt x="11" y="101"/>
                    <a:pt x="16" y="107"/>
                    <a:pt x="18" y="107"/>
                  </a:cubicBezTo>
                  <a:cubicBezTo>
                    <a:pt x="19" y="107"/>
                    <a:pt x="21" y="106"/>
                    <a:pt x="22" y="105"/>
                  </a:cubicBezTo>
                  <a:cubicBezTo>
                    <a:pt x="23" y="104"/>
                    <a:pt x="22" y="103"/>
                    <a:pt x="23" y="102"/>
                  </a:cubicBezTo>
                  <a:cubicBezTo>
                    <a:pt x="24" y="102"/>
                    <a:pt x="28" y="101"/>
                    <a:pt x="28" y="102"/>
                  </a:cubicBezTo>
                  <a:cubicBezTo>
                    <a:pt x="30" y="104"/>
                    <a:pt x="32" y="105"/>
                    <a:pt x="33" y="107"/>
                  </a:cubicBezTo>
                  <a:cubicBezTo>
                    <a:pt x="35" y="109"/>
                    <a:pt x="37" y="110"/>
                    <a:pt x="38" y="112"/>
                  </a:cubicBezTo>
                  <a:cubicBezTo>
                    <a:pt x="39" y="113"/>
                    <a:pt x="39" y="114"/>
                    <a:pt x="40" y="116"/>
                  </a:cubicBezTo>
                  <a:cubicBezTo>
                    <a:pt x="42" y="118"/>
                    <a:pt x="43" y="122"/>
                    <a:pt x="46" y="124"/>
                  </a:cubicBezTo>
                  <a:cubicBezTo>
                    <a:pt x="48" y="126"/>
                    <a:pt x="52" y="127"/>
                    <a:pt x="54" y="128"/>
                  </a:cubicBezTo>
                  <a:cubicBezTo>
                    <a:pt x="56" y="129"/>
                    <a:pt x="53" y="130"/>
                    <a:pt x="54" y="132"/>
                  </a:cubicBezTo>
                  <a:cubicBezTo>
                    <a:pt x="55" y="132"/>
                    <a:pt x="56" y="132"/>
                    <a:pt x="56" y="133"/>
                  </a:cubicBezTo>
                  <a:cubicBezTo>
                    <a:pt x="56" y="133"/>
                    <a:pt x="55" y="136"/>
                    <a:pt x="56" y="135"/>
                  </a:cubicBezTo>
                  <a:cubicBezTo>
                    <a:pt x="55" y="136"/>
                    <a:pt x="53" y="136"/>
                    <a:pt x="53" y="138"/>
                  </a:cubicBezTo>
                  <a:cubicBezTo>
                    <a:pt x="52" y="139"/>
                    <a:pt x="55" y="141"/>
                    <a:pt x="56" y="141"/>
                  </a:cubicBezTo>
                  <a:cubicBezTo>
                    <a:pt x="56" y="141"/>
                    <a:pt x="54" y="143"/>
                    <a:pt x="54" y="143"/>
                  </a:cubicBezTo>
                  <a:cubicBezTo>
                    <a:pt x="54" y="143"/>
                    <a:pt x="53" y="142"/>
                    <a:pt x="53" y="141"/>
                  </a:cubicBezTo>
                  <a:cubicBezTo>
                    <a:pt x="52" y="141"/>
                    <a:pt x="53" y="143"/>
                    <a:pt x="53" y="143"/>
                  </a:cubicBezTo>
                  <a:cubicBezTo>
                    <a:pt x="54" y="144"/>
                    <a:pt x="53" y="145"/>
                    <a:pt x="54" y="146"/>
                  </a:cubicBezTo>
                  <a:cubicBezTo>
                    <a:pt x="55" y="148"/>
                    <a:pt x="55" y="148"/>
                    <a:pt x="57" y="147"/>
                  </a:cubicBezTo>
                  <a:cubicBezTo>
                    <a:pt x="57" y="147"/>
                    <a:pt x="58" y="147"/>
                    <a:pt x="58" y="147"/>
                  </a:cubicBezTo>
                  <a:cubicBezTo>
                    <a:pt x="59" y="147"/>
                    <a:pt x="59" y="145"/>
                    <a:pt x="59" y="145"/>
                  </a:cubicBezTo>
                  <a:cubicBezTo>
                    <a:pt x="59" y="145"/>
                    <a:pt x="60" y="147"/>
                    <a:pt x="61" y="147"/>
                  </a:cubicBezTo>
                  <a:cubicBezTo>
                    <a:pt x="61" y="147"/>
                    <a:pt x="60" y="149"/>
                    <a:pt x="60" y="150"/>
                  </a:cubicBezTo>
                  <a:cubicBezTo>
                    <a:pt x="59" y="151"/>
                    <a:pt x="59" y="152"/>
                    <a:pt x="61" y="151"/>
                  </a:cubicBezTo>
                  <a:cubicBezTo>
                    <a:pt x="61" y="150"/>
                    <a:pt x="62" y="150"/>
                    <a:pt x="62" y="150"/>
                  </a:cubicBezTo>
                  <a:cubicBezTo>
                    <a:pt x="63" y="150"/>
                    <a:pt x="63" y="149"/>
                    <a:pt x="63" y="149"/>
                  </a:cubicBezTo>
                  <a:cubicBezTo>
                    <a:pt x="65" y="148"/>
                    <a:pt x="64" y="151"/>
                    <a:pt x="64" y="152"/>
                  </a:cubicBezTo>
                  <a:cubicBezTo>
                    <a:pt x="64" y="153"/>
                    <a:pt x="65" y="154"/>
                    <a:pt x="66" y="154"/>
                  </a:cubicBezTo>
                  <a:cubicBezTo>
                    <a:pt x="67" y="154"/>
                    <a:pt x="68" y="152"/>
                    <a:pt x="69" y="152"/>
                  </a:cubicBezTo>
                  <a:cubicBezTo>
                    <a:pt x="69" y="152"/>
                    <a:pt x="68" y="153"/>
                    <a:pt x="68" y="153"/>
                  </a:cubicBezTo>
                  <a:cubicBezTo>
                    <a:pt x="68" y="153"/>
                    <a:pt x="70" y="154"/>
                    <a:pt x="70" y="154"/>
                  </a:cubicBezTo>
                  <a:cubicBezTo>
                    <a:pt x="70" y="154"/>
                    <a:pt x="63" y="156"/>
                    <a:pt x="66" y="158"/>
                  </a:cubicBezTo>
                  <a:cubicBezTo>
                    <a:pt x="66" y="158"/>
                    <a:pt x="72" y="157"/>
                    <a:pt x="71" y="158"/>
                  </a:cubicBezTo>
                  <a:cubicBezTo>
                    <a:pt x="71" y="158"/>
                    <a:pt x="66" y="158"/>
                    <a:pt x="67" y="160"/>
                  </a:cubicBezTo>
                  <a:cubicBezTo>
                    <a:pt x="67" y="160"/>
                    <a:pt x="69" y="160"/>
                    <a:pt x="69" y="160"/>
                  </a:cubicBezTo>
                  <a:cubicBezTo>
                    <a:pt x="68" y="161"/>
                    <a:pt x="66" y="161"/>
                    <a:pt x="67" y="162"/>
                  </a:cubicBezTo>
                  <a:cubicBezTo>
                    <a:pt x="69" y="163"/>
                    <a:pt x="71" y="163"/>
                    <a:pt x="72" y="163"/>
                  </a:cubicBezTo>
                  <a:cubicBezTo>
                    <a:pt x="74" y="163"/>
                    <a:pt x="73" y="164"/>
                    <a:pt x="74" y="164"/>
                  </a:cubicBezTo>
                  <a:cubicBezTo>
                    <a:pt x="76" y="165"/>
                    <a:pt x="76" y="162"/>
                    <a:pt x="77" y="162"/>
                  </a:cubicBezTo>
                  <a:cubicBezTo>
                    <a:pt x="78" y="162"/>
                    <a:pt x="77" y="164"/>
                    <a:pt x="77" y="164"/>
                  </a:cubicBezTo>
                  <a:cubicBezTo>
                    <a:pt x="76" y="165"/>
                    <a:pt x="76" y="165"/>
                    <a:pt x="77" y="166"/>
                  </a:cubicBezTo>
                  <a:cubicBezTo>
                    <a:pt x="80" y="168"/>
                    <a:pt x="81" y="163"/>
                    <a:pt x="81" y="163"/>
                  </a:cubicBezTo>
                  <a:cubicBezTo>
                    <a:pt x="81" y="163"/>
                    <a:pt x="81" y="166"/>
                    <a:pt x="80" y="166"/>
                  </a:cubicBezTo>
                  <a:cubicBezTo>
                    <a:pt x="80" y="167"/>
                    <a:pt x="82" y="166"/>
                    <a:pt x="83" y="166"/>
                  </a:cubicBezTo>
                  <a:cubicBezTo>
                    <a:pt x="82" y="168"/>
                    <a:pt x="81" y="169"/>
                    <a:pt x="83" y="170"/>
                  </a:cubicBezTo>
                  <a:cubicBezTo>
                    <a:pt x="85" y="171"/>
                    <a:pt x="86" y="168"/>
                    <a:pt x="86" y="168"/>
                  </a:cubicBezTo>
                  <a:cubicBezTo>
                    <a:pt x="86" y="168"/>
                    <a:pt x="86" y="169"/>
                    <a:pt x="86" y="170"/>
                  </a:cubicBezTo>
                  <a:cubicBezTo>
                    <a:pt x="87" y="172"/>
                    <a:pt x="86" y="171"/>
                    <a:pt x="85" y="171"/>
                  </a:cubicBezTo>
                  <a:cubicBezTo>
                    <a:pt x="84" y="172"/>
                    <a:pt x="90" y="173"/>
                    <a:pt x="89" y="171"/>
                  </a:cubicBezTo>
                  <a:cubicBezTo>
                    <a:pt x="91" y="174"/>
                    <a:pt x="90" y="176"/>
                    <a:pt x="94" y="176"/>
                  </a:cubicBezTo>
                  <a:cubicBezTo>
                    <a:pt x="97" y="176"/>
                    <a:pt x="99" y="176"/>
                    <a:pt x="102" y="176"/>
                  </a:cubicBezTo>
                  <a:cubicBezTo>
                    <a:pt x="113" y="176"/>
                    <a:pt x="123" y="176"/>
                    <a:pt x="133" y="176"/>
                  </a:cubicBezTo>
                  <a:cubicBezTo>
                    <a:pt x="158" y="176"/>
                    <a:pt x="183" y="176"/>
                    <a:pt x="208" y="176"/>
                  </a:cubicBezTo>
                  <a:cubicBezTo>
                    <a:pt x="213" y="176"/>
                    <a:pt x="218" y="176"/>
                    <a:pt x="223" y="176"/>
                  </a:cubicBezTo>
                  <a:cubicBezTo>
                    <a:pt x="224" y="176"/>
                    <a:pt x="229" y="177"/>
                    <a:pt x="229" y="174"/>
                  </a:cubicBezTo>
                  <a:close/>
                  <a:moveTo>
                    <a:pt x="112" y="54"/>
                  </a:moveTo>
                  <a:cubicBezTo>
                    <a:pt x="110" y="54"/>
                    <a:pt x="108" y="53"/>
                    <a:pt x="106" y="54"/>
                  </a:cubicBezTo>
                  <a:cubicBezTo>
                    <a:pt x="104" y="57"/>
                    <a:pt x="108" y="56"/>
                    <a:pt x="108" y="57"/>
                  </a:cubicBezTo>
                  <a:cubicBezTo>
                    <a:pt x="108" y="56"/>
                    <a:pt x="100" y="60"/>
                    <a:pt x="100" y="60"/>
                  </a:cubicBezTo>
                  <a:cubicBezTo>
                    <a:pt x="98" y="59"/>
                    <a:pt x="107" y="53"/>
                    <a:pt x="99" y="56"/>
                  </a:cubicBezTo>
                  <a:cubicBezTo>
                    <a:pt x="98" y="56"/>
                    <a:pt x="97" y="57"/>
                    <a:pt x="97" y="57"/>
                  </a:cubicBezTo>
                  <a:cubicBezTo>
                    <a:pt x="96" y="58"/>
                    <a:pt x="97" y="59"/>
                    <a:pt x="96" y="60"/>
                  </a:cubicBezTo>
                  <a:cubicBezTo>
                    <a:pt x="95" y="60"/>
                    <a:pt x="88" y="59"/>
                    <a:pt x="88" y="59"/>
                  </a:cubicBezTo>
                  <a:cubicBezTo>
                    <a:pt x="88" y="58"/>
                    <a:pt x="91" y="59"/>
                    <a:pt x="91" y="58"/>
                  </a:cubicBezTo>
                  <a:cubicBezTo>
                    <a:pt x="92" y="57"/>
                    <a:pt x="91" y="57"/>
                    <a:pt x="92" y="56"/>
                  </a:cubicBezTo>
                  <a:cubicBezTo>
                    <a:pt x="92" y="55"/>
                    <a:pt x="94" y="54"/>
                    <a:pt x="94" y="54"/>
                  </a:cubicBezTo>
                  <a:cubicBezTo>
                    <a:pt x="94" y="53"/>
                    <a:pt x="91" y="52"/>
                    <a:pt x="94" y="52"/>
                  </a:cubicBezTo>
                  <a:cubicBezTo>
                    <a:pt x="94" y="52"/>
                    <a:pt x="98" y="53"/>
                    <a:pt x="98" y="52"/>
                  </a:cubicBezTo>
                  <a:cubicBezTo>
                    <a:pt x="98" y="51"/>
                    <a:pt x="93" y="50"/>
                    <a:pt x="92" y="50"/>
                  </a:cubicBezTo>
                  <a:cubicBezTo>
                    <a:pt x="91" y="50"/>
                    <a:pt x="89" y="51"/>
                    <a:pt x="87" y="51"/>
                  </a:cubicBezTo>
                  <a:cubicBezTo>
                    <a:pt x="86" y="51"/>
                    <a:pt x="84" y="50"/>
                    <a:pt x="82" y="51"/>
                  </a:cubicBezTo>
                  <a:cubicBezTo>
                    <a:pt x="81" y="51"/>
                    <a:pt x="79" y="53"/>
                    <a:pt x="80" y="51"/>
                  </a:cubicBezTo>
                  <a:cubicBezTo>
                    <a:pt x="81" y="49"/>
                    <a:pt x="83" y="50"/>
                    <a:pt x="84" y="49"/>
                  </a:cubicBezTo>
                  <a:cubicBezTo>
                    <a:pt x="86" y="49"/>
                    <a:pt x="89" y="48"/>
                    <a:pt x="91" y="47"/>
                  </a:cubicBezTo>
                  <a:cubicBezTo>
                    <a:pt x="95" y="46"/>
                    <a:pt x="99" y="46"/>
                    <a:pt x="102" y="44"/>
                  </a:cubicBezTo>
                  <a:cubicBezTo>
                    <a:pt x="104" y="44"/>
                    <a:pt x="107" y="43"/>
                    <a:pt x="108" y="45"/>
                  </a:cubicBezTo>
                  <a:cubicBezTo>
                    <a:pt x="109" y="46"/>
                    <a:pt x="105" y="47"/>
                    <a:pt x="104" y="48"/>
                  </a:cubicBezTo>
                  <a:cubicBezTo>
                    <a:pt x="102" y="49"/>
                    <a:pt x="110" y="49"/>
                    <a:pt x="111" y="49"/>
                  </a:cubicBezTo>
                  <a:cubicBezTo>
                    <a:pt x="111" y="49"/>
                    <a:pt x="113" y="49"/>
                    <a:pt x="113" y="49"/>
                  </a:cubicBezTo>
                  <a:cubicBezTo>
                    <a:pt x="114" y="48"/>
                    <a:pt x="116" y="46"/>
                    <a:pt x="117" y="47"/>
                  </a:cubicBezTo>
                  <a:cubicBezTo>
                    <a:pt x="118" y="48"/>
                    <a:pt x="113" y="54"/>
                    <a:pt x="112" y="54"/>
                  </a:cubicBezTo>
                  <a:cubicBezTo>
                    <a:pt x="110" y="54"/>
                    <a:pt x="114" y="54"/>
                    <a:pt x="112" y="54"/>
                  </a:cubicBezTo>
                  <a:close/>
                  <a:moveTo>
                    <a:pt x="157" y="78"/>
                  </a:moveTo>
                  <a:cubicBezTo>
                    <a:pt x="157" y="78"/>
                    <a:pt x="152" y="78"/>
                    <a:pt x="153" y="78"/>
                  </a:cubicBezTo>
                  <a:cubicBezTo>
                    <a:pt x="153" y="79"/>
                    <a:pt x="155" y="78"/>
                    <a:pt x="155" y="79"/>
                  </a:cubicBezTo>
                  <a:cubicBezTo>
                    <a:pt x="155" y="80"/>
                    <a:pt x="151" y="81"/>
                    <a:pt x="150" y="81"/>
                  </a:cubicBezTo>
                  <a:cubicBezTo>
                    <a:pt x="148" y="81"/>
                    <a:pt x="147" y="83"/>
                    <a:pt x="145" y="84"/>
                  </a:cubicBezTo>
                  <a:cubicBezTo>
                    <a:pt x="145" y="84"/>
                    <a:pt x="141" y="84"/>
                    <a:pt x="142" y="85"/>
                  </a:cubicBezTo>
                  <a:cubicBezTo>
                    <a:pt x="142" y="86"/>
                    <a:pt x="145" y="86"/>
                    <a:pt x="142" y="88"/>
                  </a:cubicBezTo>
                  <a:cubicBezTo>
                    <a:pt x="141" y="88"/>
                    <a:pt x="137" y="88"/>
                    <a:pt x="137" y="89"/>
                  </a:cubicBezTo>
                  <a:cubicBezTo>
                    <a:pt x="136" y="89"/>
                    <a:pt x="137" y="90"/>
                    <a:pt x="137" y="90"/>
                  </a:cubicBezTo>
                  <a:cubicBezTo>
                    <a:pt x="137" y="92"/>
                    <a:pt x="135" y="92"/>
                    <a:pt x="134" y="92"/>
                  </a:cubicBezTo>
                  <a:cubicBezTo>
                    <a:pt x="131" y="93"/>
                    <a:pt x="128" y="93"/>
                    <a:pt x="125" y="93"/>
                  </a:cubicBezTo>
                  <a:cubicBezTo>
                    <a:pt x="125" y="93"/>
                    <a:pt x="120" y="90"/>
                    <a:pt x="120" y="90"/>
                  </a:cubicBezTo>
                  <a:cubicBezTo>
                    <a:pt x="122" y="89"/>
                    <a:pt x="125" y="90"/>
                    <a:pt x="126" y="89"/>
                  </a:cubicBezTo>
                  <a:cubicBezTo>
                    <a:pt x="127" y="89"/>
                    <a:pt x="126" y="87"/>
                    <a:pt x="127" y="87"/>
                  </a:cubicBezTo>
                  <a:cubicBezTo>
                    <a:pt x="128" y="85"/>
                    <a:pt x="130" y="86"/>
                    <a:pt x="131" y="85"/>
                  </a:cubicBezTo>
                  <a:cubicBezTo>
                    <a:pt x="132" y="85"/>
                    <a:pt x="130" y="83"/>
                    <a:pt x="130" y="83"/>
                  </a:cubicBezTo>
                  <a:cubicBezTo>
                    <a:pt x="128" y="82"/>
                    <a:pt x="128" y="82"/>
                    <a:pt x="128" y="81"/>
                  </a:cubicBezTo>
                  <a:cubicBezTo>
                    <a:pt x="128" y="79"/>
                    <a:pt x="126" y="80"/>
                    <a:pt x="126" y="79"/>
                  </a:cubicBezTo>
                  <a:cubicBezTo>
                    <a:pt x="125" y="78"/>
                    <a:pt x="128" y="79"/>
                    <a:pt x="128" y="79"/>
                  </a:cubicBezTo>
                  <a:cubicBezTo>
                    <a:pt x="131" y="80"/>
                    <a:pt x="134" y="81"/>
                    <a:pt x="136" y="82"/>
                  </a:cubicBezTo>
                  <a:cubicBezTo>
                    <a:pt x="138" y="84"/>
                    <a:pt x="142" y="83"/>
                    <a:pt x="144" y="82"/>
                  </a:cubicBezTo>
                  <a:cubicBezTo>
                    <a:pt x="147" y="81"/>
                    <a:pt x="148" y="78"/>
                    <a:pt x="152" y="77"/>
                  </a:cubicBezTo>
                  <a:cubicBezTo>
                    <a:pt x="153" y="76"/>
                    <a:pt x="155" y="76"/>
                    <a:pt x="157" y="77"/>
                  </a:cubicBezTo>
                  <a:cubicBezTo>
                    <a:pt x="157" y="77"/>
                    <a:pt x="160" y="78"/>
                    <a:pt x="160" y="78"/>
                  </a:cubicBezTo>
                  <a:cubicBezTo>
                    <a:pt x="160" y="78"/>
                    <a:pt x="158" y="78"/>
                    <a:pt x="157" y="78"/>
                  </a:cubicBezTo>
                  <a:close/>
                  <a:moveTo>
                    <a:pt x="222" y="165"/>
                  </a:moveTo>
                  <a:cubicBezTo>
                    <a:pt x="221" y="167"/>
                    <a:pt x="219" y="163"/>
                    <a:pt x="219" y="162"/>
                  </a:cubicBezTo>
                  <a:cubicBezTo>
                    <a:pt x="219" y="160"/>
                    <a:pt x="221" y="159"/>
                    <a:pt x="221" y="157"/>
                  </a:cubicBezTo>
                  <a:cubicBezTo>
                    <a:pt x="220" y="156"/>
                    <a:pt x="219" y="159"/>
                    <a:pt x="218" y="158"/>
                  </a:cubicBezTo>
                  <a:cubicBezTo>
                    <a:pt x="218" y="157"/>
                    <a:pt x="218" y="154"/>
                    <a:pt x="216" y="154"/>
                  </a:cubicBezTo>
                  <a:cubicBezTo>
                    <a:pt x="216" y="154"/>
                    <a:pt x="216" y="156"/>
                    <a:pt x="215" y="156"/>
                  </a:cubicBezTo>
                  <a:cubicBezTo>
                    <a:pt x="214" y="155"/>
                    <a:pt x="214" y="154"/>
                    <a:pt x="213" y="153"/>
                  </a:cubicBezTo>
                  <a:cubicBezTo>
                    <a:pt x="212" y="152"/>
                    <a:pt x="211" y="151"/>
                    <a:pt x="210" y="150"/>
                  </a:cubicBezTo>
                  <a:cubicBezTo>
                    <a:pt x="209" y="149"/>
                    <a:pt x="212" y="149"/>
                    <a:pt x="212" y="148"/>
                  </a:cubicBezTo>
                  <a:cubicBezTo>
                    <a:pt x="211" y="147"/>
                    <a:pt x="209" y="148"/>
                    <a:pt x="209" y="147"/>
                  </a:cubicBezTo>
                  <a:cubicBezTo>
                    <a:pt x="209" y="146"/>
                    <a:pt x="210" y="143"/>
                    <a:pt x="210" y="142"/>
                  </a:cubicBezTo>
                  <a:cubicBezTo>
                    <a:pt x="212" y="140"/>
                    <a:pt x="217" y="147"/>
                    <a:pt x="217" y="148"/>
                  </a:cubicBezTo>
                  <a:cubicBezTo>
                    <a:pt x="218" y="150"/>
                    <a:pt x="219" y="151"/>
                    <a:pt x="219" y="153"/>
                  </a:cubicBezTo>
                  <a:cubicBezTo>
                    <a:pt x="220" y="155"/>
                    <a:pt x="220" y="154"/>
                    <a:pt x="221" y="156"/>
                  </a:cubicBezTo>
                  <a:cubicBezTo>
                    <a:pt x="221" y="157"/>
                    <a:pt x="222" y="158"/>
                    <a:pt x="222" y="159"/>
                  </a:cubicBezTo>
                  <a:cubicBezTo>
                    <a:pt x="223" y="161"/>
                    <a:pt x="222" y="163"/>
                    <a:pt x="222" y="165"/>
                  </a:cubicBezTo>
                  <a:cubicBezTo>
                    <a:pt x="221" y="166"/>
                    <a:pt x="222" y="164"/>
                    <a:pt x="222" y="16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01" name="Freeform 643">
              <a:extLst>
                <a:ext uri="{FF2B5EF4-FFF2-40B4-BE49-F238E27FC236}">
                  <a16:creationId xmlns:a16="http://schemas.microsoft.com/office/drawing/2014/main" id="{CBB7B34F-54ED-4442-A553-2F584DCCC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3512" y="9466307"/>
              <a:ext cx="95541" cy="82827"/>
            </a:xfrm>
            <a:custGeom>
              <a:avLst/>
              <a:gdLst>
                <a:gd name="T0" fmla="*/ 9 w 10"/>
                <a:gd name="T1" fmla="*/ 0 h 9"/>
                <a:gd name="T2" fmla="*/ 2 w 10"/>
                <a:gd name="T3" fmla="*/ 7 h 9"/>
                <a:gd name="T4" fmla="*/ 10 w 10"/>
                <a:gd name="T5" fmla="*/ 3 h 9"/>
                <a:gd name="T6" fmla="*/ 9 w 10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9" y="0"/>
                  </a:moveTo>
                  <a:cubicBezTo>
                    <a:pt x="7" y="1"/>
                    <a:pt x="0" y="4"/>
                    <a:pt x="2" y="7"/>
                  </a:cubicBezTo>
                  <a:cubicBezTo>
                    <a:pt x="4" y="9"/>
                    <a:pt x="9" y="3"/>
                    <a:pt x="10" y="3"/>
                  </a:cubicBezTo>
                  <a:cubicBezTo>
                    <a:pt x="10" y="2"/>
                    <a:pt x="9" y="1"/>
                    <a:pt x="9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02" name="Freeform 644">
              <a:extLst>
                <a:ext uri="{FF2B5EF4-FFF2-40B4-BE49-F238E27FC236}">
                  <a16:creationId xmlns:a16="http://schemas.microsoft.com/office/drawing/2014/main" id="{D87CDDA0-393D-354F-9A08-150398D90B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19944" y="9447193"/>
              <a:ext cx="121018" cy="44598"/>
            </a:xfrm>
            <a:custGeom>
              <a:avLst/>
              <a:gdLst>
                <a:gd name="T0" fmla="*/ 12 w 13"/>
                <a:gd name="T1" fmla="*/ 0 h 5"/>
                <a:gd name="T2" fmla="*/ 7 w 13"/>
                <a:gd name="T3" fmla="*/ 0 h 5"/>
                <a:gd name="T4" fmla="*/ 1 w 13"/>
                <a:gd name="T5" fmla="*/ 2 h 5"/>
                <a:gd name="T6" fmla="*/ 5 w 13"/>
                <a:gd name="T7" fmla="*/ 3 h 5"/>
                <a:gd name="T8" fmla="*/ 12 w 1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5">
                  <a:moveTo>
                    <a:pt x="12" y="0"/>
                  </a:moveTo>
                  <a:cubicBezTo>
                    <a:pt x="13" y="0"/>
                    <a:pt x="7" y="0"/>
                    <a:pt x="7" y="0"/>
                  </a:cubicBezTo>
                  <a:cubicBezTo>
                    <a:pt x="6" y="0"/>
                    <a:pt x="0" y="1"/>
                    <a:pt x="1" y="2"/>
                  </a:cubicBezTo>
                  <a:cubicBezTo>
                    <a:pt x="3" y="5"/>
                    <a:pt x="2" y="5"/>
                    <a:pt x="5" y="3"/>
                  </a:cubicBezTo>
                  <a:cubicBezTo>
                    <a:pt x="8" y="2"/>
                    <a:pt x="10" y="2"/>
                    <a:pt x="1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03" name="Freeform 645">
              <a:extLst>
                <a:ext uri="{FF2B5EF4-FFF2-40B4-BE49-F238E27FC236}">
                  <a16:creationId xmlns:a16="http://schemas.microsoft.com/office/drawing/2014/main" id="{97E8B709-8D4B-DE4F-BD86-808A1C11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73444" y="6414553"/>
              <a:ext cx="289811" cy="159279"/>
            </a:xfrm>
            <a:custGeom>
              <a:avLst/>
              <a:gdLst>
                <a:gd name="T0" fmla="*/ 10 w 31"/>
                <a:gd name="T1" fmla="*/ 17 h 17"/>
                <a:gd name="T2" fmla="*/ 13 w 31"/>
                <a:gd name="T3" fmla="*/ 14 h 17"/>
                <a:gd name="T4" fmla="*/ 18 w 31"/>
                <a:gd name="T5" fmla="*/ 16 h 17"/>
                <a:gd name="T6" fmla="*/ 21 w 31"/>
                <a:gd name="T7" fmla="*/ 16 h 17"/>
                <a:gd name="T8" fmla="*/ 23 w 31"/>
                <a:gd name="T9" fmla="*/ 15 h 17"/>
                <a:gd name="T10" fmla="*/ 29 w 31"/>
                <a:gd name="T11" fmla="*/ 11 h 17"/>
                <a:gd name="T12" fmla="*/ 27 w 31"/>
                <a:gd name="T13" fmla="*/ 7 h 17"/>
                <a:gd name="T14" fmla="*/ 21 w 31"/>
                <a:gd name="T15" fmla="*/ 5 h 17"/>
                <a:gd name="T16" fmla="*/ 17 w 31"/>
                <a:gd name="T17" fmla="*/ 3 h 17"/>
                <a:gd name="T18" fmla="*/ 13 w 31"/>
                <a:gd name="T19" fmla="*/ 0 h 17"/>
                <a:gd name="T20" fmla="*/ 11 w 31"/>
                <a:gd name="T21" fmla="*/ 2 h 17"/>
                <a:gd name="T22" fmla="*/ 8 w 31"/>
                <a:gd name="T23" fmla="*/ 2 h 17"/>
                <a:gd name="T24" fmla="*/ 0 w 31"/>
                <a:gd name="T25" fmla="*/ 6 h 17"/>
                <a:gd name="T26" fmla="*/ 2 w 31"/>
                <a:gd name="T27" fmla="*/ 10 h 17"/>
                <a:gd name="T28" fmla="*/ 4 w 31"/>
                <a:gd name="T29" fmla="*/ 13 h 17"/>
                <a:gd name="T30" fmla="*/ 10 w 31"/>
                <a:gd name="T3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" h="17">
                  <a:moveTo>
                    <a:pt x="10" y="17"/>
                  </a:moveTo>
                  <a:cubicBezTo>
                    <a:pt x="12" y="17"/>
                    <a:pt x="11" y="14"/>
                    <a:pt x="13" y="14"/>
                  </a:cubicBezTo>
                  <a:cubicBezTo>
                    <a:pt x="15" y="14"/>
                    <a:pt x="16" y="16"/>
                    <a:pt x="18" y="16"/>
                  </a:cubicBezTo>
                  <a:cubicBezTo>
                    <a:pt x="19" y="16"/>
                    <a:pt x="20" y="16"/>
                    <a:pt x="21" y="16"/>
                  </a:cubicBezTo>
                  <a:cubicBezTo>
                    <a:pt x="22" y="16"/>
                    <a:pt x="23" y="15"/>
                    <a:pt x="23" y="15"/>
                  </a:cubicBezTo>
                  <a:cubicBezTo>
                    <a:pt x="26" y="14"/>
                    <a:pt x="27" y="13"/>
                    <a:pt x="29" y="11"/>
                  </a:cubicBezTo>
                  <a:cubicBezTo>
                    <a:pt x="31" y="9"/>
                    <a:pt x="29" y="8"/>
                    <a:pt x="27" y="7"/>
                  </a:cubicBezTo>
                  <a:cubicBezTo>
                    <a:pt x="25" y="6"/>
                    <a:pt x="22" y="3"/>
                    <a:pt x="21" y="5"/>
                  </a:cubicBezTo>
                  <a:cubicBezTo>
                    <a:pt x="19" y="8"/>
                    <a:pt x="18" y="4"/>
                    <a:pt x="17" y="3"/>
                  </a:cubicBezTo>
                  <a:cubicBezTo>
                    <a:pt x="16" y="2"/>
                    <a:pt x="13" y="3"/>
                    <a:pt x="13" y="0"/>
                  </a:cubicBezTo>
                  <a:cubicBezTo>
                    <a:pt x="13" y="1"/>
                    <a:pt x="12" y="3"/>
                    <a:pt x="11" y="2"/>
                  </a:cubicBezTo>
                  <a:cubicBezTo>
                    <a:pt x="9" y="0"/>
                    <a:pt x="9" y="0"/>
                    <a:pt x="8" y="2"/>
                  </a:cubicBezTo>
                  <a:cubicBezTo>
                    <a:pt x="7" y="3"/>
                    <a:pt x="0" y="5"/>
                    <a:pt x="0" y="6"/>
                  </a:cubicBezTo>
                  <a:cubicBezTo>
                    <a:pt x="0" y="6"/>
                    <a:pt x="1" y="9"/>
                    <a:pt x="2" y="10"/>
                  </a:cubicBezTo>
                  <a:cubicBezTo>
                    <a:pt x="2" y="11"/>
                    <a:pt x="3" y="12"/>
                    <a:pt x="4" y="13"/>
                  </a:cubicBezTo>
                  <a:cubicBezTo>
                    <a:pt x="6" y="14"/>
                    <a:pt x="8" y="17"/>
                    <a:pt x="10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04" name="Freeform 646">
              <a:extLst>
                <a:ext uri="{FF2B5EF4-FFF2-40B4-BE49-F238E27FC236}">
                  <a16:creationId xmlns:a16="http://schemas.microsoft.com/office/drawing/2014/main" id="{400FBFC1-6B5F-FE4D-A94D-F732957A3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42870" y="6545160"/>
              <a:ext cx="347132" cy="149721"/>
            </a:xfrm>
            <a:custGeom>
              <a:avLst/>
              <a:gdLst>
                <a:gd name="T0" fmla="*/ 32 w 37"/>
                <a:gd name="T1" fmla="*/ 2 h 16"/>
                <a:gd name="T2" fmla="*/ 27 w 37"/>
                <a:gd name="T3" fmla="*/ 0 h 16"/>
                <a:gd name="T4" fmla="*/ 24 w 37"/>
                <a:gd name="T5" fmla="*/ 3 h 16"/>
                <a:gd name="T6" fmla="*/ 20 w 37"/>
                <a:gd name="T7" fmla="*/ 3 h 16"/>
                <a:gd name="T8" fmla="*/ 17 w 37"/>
                <a:gd name="T9" fmla="*/ 7 h 16"/>
                <a:gd name="T10" fmla="*/ 16 w 37"/>
                <a:gd name="T11" fmla="*/ 9 h 16"/>
                <a:gd name="T12" fmla="*/ 13 w 37"/>
                <a:gd name="T13" fmla="*/ 9 h 16"/>
                <a:gd name="T14" fmla="*/ 9 w 37"/>
                <a:gd name="T15" fmla="*/ 10 h 16"/>
                <a:gd name="T16" fmla="*/ 5 w 37"/>
                <a:gd name="T17" fmla="*/ 11 h 16"/>
                <a:gd name="T18" fmla="*/ 0 w 37"/>
                <a:gd name="T19" fmla="*/ 9 h 16"/>
                <a:gd name="T20" fmla="*/ 4 w 37"/>
                <a:gd name="T21" fmla="*/ 13 h 16"/>
                <a:gd name="T22" fmla="*/ 6 w 37"/>
                <a:gd name="T23" fmla="*/ 13 h 16"/>
                <a:gd name="T24" fmla="*/ 8 w 37"/>
                <a:gd name="T25" fmla="*/ 14 h 16"/>
                <a:gd name="T26" fmla="*/ 12 w 37"/>
                <a:gd name="T27" fmla="*/ 13 h 16"/>
                <a:gd name="T28" fmla="*/ 15 w 37"/>
                <a:gd name="T29" fmla="*/ 15 h 16"/>
                <a:gd name="T30" fmla="*/ 22 w 37"/>
                <a:gd name="T31" fmla="*/ 16 h 16"/>
                <a:gd name="T32" fmla="*/ 29 w 37"/>
                <a:gd name="T33" fmla="*/ 14 h 16"/>
                <a:gd name="T34" fmla="*/ 33 w 37"/>
                <a:gd name="T35" fmla="*/ 12 h 16"/>
                <a:gd name="T36" fmla="*/ 34 w 37"/>
                <a:gd name="T37" fmla="*/ 9 h 16"/>
                <a:gd name="T38" fmla="*/ 36 w 37"/>
                <a:gd name="T39" fmla="*/ 8 h 16"/>
                <a:gd name="T40" fmla="*/ 36 w 37"/>
                <a:gd name="T41" fmla="*/ 2 h 16"/>
                <a:gd name="T42" fmla="*/ 32 w 37"/>
                <a:gd name="T4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16">
                  <a:moveTo>
                    <a:pt x="32" y="2"/>
                  </a:moveTo>
                  <a:cubicBezTo>
                    <a:pt x="30" y="2"/>
                    <a:pt x="28" y="0"/>
                    <a:pt x="27" y="0"/>
                  </a:cubicBezTo>
                  <a:cubicBezTo>
                    <a:pt x="25" y="0"/>
                    <a:pt x="26" y="3"/>
                    <a:pt x="24" y="3"/>
                  </a:cubicBezTo>
                  <a:cubicBezTo>
                    <a:pt x="22" y="3"/>
                    <a:pt x="22" y="2"/>
                    <a:pt x="20" y="3"/>
                  </a:cubicBezTo>
                  <a:cubicBezTo>
                    <a:pt x="20" y="3"/>
                    <a:pt x="16" y="6"/>
                    <a:pt x="17" y="7"/>
                  </a:cubicBezTo>
                  <a:cubicBezTo>
                    <a:pt x="17" y="8"/>
                    <a:pt x="19" y="10"/>
                    <a:pt x="16" y="9"/>
                  </a:cubicBezTo>
                  <a:cubicBezTo>
                    <a:pt x="15" y="9"/>
                    <a:pt x="14" y="8"/>
                    <a:pt x="13" y="9"/>
                  </a:cubicBezTo>
                  <a:cubicBezTo>
                    <a:pt x="12" y="9"/>
                    <a:pt x="10" y="10"/>
                    <a:pt x="9" y="10"/>
                  </a:cubicBezTo>
                  <a:cubicBezTo>
                    <a:pt x="7" y="10"/>
                    <a:pt x="6" y="8"/>
                    <a:pt x="5" y="11"/>
                  </a:cubicBezTo>
                  <a:cubicBezTo>
                    <a:pt x="5" y="11"/>
                    <a:pt x="1" y="9"/>
                    <a:pt x="0" y="9"/>
                  </a:cubicBezTo>
                  <a:cubicBezTo>
                    <a:pt x="0" y="11"/>
                    <a:pt x="1" y="12"/>
                    <a:pt x="4" y="13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7" y="13"/>
                    <a:pt x="7" y="15"/>
                    <a:pt x="8" y="14"/>
                  </a:cubicBezTo>
                  <a:cubicBezTo>
                    <a:pt x="10" y="13"/>
                    <a:pt x="10" y="13"/>
                    <a:pt x="12" y="13"/>
                  </a:cubicBezTo>
                  <a:cubicBezTo>
                    <a:pt x="14" y="13"/>
                    <a:pt x="13" y="14"/>
                    <a:pt x="15" y="15"/>
                  </a:cubicBezTo>
                  <a:cubicBezTo>
                    <a:pt x="17" y="16"/>
                    <a:pt x="20" y="16"/>
                    <a:pt x="22" y="16"/>
                  </a:cubicBezTo>
                  <a:cubicBezTo>
                    <a:pt x="25" y="16"/>
                    <a:pt x="26" y="14"/>
                    <a:pt x="29" y="14"/>
                  </a:cubicBezTo>
                  <a:cubicBezTo>
                    <a:pt x="31" y="14"/>
                    <a:pt x="33" y="13"/>
                    <a:pt x="33" y="12"/>
                  </a:cubicBezTo>
                  <a:cubicBezTo>
                    <a:pt x="34" y="11"/>
                    <a:pt x="34" y="10"/>
                    <a:pt x="34" y="9"/>
                  </a:cubicBezTo>
                  <a:cubicBezTo>
                    <a:pt x="34" y="7"/>
                    <a:pt x="35" y="9"/>
                    <a:pt x="36" y="8"/>
                  </a:cubicBezTo>
                  <a:cubicBezTo>
                    <a:pt x="37" y="6"/>
                    <a:pt x="36" y="3"/>
                    <a:pt x="36" y="2"/>
                  </a:cubicBezTo>
                  <a:cubicBezTo>
                    <a:pt x="34" y="2"/>
                    <a:pt x="33" y="2"/>
                    <a:pt x="3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05" name="Freeform 647">
              <a:extLst>
                <a:ext uri="{FF2B5EF4-FFF2-40B4-BE49-F238E27FC236}">
                  <a16:creationId xmlns:a16="http://schemas.microsoft.com/office/drawing/2014/main" id="{026E629A-2DE5-8E4C-9130-D78A37CBE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21850" y="6656654"/>
              <a:ext cx="531848" cy="516057"/>
            </a:xfrm>
            <a:custGeom>
              <a:avLst/>
              <a:gdLst>
                <a:gd name="T0" fmla="*/ 37 w 57"/>
                <a:gd name="T1" fmla="*/ 10 h 55"/>
                <a:gd name="T2" fmla="*/ 41 w 57"/>
                <a:gd name="T3" fmla="*/ 9 h 55"/>
                <a:gd name="T4" fmla="*/ 43 w 57"/>
                <a:gd name="T5" fmla="*/ 6 h 55"/>
                <a:gd name="T6" fmla="*/ 45 w 57"/>
                <a:gd name="T7" fmla="*/ 4 h 55"/>
                <a:gd name="T8" fmla="*/ 45 w 57"/>
                <a:gd name="T9" fmla="*/ 1 h 55"/>
                <a:gd name="T10" fmla="*/ 41 w 57"/>
                <a:gd name="T11" fmla="*/ 2 h 55"/>
                <a:gd name="T12" fmla="*/ 36 w 57"/>
                <a:gd name="T13" fmla="*/ 4 h 55"/>
                <a:gd name="T14" fmla="*/ 27 w 57"/>
                <a:gd name="T15" fmla="*/ 1 h 55"/>
                <a:gd name="T16" fmla="*/ 22 w 57"/>
                <a:gd name="T17" fmla="*/ 1 h 55"/>
                <a:gd name="T18" fmla="*/ 19 w 57"/>
                <a:gd name="T19" fmla="*/ 1 h 55"/>
                <a:gd name="T20" fmla="*/ 18 w 57"/>
                <a:gd name="T21" fmla="*/ 3 h 55"/>
                <a:gd name="T22" fmla="*/ 17 w 57"/>
                <a:gd name="T23" fmla="*/ 4 h 55"/>
                <a:gd name="T24" fmla="*/ 15 w 57"/>
                <a:gd name="T25" fmla="*/ 5 h 55"/>
                <a:gd name="T26" fmla="*/ 13 w 57"/>
                <a:gd name="T27" fmla="*/ 5 h 55"/>
                <a:gd name="T28" fmla="*/ 12 w 57"/>
                <a:gd name="T29" fmla="*/ 4 h 55"/>
                <a:gd name="T30" fmla="*/ 11 w 57"/>
                <a:gd name="T31" fmla="*/ 8 h 55"/>
                <a:gd name="T32" fmla="*/ 9 w 57"/>
                <a:gd name="T33" fmla="*/ 5 h 55"/>
                <a:gd name="T34" fmla="*/ 5 w 57"/>
                <a:gd name="T35" fmla="*/ 7 h 55"/>
                <a:gd name="T36" fmla="*/ 0 w 57"/>
                <a:gd name="T37" fmla="*/ 7 h 55"/>
                <a:gd name="T38" fmla="*/ 1 w 57"/>
                <a:gd name="T39" fmla="*/ 10 h 55"/>
                <a:gd name="T40" fmla="*/ 0 w 57"/>
                <a:gd name="T41" fmla="*/ 14 h 55"/>
                <a:gd name="T42" fmla="*/ 2 w 57"/>
                <a:gd name="T43" fmla="*/ 18 h 55"/>
                <a:gd name="T44" fmla="*/ 4 w 57"/>
                <a:gd name="T45" fmla="*/ 21 h 55"/>
                <a:gd name="T46" fmla="*/ 12 w 57"/>
                <a:gd name="T47" fmla="*/ 17 h 55"/>
                <a:gd name="T48" fmla="*/ 15 w 57"/>
                <a:gd name="T49" fmla="*/ 19 h 55"/>
                <a:gd name="T50" fmla="*/ 17 w 57"/>
                <a:gd name="T51" fmla="*/ 22 h 55"/>
                <a:gd name="T52" fmla="*/ 18 w 57"/>
                <a:gd name="T53" fmla="*/ 25 h 55"/>
                <a:gd name="T54" fmla="*/ 21 w 57"/>
                <a:gd name="T55" fmla="*/ 28 h 55"/>
                <a:gd name="T56" fmla="*/ 28 w 57"/>
                <a:gd name="T57" fmla="*/ 33 h 55"/>
                <a:gd name="T58" fmla="*/ 33 w 57"/>
                <a:gd name="T59" fmla="*/ 36 h 55"/>
                <a:gd name="T60" fmla="*/ 42 w 57"/>
                <a:gd name="T61" fmla="*/ 42 h 55"/>
                <a:gd name="T62" fmla="*/ 45 w 57"/>
                <a:gd name="T63" fmla="*/ 48 h 55"/>
                <a:gd name="T64" fmla="*/ 43 w 57"/>
                <a:gd name="T65" fmla="*/ 55 h 55"/>
                <a:gd name="T66" fmla="*/ 49 w 57"/>
                <a:gd name="T67" fmla="*/ 48 h 55"/>
                <a:gd name="T68" fmla="*/ 47 w 57"/>
                <a:gd name="T69" fmla="*/ 45 h 55"/>
                <a:gd name="T70" fmla="*/ 50 w 57"/>
                <a:gd name="T71" fmla="*/ 40 h 55"/>
                <a:gd name="T72" fmla="*/ 53 w 57"/>
                <a:gd name="T73" fmla="*/ 41 h 55"/>
                <a:gd name="T74" fmla="*/ 55 w 57"/>
                <a:gd name="T75" fmla="*/ 44 h 55"/>
                <a:gd name="T76" fmla="*/ 53 w 57"/>
                <a:gd name="T77" fmla="*/ 39 h 55"/>
                <a:gd name="T78" fmla="*/ 44 w 57"/>
                <a:gd name="T79" fmla="*/ 35 h 55"/>
                <a:gd name="T80" fmla="*/ 44 w 57"/>
                <a:gd name="T81" fmla="*/ 32 h 55"/>
                <a:gd name="T82" fmla="*/ 39 w 57"/>
                <a:gd name="T83" fmla="*/ 31 h 55"/>
                <a:gd name="T84" fmla="*/ 35 w 57"/>
                <a:gd name="T85" fmla="*/ 26 h 55"/>
                <a:gd name="T86" fmla="*/ 32 w 57"/>
                <a:gd name="T87" fmla="*/ 21 h 55"/>
                <a:gd name="T88" fmla="*/ 27 w 57"/>
                <a:gd name="T89" fmla="*/ 17 h 55"/>
                <a:gd name="T90" fmla="*/ 27 w 57"/>
                <a:gd name="T91" fmla="*/ 15 h 55"/>
                <a:gd name="T92" fmla="*/ 28 w 57"/>
                <a:gd name="T93" fmla="*/ 12 h 55"/>
                <a:gd name="T94" fmla="*/ 30 w 57"/>
                <a:gd name="T95" fmla="*/ 9 h 55"/>
                <a:gd name="T96" fmla="*/ 32 w 57"/>
                <a:gd name="T97" fmla="*/ 8 h 55"/>
                <a:gd name="T98" fmla="*/ 34 w 57"/>
                <a:gd name="T99" fmla="*/ 10 h 55"/>
                <a:gd name="T100" fmla="*/ 37 w 57"/>
                <a:gd name="T101" fmla="*/ 10 h 55"/>
                <a:gd name="T102" fmla="*/ 37 w 57"/>
                <a:gd name="T103" fmla="*/ 1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7" h="55">
                  <a:moveTo>
                    <a:pt x="37" y="10"/>
                  </a:moveTo>
                  <a:cubicBezTo>
                    <a:pt x="38" y="9"/>
                    <a:pt x="40" y="10"/>
                    <a:pt x="41" y="9"/>
                  </a:cubicBezTo>
                  <a:cubicBezTo>
                    <a:pt x="43" y="8"/>
                    <a:pt x="42" y="7"/>
                    <a:pt x="43" y="6"/>
                  </a:cubicBezTo>
                  <a:cubicBezTo>
                    <a:pt x="43" y="5"/>
                    <a:pt x="44" y="4"/>
                    <a:pt x="45" y="4"/>
                  </a:cubicBezTo>
                  <a:cubicBezTo>
                    <a:pt x="46" y="3"/>
                    <a:pt x="45" y="3"/>
                    <a:pt x="45" y="1"/>
                  </a:cubicBezTo>
                  <a:cubicBezTo>
                    <a:pt x="44" y="2"/>
                    <a:pt x="43" y="2"/>
                    <a:pt x="41" y="2"/>
                  </a:cubicBezTo>
                  <a:cubicBezTo>
                    <a:pt x="39" y="2"/>
                    <a:pt x="37" y="5"/>
                    <a:pt x="36" y="4"/>
                  </a:cubicBezTo>
                  <a:cubicBezTo>
                    <a:pt x="33" y="3"/>
                    <a:pt x="28" y="4"/>
                    <a:pt x="27" y="1"/>
                  </a:cubicBezTo>
                  <a:cubicBezTo>
                    <a:pt x="26" y="0"/>
                    <a:pt x="23" y="1"/>
                    <a:pt x="22" y="1"/>
                  </a:cubicBezTo>
                  <a:cubicBezTo>
                    <a:pt x="20" y="3"/>
                    <a:pt x="20" y="1"/>
                    <a:pt x="19" y="1"/>
                  </a:cubicBezTo>
                  <a:cubicBezTo>
                    <a:pt x="18" y="1"/>
                    <a:pt x="18" y="3"/>
                    <a:pt x="18" y="3"/>
                  </a:cubicBezTo>
                  <a:cubicBezTo>
                    <a:pt x="18" y="3"/>
                    <a:pt x="17" y="4"/>
                    <a:pt x="17" y="4"/>
                  </a:cubicBezTo>
                  <a:cubicBezTo>
                    <a:pt x="17" y="5"/>
                    <a:pt x="16" y="5"/>
                    <a:pt x="15" y="5"/>
                  </a:cubicBezTo>
                  <a:cubicBezTo>
                    <a:pt x="15" y="5"/>
                    <a:pt x="14" y="5"/>
                    <a:pt x="13" y="5"/>
                  </a:cubicBezTo>
                  <a:cubicBezTo>
                    <a:pt x="13" y="5"/>
                    <a:pt x="13" y="5"/>
                    <a:pt x="12" y="4"/>
                  </a:cubicBezTo>
                  <a:cubicBezTo>
                    <a:pt x="12" y="4"/>
                    <a:pt x="11" y="7"/>
                    <a:pt x="11" y="8"/>
                  </a:cubicBezTo>
                  <a:cubicBezTo>
                    <a:pt x="11" y="9"/>
                    <a:pt x="9" y="6"/>
                    <a:pt x="9" y="5"/>
                  </a:cubicBezTo>
                  <a:cubicBezTo>
                    <a:pt x="7" y="4"/>
                    <a:pt x="6" y="7"/>
                    <a:pt x="5" y="7"/>
                  </a:cubicBezTo>
                  <a:cubicBezTo>
                    <a:pt x="3" y="7"/>
                    <a:pt x="1" y="7"/>
                    <a:pt x="0" y="7"/>
                  </a:cubicBezTo>
                  <a:cubicBezTo>
                    <a:pt x="0" y="8"/>
                    <a:pt x="1" y="9"/>
                    <a:pt x="1" y="10"/>
                  </a:cubicBezTo>
                  <a:cubicBezTo>
                    <a:pt x="1" y="12"/>
                    <a:pt x="0" y="12"/>
                    <a:pt x="0" y="14"/>
                  </a:cubicBezTo>
                  <a:cubicBezTo>
                    <a:pt x="0" y="15"/>
                    <a:pt x="0" y="18"/>
                    <a:pt x="2" y="18"/>
                  </a:cubicBezTo>
                  <a:cubicBezTo>
                    <a:pt x="3" y="19"/>
                    <a:pt x="4" y="18"/>
                    <a:pt x="4" y="21"/>
                  </a:cubicBezTo>
                  <a:cubicBezTo>
                    <a:pt x="6" y="20"/>
                    <a:pt x="10" y="16"/>
                    <a:pt x="12" y="17"/>
                  </a:cubicBezTo>
                  <a:cubicBezTo>
                    <a:pt x="13" y="18"/>
                    <a:pt x="14" y="19"/>
                    <a:pt x="15" y="19"/>
                  </a:cubicBezTo>
                  <a:cubicBezTo>
                    <a:pt x="16" y="19"/>
                    <a:pt x="17" y="21"/>
                    <a:pt x="17" y="22"/>
                  </a:cubicBezTo>
                  <a:cubicBezTo>
                    <a:pt x="18" y="23"/>
                    <a:pt x="18" y="24"/>
                    <a:pt x="18" y="25"/>
                  </a:cubicBezTo>
                  <a:cubicBezTo>
                    <a:pt x="19" y="26"/>
                    <a:pt x="20" y="27"/>
                    <a:pt x="21" y="28"/>
                  </a:cubicBezTo>
                  <a:cubicBezTo>
                    <a:pt x="23" y="29"/>
                    <a:pt x="25" y="31"/>
                    <a:pt x="28" y="33"/>
                  </a:cubicBezTo>
                  <a:cubicBezTo>
                    <a:pt x="30" y="35"/>
                    <a:pt x="31" y="35"/>
                    <a:pt x="33" y="36"/>
                  </a:cubicBezTo>
                  <a:cubicBezTo>
                    <a:pt x="36" y="38"/>
                    <a:pt x="38" y="41"/>
                    <a:pt x="42" y="42"/>
                  </a:cubicBezTo>
                  <a:cubicBezTo>
                    <a:pt x="44" y="43"/>
                    <a:pt x="44" y="46"/>
                    <a:pt x="45" y="48"/>
                  </a:cubicBezTo>
                  <a:cubicBezTo>
                    <a:pt x="45" y="50"/>
                    <a:pt x="42" y="52"/>
                    <a:pt x="43" y="55"/>
                  </a:cubicBezTo>
                  <a:cubicBezTo>
                    <a:pt x="43" y="54"/>
                    <a:pt x="49" y="49"/>
                    <a:pt x="49" y="48"/>
                  </a:cubicBezTo>
                  <a:cubicBezTo>
                    <a:pt x="50" y="47"/>
                    <a:pt x="47" y="45"/>
                    <a:pt x="47" y="45"/>
                  </a:cubicBezTo>
                  <a:cubicBezTo>
                    <a:pt x="45" y="43"/>
                    <a:pt x="49" y="39"/>
                    <a:pt x="50" y="40"/>
                  </a:cubicBezTo>
                  <a:cubicBezTo>
                    <a:pt x="51" y="41"/>
                    <a:pt x="52" y="41"/>
                    <a:pt x="53" y="41"/>
                  </a:cubicBezTo>
                  <a:cubicBezTo>
                    <a:pt x="54" y="42"/>
                    <a:pt x="54" y="43"/>
                    <a:pt x="55" y="44"/>
                  </a:cubicBezTo>
                  <a:cubicBezTo>
                    <a:pt x="57" y="44"/>
                    <a:pt x="54" y="40"/>
                    <a:pt x="53" y="39"/>
                  </a:cubicBezTo>
                  <a:cubicBezTo>
                    <a:pt x="51" y="37"/>
                    <a:pt x="47" y="37"/>
                    <a:pt x="44" y="35"/>
                  </a:cubicBezTo>
                  <a:cubicBezTo>
                    <a:pt x="43" y="34"/>
                    <a:pt x="46" y="32"/>
                    <a:pt x="44" y="32"/>
                  </a:cubicBezTo>
                  <a:cubicBezTo>
                    <a:pt x="43" y="31"/>
                    <a:pt x="41" y="32"/>
                    <a:pt x="39" y="31"/>
                  </a:cubicBezTo>
                  <a:cubicBezTo>
                    <a:pt x="37" y="30"/>
                    <a:pt x="36" y="28"/>
                    <a:pt x="35" y="26"/>
                  </a:cubicBezTo>
                  <a:cubicBezTo>
                    <a:pt x="34" y="24"/>
                    <a:pt x="34" y="22"/>
                    <a:pt x="32" y="21"/>
                  </a:cubicBezTo>
                  <a:cubicBezTo>
                    <a:pt x="31" y="20"/>
                    <a:pt x="27" y="19"/>
                    <a:pt x="27" y="17"/>
                  </a:cubicBezTo>
                  <a:cubicBezTo>
                    <a:pt x="27" y="16"/>
                    <a:pt x="27" y="15"/>
                    <a:pt x="27" y="15"/>
                  </a:cubicBezTo>
                  <a:cubicBezTo>
                    <a:pt x="28" y="13"/>
                    <a:pt x="28" y="13"/>
                    <a:pt x="28" y="12"/>
                  </a:cubicBezTo>
                  <a:cubicBezTo>
                    <a:pt x="27" y="9"/>
                    <a:pt x="30" y="10"/>
                    <a:pt x="30" y="9"/>
                  </a:cubicBezTo>
                  <a:cubicBezTo>
                    <a:pt x="31" y="8"/>
                    <a:pt x="32" y="8"/>
                    <a:pt x="32" y="8"/>
                  </a:cubicBezTo>
                  <a:cubicBezTo>
                    <a:pt x="34" y="8"/>
                    <a:pt x="34" y="9"/>
                    <a:pt x="34" y="10"/>
                  </a:cubicBezTo>
                  <a:cubicBezTo>
                    <a:pt x="35" y="10"/>
                    <a:pt x="36" y="10"/>
                    <a:pt x="37" y="10"/>
                  </a:cubicBezTo>
                  <a:cubicBezTo>
                    <a:pt x="37" y="9"/>
                    <a:pt x="36" y="10"/>
                    <a:pt x="37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06" name="Freeform 648">
              <a:extLst>
                <a:ext uri="{FF2B5EF4-FFF2-40B4-BE49-F238E27FC236}">
                  <a16:creationId xmlns:a16="http://schemas.microsoft.com/office/drawing/2014/main" id="{5B0DDCBD-13EF-EA44-A81C-F0592EF7F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30767" y="6685324"/>
              <a:ext cx="251592" cy="235731"/>
            </a:xfrm>
            <a:custGeom>
              <a:avLst/>
              <a:gdLst>
                <a:gd name="T0" fmla="*/ 12 w 27"/>
                <a:gd name="T1" fmla="*/ 10 h 25"/>
                <a:gd name="T2" fmla="*/ 21 w 27"/>
                <a:gd name="T3" fmla="*/ 9 h 25"/>
                <a:gd name="T4" fmla="*/ 27 w 27"/>
                <a:gd name="T5" fmla="*/ 11 h 25"/>
                <a:gd name="T6" fmla="*/ 25 w 27"/>
                <a:gd name="T7" fmla="*/ 4 h 25"/>
                <a:gd name="T8" fmla="*/ 17 w 27"/>
                <a:gd name="T9" fmla="*/ 3 h 25"/>
                <a:gd name="T10" fmla="*/ 13 w 27"/>
                <a:gd name="T11" fmla="*/ 0 h 25"/>
                <a:gd name="T12" fmla="*/ 11 w 27"/>
                <a:gd name="T13" fmla="*/ 2 h 25"/>
                <a:gd name="T14" fmla="*/ 6 w 27"/>
                <a:gd name="T15" fmla="*/ 7 h 25"/>
                <a:gd name="T16" fmla="*/ 1 w 27"/>
                <a:gd name="T17" fmla="*/ 7 h 25"/>
                <a:gd name="T18" fmla="*/ 1 w 27"/>
                <a:gd name="T19" fmla="*/ 11 h 25"/>
                <a:gd name="T20" fmla="*/ 3 w 27"/>
                <a:gd name="T21" fmla="*/ 10 h 25"/>
                <a:gd name="T22" fmla="*/ 4 w 27"/>
                <a:gd name="T23" fmla="*/ 13 h 25"/>
                <a:gd name="T24" fmla="*/ 6 w 27"/>
                <a:gd name="T25" fmla="*/ 10 h 25"/>
                <a:gd name="T26" fmla="*/ 11 w 27"/>
                <a:gd name="T27" fmla="*/ 17 h 25"/>
                <a:gd name="T28" fmla="*/ 23 w 27"/>
                <a:gd name="T29" fmla="*/ 25 h 25"/>
                <a:gd name="T30" fmla="*/ 21 w 27"/>
                <a:gd name="T31" fmla="*/ 22 h 25"/>
                <a:gd name="T32" fmla="*/ 16 w 27"/>
                <a:gd name="T33" fmla="*/ 19 h 25"/>
                <a:gd name="T34" fmla="*/ 12 w 27"/>
                <a:gd name="T35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25">
                  <a:moveTo>
                    <a:pt x="12" y="10"/>
                  </a:moveTo>
                  <a:cubicBezTo>
                    <a:pt x="15" y="10"/>
                    <a:pt x="18" y="8"/>
                    <a:pt x="21" y="9"/>
                  </a:cubicBezTo>
                  <a:cubicBezTo>
                    <a:pt x="23" y="9"/>
                    <a:pt x="25" y="10"/>
                    <a:pt x="27" y="11"/>
                  </a:cubicBezTo>
                  <a:cubicBezTo>
                    <a:pt x="26" y="9"/>
                    <a:pt x="26" y="7"/>
                    <a:pt x="25" y="4"/>
                  </a:cubicBezTo>
                  <a:cubicBezTo>
                    <a:pt x="22" y="6"/>
                    <a:pt x="19" y="4"/>
                    <a:pt x="17" y="3"/>
                  </a:cubicBezTo>
                  <a:cubicBezTo>
                    <a:pt x="15" y="2"/>
                    <a:pt x="14" y="2"/>
                    <a:pt x="13" y="0"/>
                  </a:cubicBezTo>
                  <a:cubicBezTo>
                    <a:pt x="13" y="0"/>
                    <a:pt x="11" y="1"/>
                    <a:pt x="11" y="2"/>
                  </a:cubicBezTo>
                  <a:cubicBezTo>
                    <a:pt x="9" y="3"/>
                    <a:pt x="10" y="8"/>
                    <a:pt x="6" y="7"/>
                  </a:cubicBezTo>
                  <a:cubicBezTo>
                    <a:pt x="4" y="6"/>
                    <a:pt x="2" y="7"/>
                    <a:pt x="1" y="7"/>
                  </a:cubicBezTo>
                  <a:cubicBezTo>
                    <a:pt x="0" y="8"/>
                    <a:pt x="1" y="11"/>
                    <a:pt x="1" y="11"/>
                  </a:cubicBezTo>
                  <a:cubicBezTo>
                    <a:pt x="1" y="11"/>
                    <a:pt x="3" y="10"/>
                    <a:pt x="3" y="10"/>
                  </a:cubicBezTo>
                  <a:cubicBezTo>
                    <a:pt x="4" y="10"/>
                    <a:pt x="4" y="12"/>
                    <a:pt x="4" y="13"/>
                  </a:cubicBezTo>
                  <a:cubicBezTo>
                    <a:pt x="4" y="11"/>
                    <a:pt x="5" y="8"/>
                    <a:pt x="6" y="10"/>
                  </a:cubicBezTo>
                  <a:cubicBezTo>
                    <a:pt x="7" y="13"/>
                    <a:pt x="9" y="15"/>
                    <a:pt x="11" y="17"/>
                  </a:cubicBezTo>
                  <a:cubicBezTo>
                    <a:pt x="14" y="20"/>
                    <a:pt x="19" y="22"/>
                    <a:pt x="23" y="25"/>
                  </a:cubicBezTo>
                  <a:cubicBezTo>
                    <a:pt x="23" y="23"/>
                    <a:pt x="23" y="23"/>
                    <a:pt x="21" y="22"/>
                  </a:cubicBezTo>
                  <a:cubicBezTo>
                    <a:pt x="19" y="21"/>
                    <a:pt x="17" y="20"/>
                    <a:pt x="16" y="19"/>
                  </a:cubicBezTo>
                  <a:cubicBezTo>
                    <a:pt x="14" y="17"/>
                    <a:pt x="9" y="10"/>
                    <a:pt x="12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07" name="Freeform 649">
              <a:extLst>
                <a:ext uri="{FF2B5EF4-FFF2-40B4-BE49-F238E27FC236}">
                  <a16:creationId xmlns:a16="http://schemas.microsoft.com/office/drawing/2014/main" id="{7467D456-6F8B-1047-8272-6D720D160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70893" y="6414553"/>
              <a:ext cx="617835" cy="531986"/>
            </a:xfrm>
            <a:custGeom>
              <a:avLst/>
              <a:gdLst>
                <a:gd name="T0" fmla="*/ 59 w 66"/>
                <a:gd name="T1" fmla="*/ 31 h 57"/>
                <a:gd name="T2" fmla="*/ 56 w 66"/>
                <a:gd name="T3" fmla="*/ 30 h 57"/>
                <a:gd name="T4" fmla="*/ 60 w 66"/>
                <a:gd name="T5" fmla="*/ 24 h 57"/>
                <a:gd name="T6" fmla="*/ 63 w 66"/>
                <a:gd name="T7" fmla="*/ 23 h 57"/>
                <a:gd name="T8" fmla="*/ 65 w 66"/>
                <a:gd name="T9" fmla="*/ 15 h 57"/>
                <a:gd name="T10" fmla="*/ 60 w 66"/>
                <a:gd name="T11" fmla="*/ 13 h 57"/>
                <a:gd name="T12" fmla="*/ 57 w 66"/>
                <a:gd name="T13" fmla="*/ 11 h 57"/>
                <a:gd name="T14" fmla="*/ 55 w 66"/>
                <a:gd name="T15" fmla="*/ 11 h 57"/>
                <a:gd name="T16" fmla="*/ 48 w 66"/>
                <a:gd name="T17" fmla="*/ 7 h 57"/>
                <a:gd name="T18" fmla="*/ 43 w 66"/>
                <a:gd name="T19" fmla="*/ 5 h 57"/>
                <a:gd name="T20" fmla="*/ 38 w 66"/>
                <a:gd name="T21" fmla="*/ 1 h 57"/>
                <a:gd name="T22" fmla="*/ 34 w 66"/>
                <a:gd name="T23" fmla="*/ 1 h 57"/>
                <a:gd name="T24" fmla="*/ 33 w 66"/>
                <a:gd name="T25" fmla="*/ 5 h 57"/>
                <a:gd name="T26" fmla="*/ 30 w 66"/>
                <a:gd name="T27" fmla="*/ 8 h 57"/>
                <a:gd name="T28" fmla="*/ 26 w 66"/>
                <a:gd name="T29" fmla="*/ 10 h 57"/>
                <a:gd name="T30" fmla="*/ 24 w 66"/>
                <a:gd name="T31" fmla="*/ 12 h 57"/>
                <a:gd name="T32" fmla="*/ 20 w 66"/>
                <a:gd name="T33" fmla="*/ 11 h 57"/>
                <a:gd name="T34" fmla="*/ 16 w 66"/>
                <a:gd name="T35" fmla="*/ 10 h 57"/>
                <a:gd name="T36" fmla="*/ 16 w 66"/>
                <a:gd name="T37" fmla="*/ 16 h 57"/>
                <a:gd name="T38" fmla="*/ 9 w 66"/>
                <a:gd name="T39" fmla="*/ 15 h 57"/>
                <a:gd name="T40" fmla="*/ 1 w 66"/>
                <a:gd name="T41" fmla="*/ 17 h 57"/>
                <a:gd name="T42" fmla="*/ 2 w 66"/>
                <a:gd name="T43" fmla="*/ 19 h 57"/>
                <a:gd name="T44" fmla="*/ 4 w 66"/>
                <a:gd name="T45" fmla="*/ 21 h 57"/>
                <a:gd name="T46" fmla="*/ 15 w 66"/>
                <a:gd name="T47" fmla="*/ 25 h 57"/>
                <a:gd name="T48" fmla="*/ 14 w 66"/>
                <a:gd name="T49" fmla="*/ 28 h 57"/>
                <a:gd name="T50" fmla="*/ 19 w 66"/>
                <a:gd name="T51" fmla="*/ 31 h 57"/>
                <a:gd name="T52" fmla="*/ 20 w 66"/>
                <a:gd name="T53" fmla="*/ 35 h 57"/>
                <a:gd name="T54" fmla="*/ 22 w 66"/>
                <a:gd name="T55" fmla="*/ 38 h 57"/>
                <a:gd name="T56" fmla="*/ 19 w 66"/>
                <a:gd name="T57" fmla="*/ 36 h 57"/>
                <a:gd name="T58" fmla="*/ 16 w 66"/>
                <a:gd name="T59" fmla="*/ 49 h 57"/>
                <a:gd name="T60" fmla="*/ 27 w 66"/>
                <a:gd name="T61" fmla="*/ 53 h 57"/>
                <a:gd name="T62" fmla="*/ 30 w 66"/>
                <a:gd name="T63" fmla="*/ 53 h 57"/>
                <a:gd name="T64" fmla="*/ 33 w 66"/>
                <a:gd name="T65" fmla="*/ 55 h 57"/>
                <a:gd name="T66" fmla="*/ 40 w 66"/>
                <a:gd name="T67" fmla="*/ 54 h 57"/>
                <a:gd name="T68" fmla="*/ 47 w 66"/>
                <a:gd name="T69" fmla="*/ 48 h 57"/>
                <a:gd name="T70" fmla="*/ 57 w 66"/>
                <a:gd name="T71" fmla="*/ 50 h 57"/>
                <a:gd name="T72" fmla="*/ 62 w 66"/>
                <a:gd name="T73" fmla="*/ 47 h 57"/>
                <a:gd name="T74" fmla="*/ 62 w 66"/>
                <a:gd name="T75" fmla="*/ 45 h 57"/>
                <a:gd name="T76" fmla="*/ 59 w 66"/>
                <a:gd name="T77" fmla="*/ 38 h 57"/>
                <a:gd name="T78" fmla="*/ 59 w 66"/>
                <a:gd name="T79" fmla="*/ 34 h 57"/>
                <a:gd name="T80" fmla="*/ 59 w 66"/>
                <a:gd name="T81" fmla="*/ 31 h 57"/>
                <a:gd name="T82" fmla="*/ 59 w 66"/>
                <a:gd name="T83" fmla="*/ 3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6" h="57">
                  <a:moveTo>
                    <a:pt x="59" y="31"/>
                  </a:moveTo>
                  <a:cubicBezTo>
                    <a:pt x="58" y="29"/>
                    <a:pt x="55" y="33"/>
                    <a:pt x="56" y="30"/>
                  </a:cubicBezTo>
                  <a:cubicBezTo>
                    <a:pt x="56" y="29"/>
                    <a:pt x="59" y="24"/>
                    <a:pt x="60" y="24"/>
                  </a:cubicBezTo>
                  <a:cubicBezTo>
                    <a:pt x="61" y="23"/>
                    <a:pt x="62" y="25"/>
                    <a:pt x="63" y="23"/>
                  </a:cubicBezTo>
                  <a:cubicBezTo>
                    <a:pt x="64" y="20"/>
                    <a:pt x="63" y="18"/>
                    <a:pt x="65" y="15"/>
                  </a:cubicBezTo>
                  <a:cubicBezTo>
                    <a:pt x="66" y="13"/>
                    <a:pt x="61" y="13"/>
                    <a:pt x="60" y="13"/>
                  </a:cubicBezTo>
                  <a:cubicBezTo>
                    <a:pt x="58" y="13"/>
                    <a:pt x="57" y="12"/>
                    <a:pt x="57" y="11"/>
                  </a:cubicBezTo>
                  <a:cubicBezTo>
                    <a:pt x="56" y="11"/>
                    <a:pt x="55" y="11"/>
                    <a:pt x="55" y="11"/>
                  </a:cubicBezTo>
                  <a:cubicBezTo>
                    <a:pt x="53" y="11"/>
                    <a:pt x="48" y="9"/>
                    <a:pt x="48" y="7"/>
                  </a:cubicBezTo>
                  <a:cubicBezTo>
                    <a:pt x="47" y="10"/>
                    <a:pt x="44" y="5"/>
                    <a:pt x="43" y="5"/>
                  </a:cubicBezTo>
                  <a:cubicBezTo>
                    <a:pt x="41" y="4"/>
                    <a:pt x="39" y="3"/>
                    <a:pt x="38" y="1"/>
                  </a:cubicBezTo>
                  <a:cubicBezTo>
                    <a:pt x="37" y="0"/>
                    <a:pt x="35" y="0"/>
                    <a:pt x="34" y="1"/>
                  </a:cubicBezTo>
                  <a:cubicBezTo>
                    <a:pt x="33" y="2"/>
                    <a:pt x="32" y="4"/>
                    <a:pt x="33" y="5"/>
                  </a:cubicBezTo>
                  <a:cubicBezTo>
                    <a:pt x="33" y="6"/>
                    <a:pt x="31" y="7"/>
                    <a:pt x="30" y="8"/>
                  </a:cubicBezTo>
                  <a:cubicBezTo>
                    <a:pt x="29" y="8"/>
                    <a:pt x="27" y="8"/>
                    <a:pt x="26" y="10"/>
                  </a:cubicBezTo>
                  <a:cubicBezTo>
                    <a:pt x="26" y="11"/>
                    <a:pt x="25" y="12"/>
                    <a:pt x="24" y="12"/>
                  </a:cubicBezTo>
                  <a:cubicBezTo>
                    <a:pt x="22" y="12"/>
                    <a:pt x="21" y="12"/>
                    <a:pt x="20" y="11"/>
                  </a:cubicBezTo>
                  <a:cubicBezTo>
                    <a:pt x="18" y="11"/>
                    <a:pt x="18" y="10"/>
                    <a:pt x="16" y="10"/>
                  </a:cubicBezTo>
                  <a:cubicBezTo>
                    <a:pt x="14" y="9"/>
                    <a:pt x="20" y="16"/>
                    <a:pt x="16" y="16"/>
                  </a:cubicBezTo>
                  <a:cubicBezTo>
                    <a:pt x="13" y="16"/>
                    <a:pt x="11" y="17"/>
                    <a:pt x="9" y="15"/>
                  </a:cubicBezTo>
                  <a:cubicBezTo>
                    <a:pt x="8" y="14"/>
                    <a:pt x="1" y="16"/>
                    <a:pt x="1" y="17"/>
                  </a:cubicBezTo>
                  <a:cubicBezTo>
                    <a:pt x="1" y="18"/>
                    <a:pt x="4" y="18"/>
                    <a:pt x="2" y="19"/>
                  </a:cubicBezTo>
                  <a:cubicBezTo>
                    <a:pt x="0" y="20"/>
                    <a:pt x="3" y="21"/>
                    <a:pt x="4" y="21"/>
                  </a:cubicBezTo>
                  <a:cubicBezTo>
                    <a:pt x="6" y="22"/>
                    <a:pt x="15" y="23"/>
                    <a:pt x="15" y="25"/>
                  </a:cubicBezTo>
                  <a:cubicBezTo>
                    <a:pt x="15" y="26"/>
                    <a:pt x="13" y="26"/>
                    <a:pt x="14" y="28"/>
                  </a:cubicBezTo>
                  <a:cubicBezTo>
                    <a:pt x="16" y="30"/>
                    <a:pt x="17" y="30"/>
                    <a:pt x="19" y="31"/>
                  </a:cubicBezTo>
                  <a:cubicBezTo>
                    <a:pt x="21" y="32"/>
                    <a:pt x="18" y="34"/>
                    <a:pt x="20" y="35"/>
                  </a:cubicBezTo>
                  <a:cubicBezTo>
                    <a:pt x="20" y="35"/>
                    <a:pt x="22" y="38"/>
                    <a:pt x="22" y="38"/>
                  </a:cubicBezTo>
                  <a:cubicBezTo>
                    <a:pt x="21" y="39"/>
                    <a:pt x="20" y="36"/>
                    <a:pt x="19" y="36"/>
                  </a:cubicBezTo>
                  <a:cubicBezTo>
                    <a:pt x="18" y="36"/>
                    <a:pt x="19" y="48"/>
                    <a:pt x="16" y="49"/>
                  </a:cubicBezTo>
                  <a:cubicBezTo>
                    <a:pt x="19" y="51"/>
                    <a:pt x="23" y="54"/>
                    <a:pt x="27" y="53"/>
                  </a:cubicBezTo>
                  <a:cubicBezTo>
                    <a:pt x="28" y="53"/>
                    <a:pt x="29" y="52"/>
                    <a:pt x="30" y="53"/>
                  </a:cubicBezTo>
                  <a:cubicBezTo>
                    <a:pt x="31" y="53"/>
                    <a:pt x="32" y="54"/>
                    <a:pt x="33" y="55"/>
                  </a:cubicBezTo>
                  <a:cubicBezTo>
                    <a:pt x="35" y="56"/>
                    <a:pt x="41" y="57"/>
                    <a:pt x="40" y="54"/>
                  </a:cubicBezTo>
                  <a:cubicBezTo>
                    <a:pt x="39" y="49"/>
                    <a:pt x="44" y="47"/>
                    <a:pt x="47" y="48"/>
                  </a:cubicBezTo>
                  <a:cubicBezTo>
                    <a:pt x="51" y="49"/>
                    <a:pt x="53" y="52"/>
                    <a:pt x="57" y="50"/>
                  </a:cubicBezTo>
                  <a:cubicBezTo>
                    <a:pt x="59" y="49"/>
                    <a:pt x="60" y="48"/>
                    <a:pt x="62" y="47"/>
                  </a:cubicBezTo>
                  <a:cubicBezTo>
                    <a:pt x="62" y="47"/>
                    <a:pt x="64" y="45"/>
                    <a:pt x="62" y="45"/>
                  </a:cubicBezTo>
                  <a:cubicBezTo>
                    <a:pt x="60" y="44"/>
                    <a:pt x="58" y="40"/>
                    <a:pt x="59" y="38"/>
                  </a:cubicBezTo>
                  <a:cubicBezTo>
                    <a:pt x="61" y="36"/>
                    <a:pt x="60" y="36"/>
                    <a:pt x="59" y="34"/>
                  </a:cubicBezTo>
                  <a:cubicBezTo>
                    <a:pt x="59" y="33"/>
                    <a:pt x="59" y="32"/>
                    <a:pt x="59" y="31"/>
                  </a:cubicBezTo>
                  <a:cubicBezTo>
                    <a:pt x="58" y="30"/>
                    <a:pt x="59" y="32"/>
                    <a:pt x="59" y="31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08" name="Freeform 650">
              <a:extLst>
                <a:ext uri="{FF2B5EF4-FFF2-40B4-BE49-F238E27FC236}">
                  <a16:creationId xmlns:a16="http://schemas.microsoft.com/office/drawing/2014/main" id="{AE9C007F-ABFD-8045-BDDD-7938D5308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3632" y="6621615"/>
              <a:ext cx="207006" cy="140163"/>
            </a:xfrm>
            <a:custGeom>
              <a:avLst/>
              <a:gdLst>
                <a:gd name="T0" fmla="*/ 17 w 22"/>
                <a:gd name="T1" fmla="*/ 1 h 15"/>
                <a:gd name="T2" fmla="*/ 9 w 22"/>
                <a:gd name="T3" fmla="*/ 1 h 15"/>
                <a:gd name="T4" fmla="*/ 8 w 22"/>
                <a:gd name="T5" fmla="*/ 2 h 15"/>
                <a:gd name="T6" fmla="*/ 5 w 22"/>
                <a:gd name="T7" fmla="*/ 2 h 15"/>
                <a:gd name="T8" fmla="*/ 3 w 22"/>
                <a:gd name="T9" fmla="*/ 5 h 15"/>
                <a:gd name="T10" fmla="*/ 1 w 22"/>
                <a:gd name="T11" fmla="*/ 9 h 15"/>
                <a:gd name="T12" fmla="*/ 4 w 22"/>
                <a:gd name="T13" fmla="*/ 10 h 15"/>
                <a:gd name="T14" fmla="*/ 7 w 22"/>
                <a:gd name="T15" fmla="*/ 11 h 15"/>
                <a:gd name="T16" fmla="*/ 11 w 22"/>
                <a:gd name="T17" fmla="*/ 10 h 15"/>
                <a:gd name="T18" fmla="*/ 13 w 22"/>
                <a:gd name="T19" fmla="*/ 10 h 15"/>
                <a:gd name="T20" fmla="*/ 16 w 22"/>
                <a:gd name="T21" fmla="*/ 8 h 15"/>
                <a:gd name="T22" fmla="*/ 18 w 22"/>
                <a:gd name="T23" fmla="*/ 9 h 15"/>
                <a:gd name="T24" fmla="*/ 21 w 22"/>
                <a:gd name="T25" fmla="*/ 8 h 15"/>
                <a:gd name="T26" fmla="*/ 22 w 22"/>
                <a:gd name="T27" fmla="*/ 5 h 15"/>
                <a:gd name="T28" fmla="*/ 18 w 22"/>
                <a:gd name="T29" fmla="*/ 4 h 15"/>
                <a:gd name="T30" fmla="*/ 17 w 22"/>
                <a:gd name="T31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15">
                  <a:moveTo>
                    <a:pt x="17" y="1"/>
                  </a:moveTo>
                  <a:cubicBezTo>
                    <a:pt x="14" y="0"/>
                    <a:pt x="12" y="1"/>
                    <a:pt x="9" y="1"/>
                  </a:cubicBezTo>
                  <a:cubicBezTo>
                    <a:pt x="7" y="1"/>
                    <a:pt x="9" y="1"/>
                    <a:pt x="8" y="2"/>
                  </a:cubicBezTo>
                  <a:cubicBezTo>
                    <a:pt x="7" y="2"/>
                    <a:pt x="5" y="2"/>
                    <a:pt x="5" y="2"/>
                  </a:cubicBezTo>
                  <a:cubicBezTo>
                    <a:pt x="4" y="2"/>
                    <a:pt x="3" y="5"/>
                    <a:pt x="3" y="5"/>
                  </a:cubicBezTo>
                  <a:cubicBezTo>
                    <a:pt x="2" y="6"/>
                    <a:pt x="0" y="10"/>
                    <a:pt x="1" y="9"/>
                  </a:cubicBezTo>
                  <a:cubicBezTo>
                    <a:pt x="3" y="9"/>
                    <a:pt x="3" y="8"/>
                    <a:pt x="4" y="10"/>
                  </a:cubicBezTo>
                  <a:cubicBezTo>
                    <a:pt x="4" y="12"/>
                    <a:pt x="5" y="11"/>
                    <a:pt x="7" y="11"/>
                  </a:cubicBezTo>
                  <a:cubicBezTo>
                    <a:pt x="8" y="11"/>
                    <a:pt x="10" y="11"/>
                    <a:pt x="11" y="10"/>
                  </a:cubicBezTo>
                  <a:cubicBezTo>
                    <a:pt x="12" y="8"/>
                    <a:pt x="13" y="9"/>
                    <a:pt x="13" y="10"/>
                  </a:cubicBezTo>
                  <a:cubicBezTo>
                    <a:pt x="16" y="15"/>
                    <a:pt x="15" y="8"/>
                    <a:pt x="16" y="8"/>
                  </a:cubicBezTo>
                  <a:cubicBezTo>
                    <a:pt x="17" y="8"/>
                    <a:pt x="17" y="9"/>
                    <a:pt x="18" y="9"/>
                  </a:cubicBezTo>
                  <a:cubicBezTo>
                    <a:pt x="19" y="9"/>
                    <a:pt x="20" y="9"/>
                    <a:pt x="21" y="8"/>
                  </a:cubicBezTo>
                  <a:cubicBezTo>
                    <a:pt x="22" y="7"/>
                    <a:pt x="22" y="7"/>
                    <a:pt x="22" y="5"/>
                  </a:cubicBezTo>
                  <a:cubicBezTo>
                    <a:pt x="22" y="5"/>
                    <a:pt x="19" y="4"/>
                    <a:pt x="18" y="4"/>
                  </a:cubicBezTo>
                  <a:cubicBezTo>
                    <a:pt x="17" y="3"/>
                    <a:pt x="17" y="2"/>
                    <a:pt x="1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09" name="Freeform 651">
              <a:extLst>
                <a:ext uri="{FF2B5EF4-FFF2-40B4-BE49-F238E27FC236}">
                  <a16:creationId xmlns:a16="http://schemas.microsoft.com/office/drawing/2014/main" id="{F8C4BA86-A637-1F4F-9CAC-2B76AB69F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8475" y="6395439"/>
              <a:ext cx="194268" cy="121050"/>
            </a:xfrm>
            <a:custGeom>
              <a:avLst/>
              <a:gdLst>
                <a:gd name="T0" fmla="*/ 19 w 21"/>
                <a:gd name="T1" fmla="*/ 9 h 13"/>
                <a:gd name="T2" fmla="*/ 20 w 21"/>
                <a:gd name="T3" fmla="*/ 6 h 13"/>
                <a:gd name="T4" fmla="*/ 18 w 21"/>
                <a:gd name="T5" fmla="*/ 3 h 13"/>
                <a:gd name="T6" fmla="*/ 13 w 21"/>
                <a:gd name="T7" fmla="*/ 0 h 13"/>
                <a:gd name="T8" fmla="*/ 8 w 21"/>
                <a:gd name="T9" fmla="*/ 1 h 13"/>
                <a:gd name="T10" fmla="*/ 3 w 21"/>
                <a:gd name="T11" fmla="*/ 1 h 13"/>
                <a:gd name="T12" fmla="*/ 5 w 21"/>
                <a:gd name="T13" fmla="*/ 6 h 13"/>
                <a:gd name="T14" fmla="*/ 10 w 21"/>
                <a:gd name="T15" fmla="*/ 9 h 13"/>
                <a:gd name="T16" fmla="*/ 12 w 21"/>
                <a:gd name="T17" fmla="*/ 9 h 13"/>
                <a:gd name="T18" fmla="*/ 18 w 21"/>
                <a:gd name="T19" fmla="*/ 13 h 13"/>
                <a:gd name="T20" fmla="*/ 19 w 21"/>
                <a:gd name="T21" fmla="*/ 9 h 13"/>
                <a:gd name="T22" fmla="*/ 19 w 21"/>
                <a:gd name="T23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13">
                  <a:moveTo>
                    <a:pt x="19" y="9"/>
                  </a:moveTo>
                  <a:cubicBezTo>
                    <a:pt x="18" y="9"/>
                    <a:pt x="21" y="7"/>
                    <a:pt x="20" y="6"/>
                  </a:cubicBezTo>
                  <a:cubicBezTo>
                    <a:pt x="20" y="5"/>
                    <a:pt x="19" y="3"/>
                    <a:pt x="18" y="3"/>
                  </a:cubicBezTo>
                  <a:cubicBezTo>
                    <a:pt x="17" y="2"/>
                    <a:pt x="15" y="0"/>
                    <a:pt x="13" y="0"/>
                  </a:cubicBezTo>
                  <a:cubicBezTo>
                    <a:pt x="11" y="0"/>
                    <a:pt x="10" y="1"/>
                    <a:pt x="8" y="1"/>
                  </a:cubicBezTo>
                  <a:cubicBezTo>
                    <a:pt x="6" y="1"/>
                    <a:pt x="5" y="0"/>
                    <a:pt x="3" y="1"/>
                  </a:cubicBezTo>
                  <a:cubicBezTo>
                    <a:pt x="0" y="3"/>
                    <a:pt x="3" y="5"/>
                    <a:pt x="5" y="6"/>
                  </a:cubicBezTo>
                  <a:cubicBezTo>
                    <a:pt x="7" y="7"/>
                    <a:pt x="8" y="7"/>
                    <a:pt x="10" y="9"/>
                  </a:cubicBezTo>
                  <a:cubicBezTo>
                    <a:pt x="10" y="10"/>
                    <a:pt x="12" y="10"/>
                    <a:pt x="12" y="9"/>
                  </a:cubicBezTo>
                  <a:cubicBezTo>
                    <a:pt x="12" y="10"/>
                    <a:pt x="17" y="13"/>
                    <a:pt x="18" y="13"/>
                  </a:cubicBezTo>
                  <a:cubicBezTo>
                    <a:pt x="18" y="11"/>
                    <a:pt x="18" y="10"/>
                    <a:pt x="19" y="9"/>
                  </a:cubicBezTo>
                  <a:cubicBezTo>
                    <a:pt x="19" y="9"/>
                    <a:pt x="17" y="10"/>
                    <a:pt x="19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10" name="Freeform 652">
              <a:extLst>
                <a:ext uri="{FF2B5EF4-FFF2-40B4-BE49-F238E27FC236}">
                  <a16:creationId xmlns:a16="http://schemas.microsoft.com/office/drawing/2014/main" id="{AC649725-8B16-894B-B09C-2DC080864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67711" y="6481449"/>
              <a:ext cx="35033" cy="35042"/>
            </a:xfrm>
            <a:custGeom>
              <a:avLst/>
              <a:gdLst>
                <a:gd name="T0" fmla="*/ 2 w 4"/>
                <a:gd name="T1" fmla="*/ 0 h 4"/>
                <a:gd name="T2" fmla="*/ 1 w 4"/>
                <a:gd name="T3" fmla="*/ 3 h 4"/>
                <a:gd name="T4" fmla="*/ 4 w 4"/>
                <a:gd name="T5" fmla="*/ 4 h 4"/>
                <a:gd name="T6" fmla="*/ 2 w 4"/>
                <a:gd name="T7" fmla="*/ 0 h 4"/>
                <a:gd name="T8" fmla="*/ 2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1" y="0"/>
                    <a:pt x="1" y="2"/>
                    <a:pt x="1" y="3"/>
                  </a:cubicBezTo>
                  <a:cubicBezTo>
                    <a:pt x="1" y="4"/>
                    <a:pt x="3" y="4"/>
                    <a:pt x="4" y="4"/>
                  </a:cubicBezTo>
                  <a:cubicBezTo>
                    <a:pt x="4" y="2"/>
                    <a:pt x="4" y="1"/>
                    <a:pt x="2" y="0"/>
                  </a:cubicBezTo>
                  <a:cubicBezTo>
                    <a:pt x="0" y="1"/>
                    <a:pt x="3" y="1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11" name="Freeform 653">
              <a:extLst>
                <a:ext uri="{FF2B5EF4-FFF2-40B4-BE49-F238E27FC236}">
                  <a16:creationId xmlns:a16="http://schemas.microsoft.com/office/drawing/2014/main" id="{A08DF818-6BDB-6E42-BDB0-38BAE810E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53061" y="6264832"/>
              <a:ext cx="187902" cy="168837"/>
            </a:xfrm>
            <a:custGeom>
              <a:avLst/>
              <a:gdLst>
                <a:gd name="T0" fmla="*/ 5 w 20"/>
                <a:gd name="T1" fmla="*/ 14 h 18"/>
                <a:gd name="T2" fmla="*/ 14 w 20"/>
                <a:gd name="T3" fmla="*/ 18 h 18"/>
                <a:gd name="T4" fmla="*/ 14 w 20"/>
                <a:gd name="T5" fmla="*/ 13 h 18"/>
                <a:gd name="T6" fmla="*/ 17 w 20"/>
                <a:gd name="T7" fmla="*/ 11 h 18"/>
                <a:gd name="T8" fmla="*/ 18 w 20"/>
                <a:gd name="T9" fmla="*/ 6 h 18"/>
                <a:gd name="T10" fmla="*/ 20 w 20"/>
                <a:gd name="T11" fmla="*/ 5 h 18"/>
                <a:gd name="T12" fmla="*/ 19 w 20"/>
                <a:gd name="T13" fmla="*/ 0 h 18"/>
                <a:gd name="T14" fmla="*/ 15 w 20"/>
                <a:gd name="T15" fmla="*/ 1 h 18"/>
                <a:gd name="T16" fmla="*/ 10 w 20"/>
                <a:gd name="T17" fmla="*/ 3 h 18"/>
                <a:gd name="T18" fmla="*/ 12 w 20"/>
                <a:gd name="T19" fmla="*/ 6 h 18"/>
                <a:gd name="T20" fmla="*/ 10 w 20"/>
                <a:gd name="T21" fmla="*/ 4 h 18"/>
                <a:gd name="T22" fmla="*/ 7 w 20"/>
                <a:gd name="T23" fmla="*/ 6 h 18"/>
                <a:gd name="T24" fmla="*/ 5 w 20"/>
                <a:gd name="T25" fmla="*/ 8 h 18"/>
                <a:gd name="T26" fmla="*/ 5 w 20"/>
                <a:gd name="T27" fmla="*/ 12 h 18"/>
                <a:gd name="T28" fmla="*/ 3 w 20"/>
                <a:gd name="T29" fmla="*/ 12 h 18"/>
                <a:gd name="T30" fmla="*/ 4 w 20"/>
                <a:gd name="T31" fmla="*/ 12 h 18"/>
                <a:gd name="T32" fmla="*/ 3 w 20"/>
                <a:gd name="T33" fmla="*/ 12 h 18"/>
                <a:gd name="T34" fmla="*/ 4 w 20"/>
                <a:gd name="T35" fmla="*/ 14 h 18"/>
                <a:gd name="T36" fmla="*/ 2 w 20"/>
                <a:gd name="T37" fmla="*/ 13 h 18"/>
                <a:gd name="T38" fmla="*/ 3 w 20"/>
                <a:gd name="T39" fmla="*/ 14 h 18"/>
                <a:gd name="T40" fmla="*/ 1 w 20"/>
                <a:gd name="T41" fmla="*/ 14 h 18"/>
                <a:gd name="T42" fmla="*/ 2 w 20"/>
                <a:gd name="T43" fmla="*/ 15 h 18"/>
                <a:gd name="T44" fmla="*/ 0 w 20"/>
                <a:gd name="T45" fmla="*/ 15 h 18"/>
                <a:gd name="T46" fmla="*/ 5 w 20"/>
                <a:gd name="T47" fmla="*/ 14 h 18"/>
                <a:gd name="T48" fmla="*/ 5 w 20"/>
                <a:gd name="T49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" h="18">
                  <a:moveTo>
                    <a:pt x="5" y="14"/>
                  </a:moveTo>
                  <a:cubicBezTo>
                    <a:pt x="7" y="12"/>
                    <a:pt x="13" y="16"/>
                    <a:pt x="14" y="18"/>
                  </a:cubicBezTo>
                  <a:cubicBezTo>
                    <a:pt x="15" y="16"/>
                    <a:pt x="15" y="14"/>
                    <a:pt x="14" y="13"/>
                  </a:cubicBezTo>
                  <a:cubicBezTo>
                    <a:pt x="13" y="9"/>
                    <a:pt x="15" y="11"/>
                    <a:pt x="17" y="11"/>
                  </a:cubicBezTo>
                  <a:cubicBezTo>
                    <a:pt x="19" y="10"/>
                    <a:pt x="19" y="8"/>
                    <a:pt x="18" y="6"/>
                  </a:cubicBezTo>
                  <a:cubicBezTo>
                    <a:pt x="18" y="6"/>
                    <a:pt x="20" y="5"/>
                    <a:pt x="20" y="5"/>
                  </a:cubicBezTo>
                  <a:cubicBezTo>
                    <a:pt x="20" y="3"/>
                    <a:pt x="20" y="2"/>
                    <a:pt x="19" y="0"/>
                  </a:cubicBezTo>
                  <a:cubicBezTo>
                    <a:pt x="19" y="0"/>
                    <a:pt x="15" y="1"/>
                    <a:pt x="15" y="1"/>
                  </a:cubicBezTo>
                  <a:cubicBezTo>
                    <a:pt x="13" y="1"/>
                    <a:pt x="12" y="1"/>
                    <a:pt x="10" y="3"/>
                  </a:cubicBezTo>
                  <a:cubicBezTo>
                    <a:pt x="10" y="3"/>
                    <a:pt x="13" y="5"/>
                    <a:pt x="12" y="6"/>
                  </a:cubicBezTo>
                  <a:cubicBezTo>
                    <a:pt x="10" y="8"/>
                    <a:pt x="9" y="4"/>
                    <a:pt x="10" y="4"/>
                  </a:cubicBezTo>
                  <a:cubicBezTo>
                    <a:pt x="10" y="4"/>
                    <a:pt x="7" y="5"/>
                    <a:pt x="7" y="6"/>
                  </a:cubicBezTo>
                  <a:cubicBezTo>
                    <a:pt x="7" y="7"/>
                    <a:pt x="6" y="7"/>
                    <a:pt x="5" y="8"/>
                  </a:cubicBezTo>
                  <a:cubicBezTo>
                    <a:pt x="5" y="9"/>
                    <a:pt x="3" y="12"/>
                    <a:pt x="5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2"/>
                    <a:pt x="4" y="12"/>
                    <a:pt x="4" y="12"/>
                  </a:cubicBezTo>
                  <a:cubicBezTo>
                    <a:pt x="4" y="12"/>
                    <a:pt x="3" y="12"/>
                    <a:pt x="3" y="12"/>
                  </a:cubicBezTo>
                  <a:cubicBezTo>
                    <a:pt x="2" y="13"/>
                    <a:pt x="4" y="14"/>
                    <a:pt x="4" y="14"/>
                  </a:cubicBezTo>
                  <a:cubicBezTo>
                    <a:pt x="4" y="13"/>
                    <a:pt x="2" y="13"/>
                    <a:pt x="2" y="13"/>
                  </a:cubicBezTo>
                  <a:cubicBezTo>
                    <a:pt x="2" y="13"/>
                    <a:pt x="3" y="14"/>
                    <a:pt x="3" y="14"/>
                  </a:cubicBezTo>
                  <a:cubicBezTo>
                    <a:pt x="3" y="14"/>
                    <a:pt x="2" y="13"/>
                    <a:pt x="1" y="14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4"/>
                    <a:pt x="1" y="14"/>
                    <a:pt x="0" y="15"/>
                  </a:cubicBezTo>
                  <a:cubicBezTo>
                    <a:pt x="1" y="15"/>
                    <a:pt x="4" y="16"/>
                    <a:pt x="5" y="14"/>
                  </a:cubicBezTo>
                  <a:cubicBezTo>
                    <a:pt x="5" y="14"/>
                    <a:pt x="5" y="15"/>
                    <a:pt x="5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12" name="Freeform 654">
              <a:extLst>
                <a:ext uri="{FF2B5EF4-FFF2-40B4-BE49-F238E27FC236}">
                  <a16:creationId xmlns:a16="http://schemas.microsoft.com/office/drawing/2014/main" id="{4B3BB893-9747-3B40-A011-AC46FB300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79173" y="5984503"/>
              <a:ext cx="140127" cy="207060"/>
            </a:xfrm>
            <a:custGeom>
              <a:avLst/>
              <a:gdLst>
                <a:gd name="T0" fmla="*/ 10 w 15"/>
                <a:gd name="T1" fmla="*/ 21 h 22"/>
                <a:gd name="T2" fmla="*/ 8 w 15"/>
                <a:gd name="T3" fmla="*/ 17 h 22"/>
                <a:gd name="T4" fmla="*/ 11 w 15"/>
                <a:gd name="T5" fmla="*/ 12 h 22"/>
                <a:gd name="T6" fmla="*/ 11 w 15"/>
                <a:gd name="T7" fmla="*/ 13 h 22"/>
                <a:gd name="T8" fmla="*/ 15 w 15"/>
                <a:gd name="T9" fmla="*/ 10 h 22"/>
                <a:gd name="T10" fmla="*/ 11 w 15"/>
                <a:gd name="T11" fmla="*/ 7 h 22"/>
                <a:gd name="T12" fmla="*/ 10 w 15"/>
                <a:gd name="T13" fmla="*/ 5 h 22"/>
                <a:gd name="T14" fmla="*/ 12 w 15"/>
                <a:gd name="T15" fmla="*/ 4 h 22"/>
                <a:gd name="T16" fmla="*/ 12 w 15"/>
                <a:gd name="T17" fmla="*/ 1 h 22"/>
                <a:gd name="T18" fmla="*/ 11 w 15"/>
                <a:gd name="T19" fmla="*/ 1 h 22"/>
                <a:gd name="T20" fmla="*/ 7 w 15"/>
                <a:gd name="T21" fmla="*/ 4 h 22"/>
                <a:gd name="T22" fmla="*/ 2 w 15"/>
                <a:gd name="T23" fmla="*/ 5 h 22"/>
                <a:gd name="T24" fmla="*/ 4 w 15"/>
                <a:gd name="T25" fmla="*/ 6 h 22"/>
                <a:gd name="T26" fmla="*/ 6 w 15"/>
                <a:gd name="T27" fmla="*/ 8 h 22"/>
                <a:gd name="T28" fmla="*/ 4 w 15"/>
                <a:gd name="T29" fmla="*/ 8 h 22"/>
                <a:gd name="T30" fmla="*/ 2 w 15"/>
                <a:gd name="T31" fmla="*/ 8 h 22"/>
                <a:gd name="T32" fmla="*/ 0 w 15"/>
                <a:gd name="T33" fmla="*/ 9 h 22"/>
                <a:gd name="T34" fmla="*/ 0 w 15"/>
                <a:gd name="T35" fmla="*/ 14 h 22"/>
                <a:gd name="T36" fmla="*/ 2 w 15"/>
                <a:gd name="T37" fmla="*/ 16 h 22"/>
                <a:gd name="T38" fmla="*/ 2 w 15"/>
                <a:gd name="T39" fmla="*/ 20 h 22"/>
                <a:gd name="T40" fmla="*/ 10 w 15"/>
                <a:gd name="T4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22">
                  <a:moveTo>
                    <a:pt x="10" y="21"/>
                  </a:moveTo>
                  <a:cubicBezTo>
                    <a:pt x="10" y="20"/>
                    <a:pt x="6" y="18"/>
                    <a:pt x="8" y="17"/>
                  </a:cubicBezTo>
                  <a:cubicBezTo>
                    <a:pt x="9" y="16"/>
                    <a:pt x="9" y="13"/>
                    <a:pt x="11" y="12"/>
                  </a:cubicBezTo>
                  <a:cubicBezTo>
                    <a:pt x="11" y="12"/>
                    <a:pt x="11" y="13"/>
                    <a:pt x="11" y="13"/>
                  </a:cubicBezTo>
                  <a:cubicBezTo>
                    <a:pt x="12" y="13"/>
                    <a:pt x="15" y="11"/>
                    <a:pt x="15" y="10"/>
                  </a:cubicBezTo>
                  <a:cubicBezTo>
                    <a:pt x="15" y="9"/>
                    <a:pt x="11" y="9"/>
                    <a:pt x="11" y="7"/>
                  </a:cubicBezTo>
                  <a:cubicBezTo>
                    <a:pt x="11" y="6"/>
                    <a:pt x="10" y="6"/>
                    <a:pt x="10" y="5"/>
                  </a:cubicBezTo>
                  <a:cubicBezTo>
                    <a:pt x="10" y="4"/>
                    <a:pt x="12" y="5"/>
                    <a:pt x="12" y="4"/>
                  </a:cubicBezTo>
                  <a:cubicBezTo>
                    <a:pt x="12" y="3"/>
                    <a:pt x="12" y="2"/>
                    <a:pt x="12" y="1"/>
                  </a:cubicBezTo>
                  <a:cubicBezTo>
                    <a:pt x="12" y="0"/>
                    <a:pt x="12" y="1"/>
                    <a:pt x="11" y="1"/>
                  </a:cubicBezTo>
                  <a:cubicBezTo>
                    <a:pt x="8" y="1"/>
                    <a:pt x="9" y="2"/>
                    <a:pt x="7" y="4"/>
                  </a:cubicBezTo>
                  <a:cubicBezTo>
                    <a:pt x="6" y="5"/>
                    <a:pt x="3" y="3"/>
                    <a:pt x="2" y="5"/>
                  </a:cubicBezTo>
                  <a:cubicBezTo>
                    <a:pt x="0" y="7"/>
                    <a:pt x="3" y="7"/>
                    <a:pt x="4" y="6"/>
                  </a:cubicBezTo>
                  <a:cubicBezTo>
                    <a:pt x="5" y="5"/>
                    <a:pt x="7" y="6"/>
                    <a:pt x="6" y="8"/>
                  </a:cubicBezTo>
                  <a:cubicBezTo>
                    <a:pt x="6" y="7"/>
                    <a:pt x="4" y="6"/>
                    <a:pt x="4" y="8"/>
                  </a:cubicBezTo>
                  <a:cubicBezTo>
                    <a:pt x="3" y="8"/>
                    <a:pt x="2" y="9"/>
                    <a:pt x="2" y="8"/>
                  </a:cubicBezTo>
                  <a:cubicBezTo>
                    <a:pt x="2" y="9"/>
                    <a:pt x="0" y="7"/>
                    <a:pt x="0" y="9"/>
                  </a:cubicBezTo>
                  <a:cubicBezTo>
                    <a:pt x="0" y="11"/>
                    <a:pt x="0" y="12"/>
                    <a:pt x="0" y="14"/>
                  </a:cubicBezTo>
                  <a:cubicBezTo>
                    <a:pt x="1" y="15"/>
                    <a:pt x="2" y="15"/>
                    <a:pt x="2" y="16"/>
                  </a:cubicBezTo>
                  <a:cubicBezTo>
                    <a:pt x="3" y="18"/>
                    <a:pt x="1" y="19"/>
                    <a:pt x="2" y="20"/>
                  </a:cubicBezTo>
                  <a:cubicBezTo>
                    <a:pt x="4" y="22"/>
                    <a:pt x="8" y="21"/>
                    <a:pt x="10" y="2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13" name="Freeform 655">
              <a:extLst>
                <a:ext uri="{FF2B5EF4-FFF2-40B4-BE49-F238E27FC236}">
                  <a16:creationId xmlns:a16="http://schemas.microsoft.com/office/drawing/2014/main" id="{5A4F4F07-10F8-054C-9415-252924AEA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77264" y="6172454"/>
              <a:ext cx="417198" cy="484203"/>
            </a:xfrm>
            <a:custGeom>
              <a:avLst/>
              <a:gdLst>
                <a:gd name="T0" fmla="*/ 44 w 45"/>
                <a:gd name="T1" fmla="*/ 24 h 52"/>
                <a:gd name="T2" fmla="*/ 43 w 45"/>
                <a:gd name="T3" fmla="*/ 18 h 52"/>
                <a:gd name="T4" fmla="*/ 42 w 45"/>
                <a:gd name="T5" fmla="*/ 12 h 52"/>
                <a:gd name="T6" fmla="*/ 41 w 45"/>
                <a:gd name="T7" fmla="*/ 7 h 52"/>
                <a:gd name="T8" fmla="*/ 38 w 45"/>
                <a:gd name="T9" fmla="*/ 4 h 52"/>
                <a:gd name="T10" fmla="*/ 38 w 45"/>
                <a:gd name="T11" fmla="*/ 2 h 52"/>
                <a:gd name="T12" fmla="*/ 37 w 45"/>
                <a:gd name="T13" fmla="*/ 5 h 52"/>
                <a:gd name="T14" fmla="*/ 33 w 45"/>
                <a:gd name="T15" fmla="*/ 4 h 52"/>
                <a:gd name="T16" fmla="*/ 25 w 45"/>
                <a:gd name="T17" fmla="*/ 7 h 52"/>
                <a:gd name="T18" fmla="*/ 26 w 45"/>
                <a:gd name="T19" fmla="*/ 4 h 52"/>
                <a:gd name="T20" fmla="*/ 21 w 45"/>
                <a:gd name="T21" fmla="*/ 4 h 52"/>
                <a:gd name="T22" fmla="*/ 20 w 45"/>
                <a:gd name="T23" fmla="*/ 1 h 52"/>
                <a:gd name="T24" fmla="*/ 13 w 45"/>
                <a:gd name="T25" fmla="*/ 0 h 52"/>
                <a:gd name="T26" fmla="*/ 15 w 45"/>
                <a:gd name="T27" fmla="*/ 3 h 52"/>
                <a:gd name="T28" fmla="*/ 15 w 45"/>
                <a:gd name="T29" fmla="*/ 6 h 52"/>
                <a:gd name="T30" fmla="*/ 17 w 45"/>
                <a:gd name="T31" fmla="*/ 7 h 52"/>
                <a:gd name="T32" fmla="*/ 20 w 45"/>
                <a:gd name="T33" fmla="*/ 9 h 52"/>
                <a:gd name="T34" fmla="*/ 15 w 45"/>
                <a:gd name="T35" fmla="*/ 8 h 52"/>
                <a:gd name="T36" fmla="*/ 14 w 45"/>
                <a:gd name="T37" fmla="*/ 8 h 52"/>
                <a:gd name="T38" fmla="*/ 13 w 45"/>
                <a:gd name="T39" fmla="*/ 10 h 52"/>
                <a:gd name="T40" fmla="*/ 6 w 45"/>
                <a:gd name="T41" fmla="*/ 10 h 52"/>
                <a:gd name="T42" fmla="*/ 6 w 45"/>
                <a:gd name="T43" fmla="*/ 15 h 52"/>
                <a:gd name="T44" fmla="*/ 6 w 45"/>
                <a:gd name="T45" fmla="*/ 17 h 52"/>
                <a:gd name="T46" fmla="*/ 1 w 45"/>
                <a:gd name="T47" fmla="*/ 22 h 52"/>
                <a:gd name="T48" fmla="*/ 2 w 45"/>
                <a:gd name="T49" fmla="*/ 26 h 52"/>
                <a:gd name="T50" fmla="*/ 2 w 45"/>
                <a:gd name="T51" fmla="*/ 30 h 52"/>
                <a:gd name="T52" fmla="*/ 1 w 45"/>
                <a:gd name="T53" fmla="*/ 33 h 52"/>
                <a:gd name="T54" fmla="*/ 3 w 45"/>
                <a:gd name="T55" fmla="*/ 37 h 52"/>
                <a:gd name="T56" fmla="*/ 11 w 45"/>
                <a:gd name="T57" fmla="*/ 40 h 52"/>
                <a:gd name="T58" fmla="*/ 9 w 45"/>
                <a:gd name="T59" fmla="*/ 49 h 52"/>
                <a:gd name="T60" fmla="*/ 19 w 45"/>
                <a:gd name="T61" fmla="*/ 49 h 52"/>
                <a:gd name="T62" fmla="*/ 23 w 45"/>
                <a:gd name="T63" fmla="*/ 51 h 52"/>
                <a:gd name="T64" fmla="*/ 26 w 45"/>
                <a:gd name="T65" fmla="*/ 50 h 52"/>
                <a:gd name="T66" fmla="*/ 33 w 45"/>
                <a:gd name="T67" fmla="*/ 49 h 52"/>
                <a:gd name="T68" fmla="*/ 36 w 45"/>
                <a:gd name="T69" fmla="*/ 49 h 52"/>
                <a:gd name="T70" fmla="*/ 36 w 45"/>
                <a:gd name="T71" fmla="*/ 45 h 52"/>
                <a:gd name="T72" fmla="*/ 40 w 45"/>
                <a:gd name="T73" fmla="*/ 43 h 52"/>
                <a:gd name="T74" fmla="*/ 35 w 45"/>
                <a:gd name="T75" fmla="*/ 37 h 52"/>
                <a:gd name="T76" fmla="*/ 32 w 45"/>
                <a:gd name="T77" fmla="*/ 31 h 52"/>
                <a:gd name="T78" fmla="*/ 41 w 45"/>
                <a:gd name="T79" fmla="*/ 26 h 52"/>
                <a:gd name="T80" fmla="*/ 44 w 45"/>
                <a:gd name="T81" fmla="*/ 28 h 52"/>
                <a:gd name="T82" fmla="*/ 44 w 45"/>
                <a:gd name="T83" fmla="*/ 24 h 52"/>
                <a:gd name="T84" fmla="*/ 44 w 45"/>
                <a:gd name="T85" fmla="*/ 2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" h="52">
                  <a:moveTo>
                    <a:pt x="44" y="24"/>
                  </a:moveTo>
                  <a:cubicBezTo>
                    <a:pt x="43" y="22"/>
                    <a:pt x="43" y="20"/>
                    <a:pt x="43" y="18"/>
                  </a:cubicBezTo>
                  <a:cubicBezTo>
                    <a:pt x="42" y="16"/>
                    <a:pt x="41" y="15"/>
                    <a:pt x="42" y="12"/>
                  </a:cubicBezTo>
                  <a:cubicBezTo>
                    <a:pt x="43" y="10"/>
                    <a:pt x="42" y="8"/>
                    <a:pt x="41" y="7"/>
                  </a:cubicBezTo>
                  <a:cubicBezTo>
                    <a:pt x="40" y="6"/>
                    <a:pt x="38" y="5"/>
                    <a:pt x="38" y="4"/>
                  </a:cubicBezTo>
                  <a:cubicBezTo>
                    <a:pt x="38" y="4"/>
                    <a:pt x="39" y="3"/>
                    <a:pt x="38" y="2"/>
                  </a:cubicBezTo>
                  <a:cubicBezTo>
                    <a:pt x="37" y="2"/>
                    <a:pt x="37" y="5"/>
                    <a:pt x="37" y="5"/>
                  </a:cubicBezTo>
                  <a:cubicBezTo>
                    <a:pt x="35" y="5"/>
                    <a:pt x="35" y="4"/>
                    <a:pt x="33" y="4"/>
                  </a:cubicBezTo>
                  <a:cubicBezTo>
                    <a:pt x="31" y="5"/>
                    <a:pt x="28" y="7"/>
                    <a:pt x="25" y="7"/>
                  </a:cubicBezTo>
                  <a:cubicBezTo>
                    <a:pt x="24" y="6"/>
                    <a:pt x="26" y="5"/>
                    <a:pt x="26" y="4"/>
                  </a:cubicBezTo>
                  <a:cubicBezTo>
                    <a:pt x="24" y="4"/>
                    <a:pt x="23" y="5"/>
                    <a:pt x="21" y="4"/>
                  </a:cubicBezTo>
                  <a:cubicBezTo>
                    <a:pt x="20" y="3"/>
                    <a:pt x="23" y="1"/>
                    <a:pt x="20" y="1"/>
                  </a:cubicBezTo>
                  <a:cubicBezTo>
                    <a:pt x="18" y="1"/>
                    <a:pt x="16" y="1"/>
                    <a:pt x="13" y="0"/>
                  </a:cubicBezTo>
                  <a:cubicBezTo>
                    <a:pt x="14" y="1"/>
                    <a:pt x="15" y="1"/>
                    <a:pt x="15" y="3"/>
                  </a:cubicBezTo>
                  <a:cubicBezTo>
                    <a:pt x="14" y="4"/>
                    <a:pt x="14" y="4"/>
                    <a:pt x="15" y="6"/>
                  </a:cubicBezTo>
                  <a:cubicBezTo>
                    <a:pt x="15" y="8"/>
                    <a:pt x="15" y="7"/>
                    <a:pt x="17" y="7"/>
                  </a:cubicBezTo>
                  <a:cubicBezTo>
                    <a:pt x="18" y="7"/>
                    <a:pt x="19" y="8"/>
                    <a:pt x="20" y="9"/>
                  </a:cubicBezTo>
                  <a:cubicBezTo>
                    <a:pt x="19" y="8"/>
                    <a:pt x="16" y="8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ubicBezTo>
                    <a:pt x="13" y="9"/>
                    <a:pt x="14" y="10"/>
                    <a:pt x="13" y="10"/>
                  </a:cubicBezTo>
                  <a:cubicBezTo>
                    <a:pt x="11" y="11"/>
                    <a:pt x="7" y="6"/>
                    <a:pt x="6" y="10"/>
                  </a:cubicBezTo>
                  <a:cubicBezTo>
                    <a:pt x="7" y="12"/>
                    <a:pt x="8" y="14"/>
                    <a:pt x="6" y="15"/>
                  </a:cubicBezTo>
                  <a:cubicBezTo>
                    <a:pt x="5" y="17"/>
                    <a:pt x="5" y="15"/>
                    <a:pt x="6" y="17"/>
                  </a:cubicBezTo>
                  <a:cubicBezTo>
                    <a:pt x="6" y="22"/>
                    <a:pt x="0" y="20"/>
                    <a:pt x="1" y="22"/>
                  </a:cubicBezTo>
                  <a:cubicBezTo>
                    <a:pt x="1" y="23"/>
                    <a:pt x="2" y="24"/>
                    <a:pt x="2" y="26"/>
                  </a:cubicBezTo>
                  <a:cubicBezTo>
                    <a:pt x="2" y="28"/>
                    <a:pt x="1" y="28"/>
                    <a:pt x="2" y="30"/>
                  </a:cubicBezTo>
                  <a:cubicBezTo>
                    <a:pt x="3" y="31"/>
                    <a:pt x="0" y="33"/>
                    <a:pt x="1" y="33"/>
                  </a:cubicBezTo>
                  <a:cubicBezTo>
                    <a:pt x="3" y="34"/>
                    <a:pt x="2" y="36"/>
                    <a:pt x="3" y="37"/>
                  </a:cubicBezTo>
                  <a:cubicBezTo>
                    <a:pt x="4" y="40"/>
                    <a:pt x="8" y="39"/>
                    <a:pt x="11" y="40"/>
                  </a:cubicBezTo>
                  <a:cubicBezTo>
                    <a:pt x="11" y="40"/>
                    <a:pt x="9" y="48"/>
                    <a:pt x="9" y="49"/>
                  </a:cubicBezTo>
                  <a:cubicBezTo>
                    <a:pt x="13" y="49"/>
                    <a:pt x="15" y="48"/>
                    <a:pt x="19" y="49"/>
                  </a:cubicBezTo>
                  <a:cubicBezTo>
                    <a:pt x="19" y="49"/>
                    <a:pt x="23" y="52"/>
                    <a:pt x="23" y="51"/>
                  </a:cubicBezTo>
                  <a:cubicBezTo>
                    <a:pt x="24" y="49"/>
                    <a:pt x="25" y="49"/>
                    <a:pt x="26" y="50"/>
                  </a:cubicBezTo>
                  <a:cubicBezTo>
                    <a:pt x="27" y="51"/>
                    <a:pt x="32" y="48"/>
                    <a:pt x="33" y="49"/>
                  </a:cubicBezTo>
                  <a:cubicBezTo>
                    <a:pt x="33" y="49"/>
                    <a:pt x="37" y="50"/>
                    <a:pt x="36" y="49"/>
                  </a:cubicBezTo>
                  <a:cubicBezTo>
                    <a:pt x="35" y="46"/>
                    <a:pt x="34" y="46"/>
                    <a:pt x="36" y="45"/>
                  </a:cubicBezTo>
                  <a:cubicBezTo>
                    <a:pt x="38" y="43"/>
                    <a:pt x="38" y="43"/>
                    <a:pt x="40" y="43"/>
                  </a:cubicBezTo>
                  <a:cubicBezTo>
                    <a:pt x="41" y="42"/>
                    <a:pt x="36" y="38"/>
                    <a:pt x="35" y="37"/>
                  </a:cubicBezTo>
                  <a:cubicBezTo>
                    <a:pt x="34" y="37"/>
                    <a:pt x="31" y="32"/>
                    <a:pt x="32" y="31"/>
                  </a:cubicBezTo>
                  <a:cubicBezTo>
                    <a:pt x="36" y="30"/>
                    <a:pt x="38" y="29"/>
                    <a:pt x="41" y="26"/>
                  </a:cubicBezTo>
                  <a:cubicBezTo>
                    <a:pt x="42" y="25"/>
                    <a:pt x="43" y="29"/>
                    <a:pt x="44" y="28"/>
                  </a:cubicBezTo>
                  <a:cubicBezTo>
                    <a:pt x="45" y="27"/>
                    <a:pt x="45" y="25"/>
                    <a:pt x="44" y="24"/>
                  </a:cubicBezTo>
                  <a:cubicBezTo>
                    <a:pt x="44" y="23"/>
                    <a:pt x="44" y="24"/>
                    <a:pt x="44" y="2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14" name="Freeform 656">
              <a:extLst>
                <a:ext uri="{FF2B5EF4-FFF2-40B4-BE49-F238E27FC236}">
                  <a16:creationId xmlns:a16="http://schemas.microsoft.com/office/drawing/2014/main" id="{300FF6E1-5B55-7141-931E-1175273BC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12935" y="6322173"/>
              <a:ext cx="831212" cy="493761"/>
            </a:xfrm>
            <a:custGeom>
              <a:avLst/>
              <a:gdLst>
                <a:gd name="T0" fmla="*/ 0 w 89"/>
                <a:gd name="T1" fmla="*/ 27 h 53"/>
                <a:gd name="T2" fmla="*/ 9 w 89"/>
                <a:gd name="T3" fmla="*/ 30 h 53"/>
                <a:gd name="T4" fmla="*/ 16 w 89"/>
                <a:gd name="T5" fmla="*/ 31 h 53"/>
                <a:gd name="T6" fmla="*/ 22 w 89"/>
                <a:gd name="T7" fmla="*/ 28 h 53"/>
                <a:gd name="T8" fmla="*/ 33 w 89"/>
                <a:gd name="T9" fmla="*/ 30 h 53"/>
                <a:gd name="T10" fmla="*/ 40 w 89"/>
                <a:gd name="T11" fmla="*/ 41 h 53"/>
                <a:gd name="T12" fmla="*/ 44 w 89"/>
                <a:gd name="T13" fmla="*/ 38 h 53"/>
                <a:gd name="T14" fmla="*/ 47 w 89"/>
                <a:gd name="T15" fmla="*/ 41 h 53"/>
                <a:gd name="T16" fmla="*/ 57 w 89"/>
                <a:gd name="T17" fmla="*/ 42 h 53"/>
                <a:gd name="T18" fmla="*/ 51 w 89"/>
                <a:gd name="T19" fmla="*/ 46 h 53"/>
                <a:gd name="T20" fmla="*/ 55 w 89"/>
                <a:gd name="T21" fmla="*/ 49 h 53"/>
                <a:gd name="T22" fmla="*/ 59 w 89"/>
                <a:gd name="T23" fmla="*/ 51 h 53"/>
                <a:gd name="T24" fmla="*/ 67 w 89"/>
                <a:gd name="T25" fmla="*/ 48 h 53"/>
                <a:gd name="T26" fmla="*/ 72 w 89"/>
                <a:gd name="T27" fmla="*/ 46 h 53"/>
                <a:gd name="T28" fmla="*/ 68 w 89"/>
                <a:gd name="T29" fmla="*/ 46 h 53"/>
                <a:gd name="T30" fmla="*/ 63 w 89"/>
                <a:gd name="T31" fmla="*/ 44 h 53"/>
                <a:gd name="T32" fmla="*/ 72 w 89"/>
                <a:gd name="T33" fmla="*/ 38 h 53"/>
                <a:gd name="T34" fmla="*/ 78 w 89"/>
                <a:gd name="T35" fmla="*/ 35 h 53"/>
                <a:gd name="T36" fmla="*/ 84 w 89"/>
                <a:gd name="T37" fmla="*/ 31 h 53"/>
                <a:gd name="T38" fmla="*/ 87 w 89"/>
                <a:gd name="T39" fmla="*/ 28 h 53"/>
                <a:gd name="T40" fmla="*/ 86 w 89"/>
                <a:gd name="T41" fmla="*/ 26 h 53"/>
                <a:gd name="T42" fmla="*/ 88 w 89"/>
                <a:gd name="T43" fmla="*/ 25 h 53"/>
                <a:gd name="T44" fmla="*/ 86 w 89"/>
                <a:gd name="T45" fmla="*/ 24 h 53"/>
                <a:gd name="T46" fmla="*/ 88 w 89"/>
                <a:gd name="T47" fmla="*/ 21 h 53"/>
                <a:gd name="T48" fmla="*/ 85 w 89"/>
                <a:gd name="T49" fmla="*/ 19 h 53"/>
                <a:gd name="T50" fmla="*/ 82 w 89"/>
                <a:gd name="T51" fmla="*/ 18 h 53"/>
                <a:gd name="T52" fmla="*/ 78 w 89"/>
                <a:gd name="T53" fmla="*/ 18 h 53"/>
                <a:gd name="T54" fmla="*/ 75 w 89"/>
                <a:gd name="T55" fmla="*/ 15 h 53"/>
                <a:gd name="T56" fmla="*/ 72 w 89"/>
                <a:gd name="T57" fmla="*/ 17 h 53"/>
                <a:gd name="T58" fmla="*/ 69 w 89"/>
                <a:gd name="T59" fmla="*/ 14 h 53"/>
                <a:gd name="T60" fmla="*/ 65 w 89"/>
                <a:gd name="T61" fmla="*/ 14 h 53"/>
                <a:gd name="T62" fmla="*/ 64 w 89"/>
                <a:gd name="T63" fmla="*/ 10 h 53"/>
                <a:gd name="T64" fmla="*/ 60 w 89"/>
                <a:gd name="T65" fmla="*/ 9 h 53"/>
                <a:gd name="T66" fmla="*/ 60 w 89"/>
                <a:gd name="T67" fmla="*/ 5 h 53"/>
                <a:gd name="T68" fmla="*/ 58 w 89"/>
                <a:gd name="T69" fmla="*/ 2 h 53"/>
                <a:gd name="T70" fmla="*/ 53 w 89"/>
                <a:gd name="T71" fmla="*/ 1 h 53"/>
                <a:gd name="T72" fmla="*/ 47 w 89"/>
                <a:gd name="T73" fmla="*/ 2 h 53"/>
                <a:gd name="T74" fmla="*/ 43 w 89"/>
                <a:gd name="T75" fmla="*/ 3 h 53"/>
                <a:gd name="T76" fmla="*/ 41 w 89"/>
                <a:gd name="T77" fmla="*/ 9 h 53"/>
                <a:gd name="T78" fmla="*/ 38 w 89"/>
                <a:gd name="T79" fmla="*/ 7 h 53"/>
                <a:gd name="T80" fmla="*/ 36 w 89"/>
                <a:gd name="T81" fmla="*/ 8 h 53"/>
                <a:gd name="T82" fmla="*/ 34 w 89"/>
                <a:gd name="T83" fmla="*/ 6 h 53"/>
                <a:gd name="T84" fmla="*/ 31 w 89"/>
                <a:gd name="T85" fmla="*/ 7 h 53"/>
                <a:gd name="T86" fmla="*/ 29 w 89"/>
                <a:gd name="T87" fmla="*/ 6 h 53"/>
                <a:gd name="T88" fmla="*/ 28 w 89"/>
                <a:gd name="T89" fmla="*/ 8 h 53"/>
                <a:gd name="T90" fmla="*/ 21 w 89"/>
                <a:gd name="T91" fmla="*/ 5 h 53"/>
                <a:gd name="T92" fmla="*/ 12 w 89"/>
                <a:gd name="T93" fmla="*/ 4 h 53"/>
                <a:gd name="T94" fmla="*/ 6 w 89"/>
                <a:gd name="T95" fmla="*/ 6 h 53"/>
                <a:gd name="T96" fmla="*/ 9 w 89"/>
                <a:gd name="T97" fmla="*/ 11 h 53"/>
                <a:gd name="T98" fmla="*/ 10 w 89"/>
                <a:gd name="T99" fmla="*/ 14 h 53"/>
                <a:gd name="T100" fmla="*/ 5 w 89"/>
                <a:gd name="T101" fmla="*/ 16 h 53"/>
                <a:gd name="T102" fmla="*/ 2 w 89"/>
                <a:gd name="T103" fmla="*/ 23 h 53"/>
                <a:gd name="T104" fmla="*/ 0 w 89"/>
                <a:gd name="T105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9" h="53">
                  <a:moveTo>
                    <a:pt x="0" y="27"/>
                  </a:moveTo>
                  <a:cubicBezTo>
                    <a:pt x="0" y="30"/>
                    <a:pt x="7" y="30"/>
                    <a:pt x="9" y="30"/>
                  </a:cubicBezTo>
                  <a:cubicBezTo>
                    <a:pt x="11" y="30"/>
                    <a:pt x="13" y="32"/>
                    <a:pt x="16" y="31"/>
                  </a:cubicBezTo>
                  <a:cubicBezTo>
                    <a:pt x="17" y="29"/>
                    <a:pt x="20" y="28"/>
                    <a:pt x="22" y="28"/>
                  </a:cubicBezTo>
                  <a:cubicBezTo>
                    <a:pt x="25" y="26"/>
                    <a:pt x="31" y="28"/>
                    <a:pt x="33" y="30"/>
                  </a:cubicBezTo>
                  <a:cubicBezTo>
                    <a:pt x="36" y="34"/>
                    <a:pt x="37" y="38"/>
                    <a:pt x="40" y="41"/>
                  </a:cubicBezTo>
                  <a:cubicBezTo>
                    <a:pt x="42" y="40"/>
                    <a:pt x="42" y="39"/>
                    <a:pt x="44" y="38"/>
                  </a:cubicBezTo>
                  <a:cubicBezTo>
                    <a:pt x="46" y="38"/>
                    <a:pt x="46" y="40"/>
                    <a:pt x="47" y="41"/>
                  </a:cubicBezTo>
                  <a:cubicBezTo>
                    <a:pt x="48" y="42"/>
                    <a:pt x="57" y="43"/>
                    <a:pt x="57" y="42"/>
                  </a:cubicBezTo>
                  <a:cubicBezTo>
                    <a:pt x="57" y="43"/>
                    <a:pt x="51" y="45"/>
                    <a:pt x="51" y="46"/>
                  </a:cubicBezTo>
                  <a:cubicBezTo>
                    <a:pt x="52" y="47"/>
                    <a:pt x="56" y="46"/>
                    <a:pt x="55" y="49"/>
                  </a:cubicBezTo>
                  <a:cubicBezTo>
                    <a:pt x="54" y="51"/>
                    <a:pt x="57" y="53"/>
                    <a:pt x="59" y="51"/>
                  </a:cubicBezTo>
                  <a:cubicBezTo>
                    <a:pt x="61" y="50"/>
                    <a:pt x="64" y="48"/>
                    <a:pt x="67" y="48"/>
                  </a:cubicBezTo>
                  <a:cubicBezTo>
                    <a:pt x="70" y="48"/>
                    <a:pt x="71" y="48"/>
                    <a:pt x="72" y="46"/>
                  </a:cubicBezTo>
                  <a:cubicBezTo>
                    <a:pt x="72" y="46"/>
                    <a:pt x="69" y="46"/>
                    <a:pt x="68" y="46"/>
                  </a:cubicBezTo>
                  <a:cubicBezTo>
                    <a:pt x="66" y="46"/>
                    <a:pt x="64" y="47"/>
                    <a:pt x="63" y="44"/>
                  </a:cubicBezTo>
                  <a:cubicBezTo>
                    <a:pt x="60" y="40"/>
                    <a:pt x="70" y="38"/>
                    <a:pt x="72" y="38"/>
                  </a:cubicBezTo>
                  <a:cubicBezTo>
                    <a:pt x="74" y="37"/>
                    <a:pt x="76" y="36"/>
                    <a:pt x="78" y="35"/>
                  </a:cubicBezTo>
                  <a:cubicBezTo>
                    <a:pt x="79" y="33"/>
                    <a:pt x="81" y="31"/>
                    <a:pt x="84" y="31"/>
                  </a:cubicBezTo>
                  <a:cubicBezTo>
                    <a:pt x="85" y="31"/>
                    <a:pt x="87" y="31"/>
                    <a:pt x="87" y="28"/>
                  </a:cubicBezTo>
                  <a:cubicBezTo>
                    <a:pt x="87" y="27"/>
                    <a:pt x="86" y="27"/>
                    <a:pt x="86" y="26"/>
                  </a:cubicBezTo>
                  <a:cubicBezTo>
                    <a:pt x="86" y="25"/>
                    <a:pt x="88" y="25"/>
                    <a:pt x="88" y="25"/>
                  </a:cubicBezTo>
                  <a:cubicBezTo>
                    <a:pt x="88" y="25"/>
                    <a:pt x="86" y="24"/>
                    <a:pt x="86" y="24"/>
                  </a:cubicBezTo>
                  <a:cubicBezTo>
                    <a:pt x="86" y="23"/>
                    <a:pt x="89" y="23"/>
                    <a:pt x="88" y="21"/>
                  </a:cubicBezTo>
                  <a:cubicBezTo>
                    <a:pt x="88" y="21"/>
                    <a:pt x="86" y="20"/>
                    <a:pt x="85" y="19"/>
                  </a:cubicBezTo>
                  <a:cubicBezTo>
                    <a:pt x="84" y="18"/>
                    <a:pt x="83" y="20"/>
                    <a:pt x="82" y="18"/>
                  </a:cubicBezTo>
                  <a:cubicBezTo>
                    <a:pt x="81" y="17"/>
                    <a:pt x="80" y="17"/>
                    <a:pt x="78" y="18"/>
                  </a:cubicBezTo>
                  <a:cubicBezTo>
                    <a:pt x="77" y="18"/>
                    <a:pt x="76" y="15"/>
                    <a:pt x="75" y="15"/>
                  </a:cubicBezTo>
                  <a:cubicBezTo>
                    <a:pt x="74" y="14"/>
                    <a:pt x="73" y="16"/>
                    <a:pt x="72" y="17"/>
                  </a:cubicBezTo>
                  <a:cubicBezTo>
                    <a:pt x="71" y="17"/>
                    <a:pt x="70" y="14"/>
                    <a:pt x="69" y="14"/>
                  </a:cubicBezTo>
                  <a:cubicBezTo>
                    <a:pt x="68" y="14"/>
                    <a:pt x="65" y="15"/>
                    <a:pt x="65" y="14"/>
                  </a:cubicBezTo>
                  <a:cubicBezTo>
                    <a:pt x="65" y="13"/>
                    <a:pt x="65" y="11"/>
                    <a:pt x="64" y="10"/>
                  </a:cubicBezTo>
                  <a:cubicBezTo>
                    <a:pt x="63" y="9"/>
                    <a:pt x="61" y="10"/>
                    <a:pt x="60" y="9"/>
                  </a:cubicBezTo>
                  <a:cubicBezTo>
                    <a:pt x="59" y="8"/>
                    <a:pt x="58" y="6"/>
                    <a:pt x="60" y="5"/>
                  </a:cubicBezTo>
                  <a:cubicBezTo>
                    <a:pt x="61" y="5"/>
                    <a:pt x="59" y="2"/>
                    <a:pt x="58" y="2"/>
                  </a:cubicBezTo>
                  <a:cubicBezTo>
                    <a:pt x="57" y="1"/>
                    <a:pt x="54" y="2"/>
                    <a:pt x="53" y="1"/>
                  </a:cubicBezTo>
                  <a:cubicBezTo>
                    <a:pt x="50" y="0"/>
                    <a:pt x="50" y="6"/>
                    <a:pt x="47" y="2"/>
                  </a:cubicBezTo>
                  <a:cubicBezTo>
                    <a:pt x="46" y="2"/>
                    <a:pt x="44" y="3"/>
                    <a:pt x="43" y="3"/>
                  </a:cubicBezTo>
                  <a:cubicBezTo>
                    <a:pt x="41" y="4"/>
                    <a:pt x="42" y="9"/>
                    <a:pt x="41" y="9"/>
                  </a:cubicBezTo>
                  <a:cubicBezTo>
                    <a:pt x="40" y="9"/>
                    <a:pt x="39" y="7"/>
                    <a:pt x="38" y="7"/>
                  </a:cubicBezTo>
                  <a:cubicBezTo>
                    <a:pt x="38" y="7"/>
                    <a:pt x="37" y="8"/>
                    <a:pt x="36" y="8"/>
                  </a:cubicBezTo>
                  <a:cubicBezTo>
                    <a:pt x="35" y="8"/>
                    <a:pt x="34" y="7"/>
                    <a:pt x="34" y="6"/>
                  </a:cubicBezTo>
                  <a:cubicBezTo>
                    <a:pt x="34" y="5"/>
                    <a:pt x="32" y="7"/>
                    <a:pt x="31" y="7"/>
                  </a:cubicBezTo>
                  <a:cubicBezTo>
                    <a:pt x="30" y="7"/>
                    <a:pt x="30" y="6"/>
                    <a:pt x="29" y="6"/>
                  </a:cubicBezTo>
                  <a:cubicBezTo>
                    <a:pt x="28" y="6"/>
                    <a:pt x="28" y="7"/>
                    <a:pt x="28" y="8"/>
                  </a:cubicBezTo>
                  <a:cubicBezTo>
                    <a:pt x="28" y="8"/>
                    <a:pt x="21" y="5"/>
                    <a:pt x="21" y="5"/>
                  </a:cubicBezTo>
                  <a:cubicBezTo>
                    <a:pt x="18" y="4"/>
                    <a:pt x="15" y="4"/>
                    <a:pt x="12" y="4"/>
                  </a:cubicBezTo>
                  <a:cubicBezTo>
                    <a:pt x="10" y="4"/>
                    <a:pt x="9" y="6"/>
                    <a:pt x="6" y="6"/>
                  </a:cubicBezTo>
                  <a:cubicBezTo>
                    <a:pt x="6" y="9"/>
                    <a:pt x="9" y="9"/>
                    <a:pt x="9" y="11"/>
                  </a:cubicBezTo>
                  <a:cubicBezTo>
                    <a:pt x="9" y="12"/>
                    <a:pt x="10" y="13"/>
                    <a:pt x="10" y="14"/>
                  </a:cubicBezTo>
                  <a:cubicBezTo>
                    <a:pt x="9" y="15"/>
                    <a:pt x="6" y="15"/>
                    <a:pt x="5" y="16"/>
                  </a:cubicBezTo>
                  <a:cubicBezTo>
                    <a:pt x="2" y="18"/>
                    <a:pt x="3" y="20"/>
                    <a:pt x="2" y="23"/>
                  </a:cubicBezTo>
                  <a:cubicBezTo>
                    <a:pt x="2" y="25"/>
                    <a:pt x="1" y="26"/>
                    <a:pt x="0" y="2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15" name="Freeform 657">
              <a:extLst>
                <a:ext uri="{FF2B5EF4-FFF2-40B4-BE49-F238E27FC236}">
                  <a16:creationId xmlns:a16="http://schemas.microsoft.com/office/drawing/2014/main" id="{BC3EF4DB-77AA-E64B-B694-B9D38F071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51788" y="6506933"/>
              <a:ext cx="280256" cy="114679"/>
            </a:xfrm>
            <a:custGeom>
              <a:avLst/>
              <a:gdLst>
                <a:gd name="T0" fmla="*/ 30 w 30"/>
                <a:gd name="T1" fmla="*/ 4 h 12"/>
                <a:gd name="T2" fmla="*/ 22 w 30"/>
                <a:gd name="T3" fmla="*/ 0 h 12"/>
                <a:gd name="T4" fmla="*/ 17 w 30"/>
                <a:gd name="T5" fmla="*/ 0 h 12"/>
                <a:gd name="T6" fmla="*/ 14 w 30"/>
                <a:gd name="T7" fmla="*/ 1 h 12"/>
                <a:gd name="T8" fmla="*/ 11 w 30"/>
                <a:gd name="T9" fmla="*/ 0 h 12"/>
                <a:gd name="T10" fmla="*/ 8 w 30"/>
                <a:gd name="T11" fmla="*/ 3 h 12"/>
                <a:gd name="T12" fmla="*/ 3 w 30"/>
                <a:gd name="T13" fmla="*/ 9 h 12"/>
                <a:gd name="T14" fmla="*/ 11 w 30"/>
                <a:gd name="T15" fmla="*/ 11 h 12"/>
                <a:gd name="T16" fmla="*/ 13 w 30"/>
                <a:gd name="T17" fmla="*/ 9 h 12"/>
                <a:gd name="T18" fmla="*/ 18 w 30"/>
                <a:gd name="T19" fmla="*/ 9 h 12"/>
                <a:gd name="T20" fmla="*/ 19 w 30"/>
                <a:gd name="T21" fmla="*/ 6 h 12"/>
                <a:gd name="T22" fmla="*/ 24 w 30"/>
                <a:gd name="T23" fmla="*/ 7 h 12"/>
                <a:gd name="T24" fmla="*/ 28 w 30"/>
                <a:gd name="T25" fmla="*/ 7 h 12"/>
                <a:gd name="T26" fmla="*/ 30 w 30"/>
                <a:gd name="T27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12">
                  <a:moveTo>
                    <a:pt x="30" y="4"/>
                  </a:moveTo>
                  <a:cubicBezTo>
                    <a:pt x="27" y="2"/>
                    <a:pt x="26" y="0"/>
                    <a:pt x="22" y="0"/>
                  </a:cubicBezTo>
                  <a:cubicBezTo>
                    <a:pt x="20" y="0"/>
                    <a:pt x="19" y="0"/>
                    <a:pt x="17" y="0"/>
                  </a:cubicBezTo>
                  <a:cubicBezTo>
                    <a:pt x="15" y="0"/>
                    <a:pt x="15" y="1"/>
                    <a:pt x="14" y="1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0" y="1"/>
                    <a:pt x="9" y="2"/>
                    <a:pt x="8" y="3"/>
                  </a:cubicBezTo>
                  <a:cubicBezTo>
                    <a:pt x="6" y="5"/>
                    <a:pt x="0" y="4"/>
                    <a:pt x="3" y="9"/>
                  </a:cubicBezTo>
                  <a:cubicBezTo>
                    <a:pt x="4" y="11"/>
                    <a:pt x="8" y="12"/>
                    <a:pt x="11" y="11"/>
                  </a:cubicBezTo>
                  <a:cubicBezTo>
                    <a:pt x="12" y="11"/>
                    <a:pt x="12" y="9"/>
                    <a:pt x="13" y="9"/>
                  </a:cubicBezTo>
                  <a:cubicBezTo>
                    <a:pt x="15" y="9"/>
                    <a:pt x="17" y="9"/>
                    <a:pt x="18" y="9"/>
                  </a:cubicBezTo>
                  <a:cubicBezTo>
                    <a:pt x="19" y="9"/>
                    <a:pt x="19" y="7"/>
                    <a:pt x="19" y="6"/>
                  </a:cubicBezTo>
                  <a:cubicBezTo>
                    <a:pt x="20" y="5"/>
                    <a:pt x="23" y="7"/>
                    <a:pt x="24" y="7"/>
                  </a:cubicBezTo>
                  <a:cubicBezTo>
                    <a:pt x="25" y="7"/>
                    <a:pt x="27" y="7"/>
                    <a:pt x="28" y="7"/>
                  </a:cubicBezTo>
                  <a:cubicBezTo>
                    <a:pt x="29" y="7"/>
                    <a:pt x="29" y="5"/>
                    <a:pt x="30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16" name="Freeform 658">
              <a:extLst>
                <a:ext uri="{FF2B5EF4-FFF2-40B4-BE49-F238E27FC236}">
                  <a16:creationId xmlns:a16="http://schemas.microsoft.com/office/drawing/2014/main" id="{072C16A8-3EF1-9A41-A66E-668152A9B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60703" y="6086441"/>
              <a:ext cx="439491" cy="328114"/>
            </a:xfrm>
            <a:custGeom>
              <a:avLst/>
              <a:gdLst>
                <a:gd name="T0" fmla="*/ 11 w 47"/>
                <a:gd name="T1" fmla="*/ 29 h 35"/>
                <a:gd name="T2" fmla="*/ 18 w 47"/>
                <a:gd name="T3" fmla="*/ 30 h 35"/>
                <a:gd name="T4" fmla="*/ 23 w 47"/>
                <a:gd name="T5" fmla="*/ 33 h 35"/>
                <a:gd name="T6" fmla="*/ 25 w 47"/>
                <a:gd name="T7" fmla="*/ 31 h 35"/>
                <a:gd name="T8" fmla="*/ 29 w 47"/>
                <a:gd name="T9" fmla="*/ 32 h 35"/>
                <a:gd name="T10" fmla="*/ 33 w 47"/>
                <a:gd name="T11" fmla="*/ 32 h 35"/>
                <a:gd name="T12" fmla="*/ 36 w 47"/>
                <a:gd name="T13" fmla="*/ 33 h 35"/>
                <a:gd name="T14" fmla="*/ 38 w 47"/>
                <a:gd name="T15" fmla="*/ 28 h 35"/>
                <a:gd name="T16" fmla="*/ 42 w 47"/>
                <a:gd name="T17" fmla="*/ 27 h 35"/>
                <a:gd name="T18" fmla="*/ 40 w 47"/>
                <a:gd name="T19" fmla="*/ 22 h 35"/>
                <a:gd name="T20" fmla="*/ 44 w 47"/>
                <a:gd name="T21" fmla="*/ 21 h 35"/>
                <a:gd name="T22" fmla="*/ 45 w 47"/>
                <a:gd name="T23" fmla="*/ 17 h 35"/>
                <a:gd name="T24" fmla="*/ 42 w 47"/>
                <a:gd name="T25" fmla="*/ 15 h 35"/>
                <a:gd name="T26" fmla="*/ 39 w 47"/>
                <a:gd name="T27" fmla="*/ 11 h 35"/>
                <a:gd name="T28" fmla="*/ 38 w 47"/>
                <a:gd name="T29" fmla="*/ 6 h 35"/>
                <a:gd name="T30" fmla="*/ 35 w 47"/>
                <a:gd name="T31" fmla="*/ 2 h 35"/>
                <a:gd name="T32" fmla="*/ 33 w 47"/>
                <a:gd name="T33" fmla="*/ 2 h 35"/>
                <a:gd name="T34" fmla="*/ 30 w 47"/>
                <a:gd name="T35" fmla="*/ 1 h 35"/>
                <a:gd name="T36" fmla="*/ 28 w 47"/>
                <a:gd name="T37" fmla="*/ 2 h 35"/>
                <a:gd name="T38" fmla="*/ 25 w 47"/>
                <a:gd name="T39" fmla="*/ 0 h 35"/>
                <a:gd name="T40" fmla="*/ 22 w 47"/>
                <a:gd name="T41" fmla="*/ 2 h 35"/>
                <a:gd name="T42" fmla="*/ 17 w 47"/>
                <a:gd name="T43" fmla="*/ 3 h 35"/>
                <a:gd name="T44" fmla="*/ 17 w 47"/>
                <a:gd name="T45" fmla="*/ 6 h 35"/>
                <a:gd name="T46" fmla="*/ 13 w 47"/>
                <a:gd name="T47" fmla="*/ 9 h 35"/>
                <a:gd name="T48" fmla="*/ 12 w 47"/>
                <a:gd name="T49" fmla="*/ 13 h 35"/>
                <a:gd name="T50" fmla="*/ 8 w 47"/>
                <a:gd name="T51" fmla="*/ 14 h 35"/>
                <a:gd name="T52" fmla="*/ 1 w 47"/>
                <a:gd name="T53" fmla="*/ 16 h 35"/>
                <a:gd name="T54" fmla="*/ 2 w 47"/>
                <a:gd name="T55" fmla="*/ 24 h 35"/>
                <a:gd name="T56" fmla="*/ 1 w 47"/>
                <a:gd name="T57" fmla="*/ 27 h 35"/>
                <a:gd name="T58" fmla="*/ 1 w 47"/>
                <a:gd name="T59" fmla="*/ 31 h 35"/>
                <a:gd name="T60" fmla="*/ 5 w 47"/>
                <a:gd name="T61" fmla="*/ 30 h 35"/>
                <a:gd name="T62" fmla="*/ 11 w 47"/>
                <a:gd name="T63" fmla="*/ 2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35">
                  <a:moveTo>
                    <a:pt x="11" y="29"/>
                  </a:moveTo>
                  <a:cubicBezTo>
                    <a:pt x="14" y="29"/>
                    <a:pt x="16" y="30"/>
                    <a:pt x="18" y="30"/>
                  </a:cubicBezTo>
                  <a:cubicBezTo>
                    <a:pt x="18" y="30"/>
                    <a:pt x="23" y="33"/>
                    <a:pt x="23" y="33"/>
                  </a:cubicBezTo>
                  <a:cubicBezTo>
                    <a:pt x="23" y="32"/>
                    <a:pt x="24" y="29"/>
                    <a:pt x="25" y="31"/>
                  </a:cubicBezTo>
                  <a:cubicBezTo>
                    <a:pt x="27" y="34"/>
                    <a:pt x="28" y="29"/>
                    <a:pt x="29" y="32"/>
                  </a:cubicBezTo>
                  <a:cubicBezTo>
                    <a:pt x="30" y="34"/>
                    <a:pt x="32" y="32"/>
                    <a:pt x="33" y="32"/>
                  </a:cubicBezTo>
                  <a:cubicBezTo>
                    <a:pt x="34" y="31"/>
                    <a:pt x="36" y="35"/>
                    <a:pt x="36" y="33"/>
                  </a:cubicBezTo>
                  <a:cubicBezTo>
                    <a:pt x="37" y="31"/>
                    <a:pt x="36" y="29"/>
                    <a:pt x="38" y="28"/>
                  </a:cubicBezTo>
                  <a:cubicBezTo>
                    <a:pt x="39" y="28"/>
                    <a:pt x="41" y="27"/>
                    <a:pt x="42" y="27"/>
                  </a:cubicBezTo>
                  <a:cubicBezTo>
                    <a:pt x="41" y="26"/>
                    <a:pt x="40" y="24"/>
                    <a:pt x="40" y="22"/>
                  </a:cubicBezTo>
                  <a:cubicBezTo>
                    <a:pt x="40" y="20"/>
                    <a:pt x="42" y="22"/>
                    <a:pt x="44" y="21"/>
                  </a:cubicBezTo>
                  <a:cubicBezTo>
                    <a:pt x="46" y="21"/>
                    <a:pt x="47" y="19"/>
                    <a:pt x="45" y="17"/>
                  </a:cubicBezTo>
                  <a:cubicBezTo>
                    <a:pt x="44" y="16"/>
                    <a:pt x="43" y="17"/>
                    <a:pt x="42" y="15"/>
                  </a:cubicBezTo>
                  <a:cubicBezTo>
                    <a:pt x="41" y="14"/>
                    <a:pt x="40" y="13"/>
                    <a:pt x="39" y="11"/>
                  </a:cubicBezTo>
                  <a:cubicBezTo>
                    <a:pt x="38" y="10"/>
                    <a:pt x="38" y="8"/>
                    <a:pt x="38" y="6"/>
                  </a:cubicBezTo>
                  <a:cubicBezTo>
                    <a:pt x="39" y="4"/>
                    <a:pt x="36" y="2"/>
                    <a:pt x="35" y="2"/>
                  </a:cubicBezTo>
                  <a:cubicBezTo>
                    <a:pt x="34" y="1"/>
                    <a:pt x="34" y="2"/>
                    <a:pt x="33" y="2"/>
                  </a:cubicBezTo>
                  <a:cubicBezTo>
                    <a:pt x="31" y="3"/>
                    <a:pt x="31" y="2"/>
                    <a:pt x="30" y="1"/>
                  </a:cubicBezTo>
                  <a:cubicBezTo>
                    <a:pt x="29" y="0"/>
                    <a:pt x="29" y="2"/>
                    <a:pt x="28" y="2"/>
                  </a:cubicBezTo>
                  <a:cubicBezTo>
                    <a:pt x="27" y="2"/>
                    <a:pt x="25" y="0"/>
                    <a:pt x="25" y="0"/>
                  </a:cubicBezTo>
                  <a:cubicBezTo>
                    <a:pt x="23" y="0"/>
                    <a:pt x="23" y="2"/>
                    <a:pt x="22" y="2"/>
                  </a:cubicBezTo>
                  <a:cubicBezTo>
                    <a:pt x="20" y="3"/>
                    <a:pt x="19" y="3"/>
                    <a:pt x="17" y="3"/>
                  </a:cubicBezTo>
                  <a:cubicBezTo>
                    <a:pt x="16" y="4"/>
                    <a:pt x="17" y="6"/>
                    <a:pt x="17" y="6"/>
                  </a:cubicBezTo>
                  <a:cubicBezTo>
                    <a:pt x="16" y="8"/>
                    <a:pt x="13" y="7"/>
                    <a:pt x="13" y="9"/>
                  </a:cubicBezTo>
                  <a:cubicBezTo>
                    <a:pt x="12" y="10"/>
                    <a:pt x="12" y="11"/>
                    <a:pt x="12" y="13"/>
                  </a:cubicBezTo>
                  <a:cubicBezTo>
                    <a:pt x="12" y="14"/>
                    <a:pt x="9" y="14"/>
                    <a:pt x="8" y="14"/>
                  </a:cubicBezTo>
                  <a:cubicBezTo>
                    <a:pt x="5" y="15"/>
                    <a:pt x="4" y="16"/>
                    <a:pt x="1" y="16"/>
                  </a:cubicBezTo>
                  <a:cubicBezTo>
                    <a:pt x="2" y="19"/>
                    <a:pt x="5" y="21"/>
                    <a:pt x="2" y="24"/>
                  </a:cubicBezTo>
                  <a:cubicBezTo>
                    <a:pt x="0" y="25"/>
                    <a:pt x="0" y="26"/>
                    <a:pt x="1" y="27"/>
                  </a:cubicBezTo>
                  <a:cubicBezTo>
                    <a:pt x="3" y="28"/>
                    <a:pt x="1" y="30"/>
                    <a:pt x="1" y="31"/>
                  </a:cubicBezTo>
                  <a:cubicBezTo>
                    <a:pt x="3" y="31"/>
                    <a:pt x="4" y="31"/>
                    <a:pt x="5" y="30"/>
                  </a:cubicBezTo>
                  <a:cubicBezTo>
                    <a:pt x="7" y="29"/>
                    <a:pt x="10" y="29"/>
                    <a:pt x="11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17" name="Freeform 659">
              <a:extLst>
                <a:ext uri="{FF2B5EF4-FFF2-40B4-BE49-F238E27FC236}">
                  <a16:creationId xmlns:a16="http://schemas.microsoft.com/office/drawing/2014/main" id="{C39DB6A1-874F-D045-BA00-A7683094EB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58794" y="6067328"/>
              <a:ext cx="270700" cy="178393"/>
            </a:xfrm>
            <a:custGeom>
              <a:avLst/>
              <a:gdLst>
                <a:gd name="T0" fmla="*/ 16 w 29"/>
                <a:gd name="T1" fmla="*/ 18 h 19"/>
                <a:gd name="T2" fmla="*/ 23 w 29"/>
                <a:gd name="T3" fmla="*/ 15 h 19"/>
                <a:gd name="T4" fmla="*/ 23 w 29"/>
                <a:gd name="T5" fmla="*/ 12 h 19"/>
                <a:gd name="T6" fmla="*/ 27 w 29"/>
                <a:gd name="T7" fmla="*/ 9 h 19"/>
                <a:gd name="T8" fmla="*/ 26 w 29"/>
                <a:gd name="T9" fmla="*/ 4 h 19"/>
                <a:gd name="T10" fmla="*/ 19 w 29"/>
                <a:gd name="T11" fmla="*/ 1 h 19"/>
                <a:gd name="T12" fmla="*/ 10 w 29"/>
                <a:gd name="T13" fmla="*/ 1 h 19"/>
                <a:gd name="T14" fmla="*/ 0 w 29"/>
                <a:gd name="T15" fmla="*/ 4 h 19"/>
                <a:gd name="T16" fmla="*/ 1 w 29"/>
                <a:gd name="T17" fmla="*/ 6 h 19"/>
                <a:gd name="T18" fmla="*/ 2 w 29"/>
                <a:gd name="T19" fmla="*/ 9 h 19"/>
                <a:gd name="T20" fmla="*/ 5 w 29"/>
                <a:gd name="T21" fmla="*/ 10 h 19"/>
                <a:gd name="T22" fmla="*/ 9 w 29"/>
                <a:gd name="T23" fmla="*/ 11 h 19"/>
                <a:gd name="T24" fmla="*/ 8 w 29"/>
                <a:gd name="T25" fmla="*/ 15 h 19"/>
                <a:gd name="T26" fmla="*/ 12 w 29"/>
                <a:gd name="T27" fmla="*/ 18 h 19"/>
                <a:gd name="T28" fmla="*/ 16 w 29"/>
                <a:gd name="T29" fmla="*/ 18 h 19"/>
                <a:gd name="T30" fmla="*/ 16 w 29"/>
                <a:gd name="T31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19">
                  <a:moveTo>
                    <a:pt x="16" y="18"/>
                  </a:moveTo>
                  <a:cubicBezTo>
                    <a:pt x="18" y="16"/>
                    <a:pt x="21" y="16"/>
                    <a:pt x="23" y="15"/>
                  </a:cubicBezTo>
                  <a:cubicBezTo>
                    <a:pt x="23" y="14"/>
                    <a:pt x="23" y="13"/>
                    <a:pt x="23" y="12"/>
                  </a:cubicBezTo>
                  <a:cubicBezTo>
                    <a:pt x="24" y="10"/>
                    <a:pt x="25" y="10"/>
                    <a:pt x="27" y="9"/>
                  </a:cubicBezTo>
                  <a:cubicBezTo>
                    <a:pt x="29" y="8"/>
                    <a:pt x="28" y="5"/>
                    <a:pt x="26" y="4"/>
                  </a:cubicBezTo>
                  <a:cubicBezTo>
                    <a:pt x="24" y="3"/>
                    <a:pt x="22" y="2"/>
                    <a:pt x="19" y="1"/>
                  </a:cubicBezTo>
                  <a:cubicBezTo>
                    <a:pt x="17" y="0"/>
                    <a:pt x="13" y="1"/>
                    <a:pt x="10" y="1"/>
                  </a:cubicBezTo>
                  <a:cubicBezTo>
                    <a:pt x="8" y="1"/>
                    <a:pt x="0" y="0"/>
                    <a:pt x="0" y="4"/>
                  </a:cubicBezTo>
                  <a:cubicBezTo>
                    <a:pt x="0" y="4"/>
                    <a:pt x="1" y="5"/>
                    <a:pt x="1" y="6"/>
                  </a:cubicBezTo>
                  <a:cubicBezTo>
                    <a:pt x="2" y="7"/>
                    <a:pt x="1" y="8"/>
                    <a:pt x="2" y="9"/>
                  </a:cubicBezTo>
                  <a:cubicBezTo>
                    <a:pt x="3" y="9"/>
                    <a:pt x="4" y="11"/>
                    <a:pt x="5" y="10"/>
                  </a:cubicBezTo>
                  <a:cubicBezTo>
                    <a:pt x="7" y="10"/>
                    <a:pt x="9" y="9"/>
                    <a:pt x="9" y="11"/>
                  </a:cubicBezTo>
                  <a:cubicBezTo>
                    <a:pt x="9" y="12"/>
                    <a:pt x="9" y="14"/>
                    <a:pt x="8" y="15"/>
                  </a:cubicBezTo>
                  <a:cubicBezTo>
                    <a:pt x="11" y="15"/>
                    <a:pt x="11" y="15"/>
                    <a:pt x="12" y="18"/>
                  </a:cubicBezTo>
                  <a:cubicBezTo>
                    <a:pt x="13" y="18"/>
                    <a:pt x="16" y="18"/>
                    <a:pt x="16" y="18"/>
                  </a:cubicBezTo>
                  <a:cubicBezTo>
                    <a:pt x="17" y="17"/>
                    <a:pt x="15" y="19"/>
                    <a:pt x="16" y="1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18" name="Freeform 660">
              <a:extLst>
                <a:ext uri="{FF2B5EF4-FFF2-40B4-BE49-F238E27FC236}">
                  <a16:creationId xmlns:a16="http://schemas.microsoft.com/office/drawing/2014/main" id="{68D0D9F9-653B-D846-A8E8-873B12F34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58794" y="5955834"/>
              <a:ext cx="334397" cy="168837"/>
            </a:xfrm>
            <a:custGeom>
              <a:avLst/>
              <a:gdLst>
                <a:gd name="T0" fmla="*/ 11 w 36"/>
                <a:gd name="T1" fmla="*/ 13 h 18"/>
                <a:gd name="T2" fmla="*/ 19 w 36"/>
                <a:gd name="T3" fmla="*/ 12 h 18"/>
                <a:gd name="T4" fmla="*/ 25 w 36"/>
                <a:gd name="T5" fmla="*/ 15 h 18"/>
                <a:gd name="T6" fmla="*/ 29 w 36"/>
                <a:gd name="T7" fmla="*/ 17 h 18"/>
                <a:gd name="T8" fmla="*/ 33 w 36"/>
                <a:gd name="T9" fmla="*/ 16 h 18"/>
                <a:gd name="T10" fmla="*/ 36 w 36"/>
                <a:gd name="T11" fmla="*/ 14 h 18"/>
                <a:gd name="T12" fmla="*/ 34 w 36"/>
                <a:gd name="T13" fmla="*/ 8 h 18"/>
                <a:gd name="T14" fmla="*/ 31 w 36"/>
                <a:gd name="T15" fmla="*/ 4 h 18"/>
                <a:gd name="T16" fmla="*/ 25 w 36"/>
                <a:gd name="T17" fmla="*/ 3 h 18"/>
                <a:gd name="T18" fmla="*/ 18 w 36"/>
                <a:gd name="T19" fmla="*/ 1 h 18"/>
                <a:gd name="T20" fmla="*/ 17 w 36"/>
                <a:gd name="T21" fmla="*/ 5 h 18"/>
                <a:gd name="T22" fmla="*/ 15 w 36"/>
                <a:gd name="T23" fmla="*/ 7 h 18"/>
                <a:gd name="T24" fmla="*/ 8 w 36"/>
                <a:gd name="T25" fmla="*/ 4 h 18"/>
                <a:gd name="T26" fmla="*/ 0 w 36"/>
                <a:gd name="T27" fmla="*/ 15 h 18"/>
                <a:gd name="T28" fmla="*/ 11 w 36"/>
                <a:gd name="T29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8">
                  <a:moveTo>
                    <a:pt x="11" y="13"/>
                  </a:moveTo>
                  <a:cubicBezTo>
                    <a:pt x="14" y="13"/>
                    <a:pt x="16" y="12"/>
                    <a:pt x="19" y="12"/>
                  </a:cubicBezTo>
                  <a:cubicBezTo>
                    <a:pt x="20" y="12"/>
                    <a:pt x="24" y="14"/>
                    <a:pt x="25" y="15"/>
                  </a:cubicBezTo>
                  <a:cubicBezTo>
                    <a:pt x="26" y="16"/>
                    <a:pt x="27" y="18"/>
                    <a:pt x="29" y="17"/>
                  </a:cubicBezTo>
                  <a:cubicBezTo>
                    <a:pt x="30" y="17"/>
                    <a:pt x="31" y="16"/>
                    <a:pt x="33" y="16"/>
                  </a:cubicBezTo>
                  <a:cubicBezTo>
                    <a:pt x="34" y="16"/>
                    <a:pt x="34" y="14"/>
                    <a:pt x="36" y="14"/>
                  </a:cubicBezTo>
                  <a:cubicBezTo>
                    <a:pt x="35" y="12"/>
                    <a:pt x="33" y="9"/>
                    <a:pt x="34" y="8"/>
                  </a:cubicBezTo>
                  <a:cubicBezTo>
                    <a:pt x="35" y="6"/>
                    <a:pt x="32" y="4"/>
                    <a:pt x="31" y="4"/>
                  </a:cubicBezTo>
                  <a:cubicBezTo>
                    <a:pt x="29" y="3"/>
                    <a:pt x="27" y="5"/>
                    <a:pt x="25" y="3"/>
                  </a:cubicBezTo>
                  <a:cubicBezTo>
                    <a:pt x="22" y="1"/>
                    <a:pt x="21" y="0"/>
                    <a:pt x="18" y="1"/>
                  </a:cubicBezTo>
                  <a:cubicBezTo>
                    <a:pt x="16" y="2"/>
                    <a:pt x="17" y="3"/>
                    <a:pt x="17" y="5"/>
                  </a:cubicBezTo>
                  <a:cubicBezTo>
                    <a:pt x="16" y="6"/>
                    <a:pt x="16" y="7"/>
                    <a:pt x="15" y="7"/>
                  </a:cubicBezTo>
                  <a:cubicBezTo>
                    <a:pt x="12" y="9"/>
                    <a:pt x="10" y="5"/>
                    <a:pt x="8" y="4"/>
                  </a:cubicBezTo>
                  <a:cubicBezTo>
                    <a:pt x="3" y="0"/>
                    <a:pt x="0" y="11"/>
                    <a:pt x="0" y="15"/>
                  </a:cubicBezTo>
                  <a:cubicBezTo>
                    <a:pt x="4" y="13"/>
                    <a:pt x="7" y="13"/>
                    <a:pt x="11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19" name="Freeform 661">
              <a:extLst>
                <a:ext uri="{FF2B5EF4-FFF2-40B4-BE49-F238E27FC236}">
                  <a16:creationId xmlns:a16="http://schemas.microsoft.com/office/drawing/2014/main" id="{89ED3EE9-AA4D-E94F-AE48-AF12190F2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60703" y="5853898"/>
              <a:ext cx="222932" cy="140163"/>
            </a:xfrm>
            <a:custGeom>
              <a:avLst/>
              <a:gdLst>
                <a:gd name="T0" fmla="*/ 16 w 24"/>
                <a:gd name="T1" fmla="*/ 15 h 15"/>
                <a:gd name="T2" fmla="*/ 20 w 24"/>
                <a:gd name="T3" fmla="*/ 15 h 15"/>
                <a:gd name="T4" fmla="*/ 22 w 24"/>
                <a:gd name="T5" fmla="*/ 13 h 15"/>
                <a:gd name="T6" fmla="*/ 22 w 24"/>
                <a:gd name="T7" fmla="*/ 10 h 15"/>
                <a:gd name="T8" fmla="*/ 21 w 24"/>
                <a:gd name="T9" fmla="*/ 5 h 15"/>
                <a:gd name="T10" fmla="*/ 24 w 24"/>
                <a:gd name="T11" fmla="*/ 0 h 15"/>
                <a:gd name="T12" fmla="*/ 12 w 24"/>
                <a:gd name="T13" fmla="*/ 0 h 15"/>
                <a:gd name="T14" fmla="*/ 6 w 24"/>
                <a:gd name="T15" fmla="*/ 1 h 15"/>
                <a:gd name="T16" fmla="*/ 0 w 24"/>
                <a:gd name="T17" fmla="*/ 5 h 15"/>
                <a:gd name="T18" fmla="*/ 2 w 24"/>
                <a:gd name="T19" fmla="*/ 6 h 15"/>
                <a:gd name="T20" fmla="*/ 2 w 24"/>
                <a:gd name="T21" fmla="*/ 8 h 15"/>
                <a:gd name="T22" fmla="*/ 7 w 24"/>
                <a:gd name="T23" fmla="*/ 9 h 15"/>
                <a:gd name="T24" fmla="*/ 6 w 24"/>
                <a:gd name="T25" fmla="*/ 13 h 15"/>
                <a:gd name="T26" fmla="*/ 11 w 24"/>
                <a:gd name="T27" fmla="*/ 12 h 15"/>
                <a:gd name="T28" fmla="*/ 16 w 24"/>
                <a:gd name="T2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15">
                  <a:moveTo>
                    <a:pt x="16" y="15"/>
                  </a:moveTo>
                  <a:cubicBezTo>
                    <a:pt x="17" y="15"/>
                    <a:pt x="19" y="15"/>
                    <a:pt x="20" y="15"/>
                  </a:cubicBezTo>
                  <a:cubicBezTo>
                    <a:pt x="20" y="14"/>
                    <a:pt x="22" y="14"/>
                    <a:pt x="22" y="13"/>
                  </a:cubicBezTo>
                  <a:cubicBezTo>
                    <a:pt x="22" y="12"/>
                    <a:pt x="22" y="11"/>
                    <a:pt x="22" y="10"/>
                  </a:cubicBezTo>
                  <a:cubicBezTo>
                    <a:pt x="21" y="8"/>
                    <a:pt x="20" y="7"/>
                    <a:pt x="21" y="5"/>
                  </a:cubicBezTo>
                  <a:cubicBezTo>
                    <a:pt x="23" y="4"/>
                    <a:pt x="24" y="2"/>
                    <a:pt x="24" y="0"/>
                  </a:cubicBezTo>
                  <a:cubicBezTo>
                    <a:pt x="22" y="3"/>
                    <a:pt x="15" y="0"/>
                    <a:pt x="12" y="0"/>
                  </a:cubicBezTo>
                  <a:cubicBezTo>
                    <a:pt x="10" y="0"/>
                    <a:pt x="8" y="0"/>
                    <a:pt x="6" y="1"/>
                  </a:cubicBezTo>
                  <a:cubicBezTo>
                    <a:pt x="5" y="1"/>
                    <a:pt x="0" y="5"/>
                    <a:pt x="0" y="5"/>
                  </a:cubicBezTo>
                  <a:cubicBezTo>
                    <a:pt x="0" y="6"/>
                    <a:pt x="3" y="5"/>
                    <a:pt x="2" y="6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3" y="10"/>
                    <a:pt x="7" y="9"/>
                    <a:pt x="7" y="9"/>
                  </a:cubicBezTo>
                  <a:cubicBezTo>
                    <a:pt x="7" y="10"/>
                    <a:pt x="6" y="12"/>
                    <a:pt x="6" y="13"/>
                  </a:cubicBezTo>
                  <a:cubicBezTo>
                    <a:pt x="7" y="12"/>
                    <a:pt x="9" y="11"/>
                    <a:pt x="11" y="12"/>
                  </a:cubicBezTo>
                  <a:cubicBezTo>
                    <a:pt x="13" y="13"/>
                    <a:pt x="14" y="15"/>
                    <a:pt x="16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20" name="Freeform 662">
              <a:extLst>
                <a:ext uri="{FF2B5EF4-FFF2-40B4-BE49-F238E27FC236}">
                  <a16:creationId xmlns:a16="http://schemas.microsoft.com/office/drawing/2014/main" id="{620551C4-DC8C-B945-B83B-75083FA53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1917" y="6143782"/>
              <a:ext cx="149682" cy="73269"/>
            </a:xfrm>
            <a:custGeom>
              <a:avLst/>
              <a:gdLst>
                <a:gd name="T0" fmla="*/ 16 w 16"/>
                <a:gd name="T1" fmla="*/ 4 h 8"/>
                <a:gd name="T2" fmla="*/ 12 w 16"/>
                <a:gd name="T3" fmla="*/ 2 h 8"/>
                <a:gd name="T4" fmla="*/ 8 w 16"/>
                <a:gd name="T5" fmla="*/ 0 h 8"/>
                <a:gd name="T6" fmla="*/ 7 w 16"/>
                <a:gd name="T7" fmla="*/ 3 h 8"/>
                <a:gd name="T8" fmla="*/ 5 w 16"/>
                <a:gd name="T9" fmla="*/ 2 h 8"/>
                <a:gd name="T10" fmla="*/ 2 w 16"/>
                <a:gd name="T11" fmla="*/ 3 h 8"/>
                <a:gd name="T12" fmla="*/ 0 w 16"/>
                <a:gd name="T13" fmla="*/ 5 h 8"/>
                <a:gd name="T14" fmla="*/ 0 w 16"/>
                <a:gd name="T15" fmla="*/ 6 h 8"/>
                <a:gd name="T16" fmla="*/ 2 w 16"/>
                <a:gd name="T17" fmla="*/ 6 h 8"/>
                <a:gd name="T18" fmla="*/ 8 w 16"/>
                <a:gd name="T19" fmla="*/ 7 h 8"/>
                <a:gd name="T20" fmla="*/ 16 w 16"/>
                <a:gd name="T2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8">
                  <a:moveTo>
                    <a:pt x="16" y="4"/>
                  </a:moveTo>
                  <a:cubicBezTo>
                    <a:pt x="16" y="1"/>
                    <a:pt x="14" y="2"/>
                    <a:pt x="12" y="2"/>
                  </a:cubicBezTo>
                  <a:cubicBezTo>
                    <a:pt x="11" y="3"/>
                    <a:pt x="10" y="1"/>
                    <a:pt x="8" y="0"/>
                  </a:cubicBezTo>
                  <a:cubicBezTo>
                    <a:pt x="8" y="1"/>
                    <a:pt x="8" y="2"/>
                    <a:pt x="7" y="3"/>
                  </a:cubicBezTo>
                  <a:cubicBezTo>
                    <a:pt x="6" y="3"/>
                    <a:pt x="7" y="1"/>
                    <a:pt x="5" y="2"/>
                  </a:cubicBezTo>
                  <a:cubicBezTo>
                    <a:pt x="4" y="2"/>
                    <a:pt x="2" y="2"/>
                    <a:pt x="2" y="3"/>
                  </a:cubicBezTo>
                  <a:cubicBezTo>
                    <a:pt x="1" y="5"/>
                    <a:pt x="2" y="6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1" y="6"/>
                    <a:pt x="2" y="6"/>
                  </a:cubicBezTo>
                  <a:cubicBezTo>
                    <a:pt x="4" y="7"/>
                    <a:pt x="6" y="7"/>
                    <a:pt x="8" y="7"/>
                  </a:cubicBezTo>
                  <a:cubicBezTo>
                    <a:pt x="10" y="7"/>
                    <a:pt x="16" y="8"/>
                    <a:pt x="16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21" name="Freeform 663">
              <a:extLst>
                <a:ext uri="{FF2B5EF4-FFF2-40B4-BE49-F238E27FC236}">
                  <a16:creationId xmlns:a16="http://schemas.microsoft.com/office/drawing/2014/main" id="{62BD49BF-01B7-6246-A072-65231D32C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59429" y="6162893"/>
              <a:ext cx="445860" cy="391823"/>
            </a:xfrm>
            <a:custGeom>
              <a:avLst/>
              <a:gdLst>
                <a:gd name="T0" fmla="*/ 1 w 48"/>
                <a:gd name="T1" fmla="*/ 12 h 42"/>
                <a:gd name="T2" fmla="*/ 0 w 48"/>
                <a:gd name="T3" fmla="*/ 16 h 42"/>
                <a:gd name="T4" fmla="*/ 2 w 48"/>
                <a:gd name="T5" fmla="*/ 20 h 42"/>
                <a:gd name="T6" fmla="*/ 4 w 48"/>
                <a:gd name="T7" fmla="*/ 27 h 42"/>
                <a:gd name="T8" fmla="*/ 9 w 48"/>
                <a:gd name="T9" fmla="*/ 31 h 42"/>
                <a:gd name="T10" fmla="*/ 10 w 48"/>
                <a:gd name="T11" fmla="*/ 33 h 42"/>
                <a:gd name="T12" fmla="*/ 13 w 48"/>
                <a:gd name="T13" fmla="*/ 32 h 42"/>
                <a:gd name="T14" fmla="*/ 21 w 48"/>
                <a:gd name="T15" fmla="*/ 36 h 42"/>
                <a:gd name="T16" fmla="*/ 25 w 48"/>
                <a:gd name="T17" fmla="*/ 37 h 42"/>
                <a:gd name="T18" fmla="*/ 33 w 48"/>
                <a:gd name="T19" fmla="*/ 37 h 42"/>
                <a:gd name="T20" fmla="*/ 39 w 48"/>
                <a:gd name="T21" fmla="*/ 41 h 42"/>
                <a:gd name="T22" fmla="*/ 41 w 48"/>
                <a:gd name="T23" fmla="*/ 35 h 42"/>
                <a:gd name="T24" fmla="*/ 44 w 48"/>
                <a:gd name="T25" fmla="*/ 32 h 42"/>
                <a:gd name="T26" fmla="*/ 48 w 48"/>
                <a:gd name="T27" fmla="*/ 31 h 42"/>
                <a:gd name="T28" fmla="*/ 45 w 48"/>
                <a:gd name="T29" fmla="*/ 26 h 42"/>
                <a:gd name="T30" fmla="*/ 44 w 48"/>
                <a:gd name="T31" fmla="*/ 19 h 42"/>
                <a:gd name="T32" fmla="*/ 46 w 48"/>
                <a:gd name="T33" fmla="*/ 12 h 42"/>
                <a:gd name="T34" fmla="*/ 44 w 48"/>
                <a:gd name="T35" fmla="*/ 7 h 42"/>
                <a:gd name="T36" fmla="*/ 42 w 48"/>
                <a:gd name="T37" fmla="*/ 5 h 42"/>
                <a:gd name="T38" fmla="*/ 25 w 48"/>
                <a:gd name="T39" fmla="*/ 4 h 42"/>
                <a:gd name="T40" fmla="*/ 20 w 48"/>
                <a:gd name="T41" fmla="*/ 2 h 42"/>
                <a:gd name="T42" fmla="*/ 13 w 48"/>
                <a:gd name="T43" fmla="*/ 4 h 42"/>
                <a:gd name="T44" fmla="*/ 6 w 48"/>
                <a:gd name="T45" fmla="*/ 6 h 42"/>
                <a:gd name="T46" fmla="*/ 2 w 48"/>
                <a:gd name="T47" fmla="*/ 7 h 42"/>
                <a:gd name="T48" fmla="*/ 1 w 48"/>
                <a:gd name="T49" fmla="*/ 9 h 42"/>
                <a:gd name="T50" fmla="*/ 1 w 48"/>
                <a:gd name="T51" fmla="*/ 12 h 42"/>
                <a:gd name="T52" fmla="*/ 1 w 48"/>
                <a:gd name="T53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" h="42">
                  <a:moveTo>
                    <a:pt x="1" y="12"/>
                  </a:moveTo>
                  <a:cubicBezTo>
                    <a:pt x="1" y="13"/>
                    <a:pt x="0" y="15"/>
                    <a:pt x="0" y="16"/>
                  </a:cubicBezTo>
                  <a:cubicBezTo>
                    <a:pt x="1" y="17"/>
                    <a:pt x="2" y="19"/>
                    <a:pt x="2" y="20"/>
                  </a:cubicBezTo>
                  <a:cubicBezTo>
                    <a:pt x="2" y="22"/>
                    <a:pt x="3" y="25"/>
                    <a:pt x="4" y="27"/>
                  </a:cubicBezTo>
                  <a:cubicBezTo>
                    <a:pt x="5" y="30"/>
                    <a:pt x="8" y="29"/>
                    <a:pt x="9" y="31"/>
                  </a:cubicBezTo>
                  <a:cubicBezTo>
                    <a:pt x="9" y="31"/>
                    <a:pt x="9" y="33"/>
                    <a:pt x="10" y="33"/>
                  </a:cubicBezTo>
                  <a:cubicBezTo>
                    <a:pt x="11" y="34"/>
                    <a:pt x="12" y="32"/>
                    <a:pt x="13" y="32"/>
                  </a:cubicBezTo>
                  <a:cubicBezTo>
                    <a:pt x="15" y="31"/>
                    <a:pt x="19" y="35"/>
                    <a:pt x="21" y="36"/>
                  </a:cubicBezTo>
                  <a:cubicBezTo>
                    <a:pt x="22" y="37"/>
                    <a:pt x="23" y="39"/>
                    <a:pt x="25" y="37"/>
                  </a:cubicBezTo>
                  <a:cubicBezTo>
                    <a:pt x="26" y="36"/>
                    <a:pt x="31" y="37"/>
                    <a:pt x="33" y="37"/>
                  </a:cubicBezTo>
                  <a:cubicBezTo>
                    <a:pt x="36" y="37"/>
                    <a:pt x="37" y="39"/>
                    <a:pt x="39" y="41"/>
                  </a:cubicBezTo>
                  <a:cubicBezTo>
                    <a:pt x="40" y="42"/>
                    <a:pt x="40" y="36"/>
                    <a:pt x="41" y="35"/>
                  </a:cubicBezTo>
                  <a:cubicBezTo>
                    <a:pt x="42" y="34"/>
                    <a:pt x="43" y="33"/>
                    <a:pt x="44" y="32"/>
                  </a:cubicBezTo>
                  <a:cubicBezTo>
                    <a:pt x="45" y="32"/>
                    <a:pt x="48" y="32"/>
                    <a:pt x="48" y="31"/>
                  </a:cubicBezTo>
                  <a:cubicBezTo>
                    <a:pt x="47" y="28"/>
                    <a:pt x="47" y="27"/>
                    <a:pt x="45" y="26"/>
                  </a:cubicBezTo>
                  <a:cubicBezTo>
                    <a:pt x="43" y="24"/>
                    <a:pt x="46" y="21"/>
                    <a:pt x="44" y="19"/>
                  </a:cubicBezTo>
                  <a:cubicBezTo>
                    <a:pt x="42" y="18"/>
                    <a:pt x="47" y="14"/>
                    <a:pt x="46" y="12"/>
                  </a:cubicBezTo>
                  <a:cubicBezTo>
                    <a:pt x="45" y="10"/>
                    <a:pt x="44" y="9"/>
                    <a:pt x="44" y="7"/>
                  </a:cubicBezTo>
                  <a:cubicBezTo>
                    <a:pt x="44" y="6"/>
                    <a:pt x="44" y="5"/>
                    <a:pt x="42" y="5"/>
                  </a:cubicBezTo>
                  <a:cubicBezTo>
                    <a:pt x="37" y="3"/>
                    <a:pt x="30" y="6"/>
                    <a:pt x="25" y="4"/>
                  </a:cubicBezTo>
                  <a:cubicBezTo>
                    <a:pt x="25" y="7"/>
                    <a:pt x="21" y="2"/>
                    <a:pt x="20" y="2"/>
                  </a:cubicBezTo>
                  <a:cubicBezTo>
                    <a:pt x="17" y="0"/>
                    <a:pt x="15" y="2"/>
                    <a:pt x="13" y="4"/>
                  </a:cubicBezTo>
                  <a:cubicBezTo>
                    <a:pt x="10" y="5"/>
                    <a:pt x="8" y="6"/>
                    <a:pt x="6" y="6"/>
                  </a:cubicBezTo>
                  <a:cubicBezTo>
                    <a:pt x="5" y="7"/>
                    <a:pt x="3" y="7"/>
                    <a:pt x="2" y="7"/>
                  </a:cubicBezTo>
                  <a:cubicBezTo>
                    <a:pt x="1" y="8"/>
                    <a:pt x="3" y="9"/>
                    <a:pt x="1" y="9"/>
                  </a:cubicBezTo>
                  <a:cubicBezTo>
                    <a:pt x="1" y="10"/>
                    <a:pt x="1" y="11"/>
                    <a:pt x="1" y="12"/>
                  </a:cubicBezTo>
                  <a:cubicBezTo>
                    <a:pt x="1" y="14"/>
                    <a:pt x="1" y="12"/>
                    <a:pt x="1" y="1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22" name="Freeform 664">
              <a:extLst>
                <a:ext uri="{FF2B5EF4-FFF2-40B4-BE49-F238E27FC236}">
                  <a16:creationId xmlns:a16="http://schemas.microsoft.com/office/drawing/2014/main" id="{1575FD10-5C10-7246-8340-EE4DC8DC2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30129" y="6573832"/>
              <a:ext cx="429938" cy="280329"/>
            </a:xfrm>
            <a:custGeom>
              <a:avLst/>
              <a:gdLst>
                <a:gd name="T0" fmla="*/ 38 w 46"/>
                <a:gd name="T1" fmla="*/ 13 h 30"/>
                <a:gd name="T2" fmla="*/ 35 w 46"/>
                <a:gd name="T3" fmla="*/ 6 h 30"/>
                <a:gd name="T4" fmla="*/ 32 w 46"/>
                <a:gd name="T5" fmla="*/ 0 h 30"/>
                <a:gd name="T6" fmla="*/ 22 w 46"/>
                <a:gd name="T7" fmla="*/ 4 h 30"/>
                <a:gd name="T8" fmla="*/ 18 w 46"/>
                <a:gd name="T9" fmla="*/ 3 h 30"/>
                <a:gd name="T10" fmla="*/ 12 w 46"/>
                <a:gd name="T11" fmla="*/ 3 h 30"/>
                <a:gd name="T12" fmla="*/ 8 w 46"/>
                <a:gd name="T13" fmla="*/ 6 h 30"/>
                <a:gd name="T14" fmla="*/ 4 w 46"/>
                <a:gd name="T15" fmla="*/ 14 h 30"/>
                <a:gd name="T16" fmla="*/ 0 w 46"/>
                <a:gd name="T17" fmla="*/ 15 h 30"/>
                <a:gd name="T18" fmla="*/ 3 w 46"/>
                <a:gd name="T19" fmla="*/ 18 h 30"/>
                <a:gd name="T20" fmla="*/ 5 w 46"/>
                <a:gd name="T21" fmla="*/ 22 h 30"/>
                <a:gd name="T22" fmla="*/ 8 w 46"/>
                <a:gd name="T23" fmla="*/ 24 h 30"/>
                <a:gd name="T24" fmla="*/ 11 w 46"/>
                <a:gd name="T25" fmla="*/ 25 h 30"/>
                <a:gd name="T26" fmla="*/ 11 w 46"/>
                <a:gd name="T27" fmla="*/ 28 h 30"/>
                <a:gd name="T28" fmla="*/ 21 w 46"/>
                <a:gd name="T29" fmla="*/ 30 h 30"/>
                <a:gd name="T30" fmla="*/ 28 w 46"/>
                <a:gd name="T31" fmla="*/ 28 h 30"/>
                <a:gd name="T32" fmla="*/ 40 w 46"/>
                <a:gd name="T33" fmla="*/ 30 h 30"/>
                <a:gd name="T34" fmla="*/ 41 w 46"/>
                <a:gd name="T35" fmla="*/ 23 h 30"/>
                <a:gd name="T36" fmla="*/ 46 w 46"/>
                <a:gd name="T37" fmla="*/ 20 h 30"/>
                <a:gd name="T38" fmla="*/ 39 w 46"/>
                <a:gd name="T39" fmla="*/ 20 h 30"/>
                <a:gd name="T40" fmla="*/ 38 w 46"/>
                <a:gd name="T41" fmla="*/ 13 h 30"/>
                <a:gd name="T42" fmla="*/ 38 w 46"/>
                <a:gd name="T43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6" h="30">
                  <a:moveTo>
                    <a:pt x="38" y="13"/>
                  </a:moveTo>
                  <a:cubicBezTo>
                    <a:pt x="39" y="10"/>
                    <a:pt x="36" y="8"/>
                    <a:pt x="35" y="6"/>
                  </a:cubicBezTo>
                  <a:cubicBezTo>
                    <a:pt x="33" y="5"/>
                    <a:pt x="32" y="2"/>
                    <a:pt x="32" y="0"/>
                  </a:cubicBezTo>
                  <a:cubicBezTo>
                    <a:pt x="29" y="1"/>
                    <a:pt x="26" y="4"/>
                    <a:pt x="22" y="4"/>
                  </a:cubicBezTo>
                  <a:cubicBezTo>
                    <a:pt x="21" y="4"/>
                    <a:pt x="19" y="3"/>
                    <a:pt x="18" y="3"/>
                  </a:cubicBezTo>
                  <a:cubicBezTo>
                    <a:pt x="16" y="3"/>
                    <a:pt x="14" y="3"/>
                    <a:pt x="12" y="3"/>
                  </a:cubicBezTo>
                  <a:cubicBezTo>
                    <a:pt x="12" y="3"/>
                    <a:pt x="9" y="6"/>
                    <a:pt x="8" y="6"/>
                  </a:cubicBezTo>
                  <a:cubicBezTo>
                    <a:pt x="7" y="9"/>
                    <a:pt x="5" y="11"/>
                    <a:pt x="4" y="14"/>
                  </a:cubicBezTo>
                  <a:cubicBezTo>
                    <a:pt x="3" y="14"/>
                    <a:pt x="1" y="14"/>
                    <a:pt x="0" y="15"/>
                  </a:cubicBezTo>
                  <a:cubicBezTo>
                    <a:pt x="0" y="16"/>
                    <a:pt x="3" y="17"/>
                    <a:pt x="3" y="18"/>
                  </a:cubicBezTo>
                  <a:cubicBezTo>
                    <a:pt x="3" y="20"/>
                    <a:pt x="4" y="20"/>
                    <a:pt x="5" y="22"/>
                  </a:cubicBezTo>
                  <a:cubicBezTo>
                    <a:pt x="5" y="24"/>
                    <a:pt x="6" y="24"/>
                    <a:pt x="8" y="24"/>
                  </a:cubicBezTo>
                  <a:cubicBezTo>
                    <a:pt x="9" y="24"/>
                    <a:pt x="11" y="24"/>
                    <a:pt x="11" y="25"/>
                  </a:cubicBezTo>
                  <a:cubicBezTo>
                    <a:pt x="11" y="26"/>
                    <a:pt x="11" y="27"/>
                    <a:pt x="11" y="28"/>
                  </a:cubicBezTo>
                  <a:cubicBezTo>
                    <a:pt x="13" y="30"/>
                    <a:pt x="18" y="30"/>
                    <a:pt x="21" y="30"/>
                  </a:cubicBezTo>
                  <a:cubicBezTo>
                    <a:pt x="24" y="30"/>
                    <a:pt x="26" y="30"/>
                    <a:pt x="28" y="28"/>
                  </a:cubicBezTo>
                  <a:cubicBezTo>
                    <a:pt x="32" y="26"/>
                    <a:pt x="36" y="28"/>
                    <a:pt x="40" y="30"/>
                  </a:cubicBezTo>
                  <a:cubicBezTo>
                    <a:pt x="40" y="28"/>
                    <a:pt x="40" y="25"/>
                    <a:pt x="41" y="23"/>
                  </a:cubicBezTo>
                  <a:cubicBezTo>
                    <a:pt x="42" y="22"/>
                    <a:pt x="45" y="24"/>
                    <a:pt x="46" y="20"/>
                  </a:cubicBezTo>
                  <a:cubicBezTo>
                    <a:pt x="43" y="18"/>
                    <a:pt x="42" y="20"/>
                    <a:pt x="39" y="20"/>
                  </a:cubicBezTo>
                  <a:cubicBezTo>
                    <a:pt x="37" y="19"/>
                    <a:pt x="37" y="14"/>
                    <a:pt x="38" y="13"/>
                  </a:cubicBezTo>
                  <a:cubicBezTo>
                    <a:pt x="39" y="11"/>
                    <a:pt x="37" y="15"/>
                    <a:pt x="38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23" name="Freeform 665">
              <a:extLst>
                <a:ext uri="{FF2B5EF4-FFF2-40B4-BE49-F238E27FC236}">
                  <a16:creationId xmlns:a16="http://schemas.microsoft.com/office/drawing/2014/main" id="{FF0F8455-1A89-2349-B116-D38ECB1EA7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9494" y="6564274"/>
              <a:ext cx="156051" cy="187951"/>
            </a:xfrm>
            <a:custGeom>
              <a:avLst/>
              <a:gdLst>
                <a:gd name="T0" fmla="*/ 14 w 17"/>
                <a:gd name="T1" fmla="*/ 10 h 20"/>
                <a:gd name="T2" fmla="*/ 9 w 17"/>
                <a:gd name="T3" fmla="*/ 3 h 20"/>
                <a:gd name="T4" fmla="*/ 0 w 17"/>
                <a:gd name="T5" fmla="*/ 1 h 20"/>
                <a:gd name="T6" fmla="*/ 5 w 17"/>
                <a:gd name="T7" fmla="*/ 10 h 20"/>
                <a:gd name="T8" fmla="*/ 7 w 17"/>
                <a:gd name="T9" fmla="*/ 20 h 20"/>
                <a:gd name="T10" fmla="*/ 10 w 17"/>
                <a:gd name="T11" fmla="*/ 14 h 20"/>
                <a:gd name="T12" fmla="*/ 14 w 17"/>
                <a:gd name="T13" fmla="*/ 14 h 20"/>
                <a:gd name="T14" fmla="*/ 14 w 17"/>
                <a:gd name="T15" fmla="*/ 10 h 20"/>
                <a:gd name="T16" fmla="*/ 14 w 17"/>
                <a:gd name="T17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0">
                  <a:moveTo>
                    <a:pt x="14" y="10"/>
                  </a:moveTo>
                  <a:cubicBezTo>
                    <a:pt x="12" y="8"/>
                    <a:pt x="11" y="4"/>
                    <a:pt x="9" y="3"/>
                  </a:cubicBezTo>
                  <a:cubicBezTo>
                    <a:pt x="8" y="3"/>
                    <a:pt x="0" y="0"/>
                    <a:pt x="0" y="1"/>
                  </a:cubicBezTo>
                  <a:cubicBezTo>
                    <a:pt x="1" y="5"/>
                    <a:pt x="3" y="7"/>
                    <a:pt x="5" y="10"/>
                  </a:cubicBezTo>
                  <a:cubicBezTo>
                    <a:pt x="7" y="13"/>
                    <a:pt x="4" y="17"/>
                    <a:pt x="7" y="20"/>
                  </a:cubicBezTo>
                  <a:cubicBezTo>
                    <a:pt x="8" y="19"/>
                    <a:pt x="9" y="16"/>
                    <a:pt x="10" y="14"/>
                  </a:cubicBezTo>
                  <a:cubicBezTo>
                    <a:pt x="12" y="13"/>
                    <a:pt x="13" y="14"/>
                    <a:pt x="14" y="14"/>
                  </a:cubicBezTo>
                  <a:cubicBezTo>
                    <a:pt x="17" y="14"/>
                    <a:pt x="14" y="10"/>
                    <a:pt x="14" y="10"/>
                  </a:cubicBezTo>
                  <a:cubicBezTo>
                    <a:pt x="13" y="9"/>
                    <a:pt x="14" y="10"/>
                    <a:pt x="14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24" name="Freeform 666">
              <a:extLst>
                <a:ext uri="{FF2B5EF4-FFF2-40B4-BE49-F238E27FC236}">
                  <a16:creationId xmlns:a16="http://schemas.microsoft.com/office/drawing/2014/main" id="{C1E1F4BB-90E3-E943-BCC1-66ED79332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93189" y="6666210"/>
              <a:ext cx="92356" cy="95566"/>
            </a:xfrm>
            <a:custGeom>
              <a:avLst/>
              <a:gdLst>
                <a:gd name="T0" fmla="*/ 7 w 10"/>
                <a:gd name="T1" fmla="*/ 9 h 10"/>
                <a:gd name="T2" fmla="*/ 7 w 10"/>
                <a:gd name="T3" fmla="*/ 7 h 10"/>
                <a:gd name="T4" fmla="*/ 10 w 10"/>
                <a:gd name="T5" fmla="*/ 4 h 10"/>
                <a:gd name="T6" fmla="*/ 8 w 10"/>
                <a:gd name="T7" fmla="*/ 1 h 10"/>
                <a:gd name="T8" fmla="*/ 3 w 10"/>
                <a:gd name="T9" fmla="*/ 4 h 10"/>
                <a:gd name="T10" fmla="*/ 0 w 10"/>
                <a:gd name="T11" fmla="*/ 9 h 10"/>
                <a:gd name="T12" fmla="*/ 3 w 10"/>
                <a:gd name="T13" fmla="*/ 9 h 10"/>
                <a:gd name="T14" fmla="*/ 7 w 10"/>
                <a:gd name="T15" fmla="*/ 10 h 10"/>
                <a:gd name="T16" fmla="*/ 7 w 10"/>
                <a:gd name="T17" fmla="*/ 9 h 10"/>
                <a:gd name="T18" fmla="*/ 7 w 10"/>
                <a:gd name="T1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0">
                  <a:moveTo>
                    <a:pt x="7" y="9"/>
                  </a:moveTo>
                  <a:cubicBezTo>
                    <a:pt x="6" y="8"/>
                    <a:pt x="6" y="8"/>
                    <a:pt x="7" y="7"/>
                  </a:cubicBezTo>
                  <a:cubicBezTo>
                    <a:pt x="8" y="6"/>
                    <a:pt x="9" y="5"/>
                    <a:pt x="10" y="4"/>
                  </a:cubicBezTo>
                  <a:cubicBezTo>
                    <a:pt x="10" y="4"/>
                    <a:pt x="8" y="2"/>
                    <a:pt x="8" y="1"/>
                  </a:cubicBezTo>
                  <a:cubicBezTo>
                    <a:pt x="8" y="5"/>
                    <a:pt x="3" y="0"/>
                    <a:pt x="3" y="4"/>
                  </a:cubicBezTo>
                  <a:cubicBezTo>
                    <a:pt x="3" y="6"/>
                    <a:pt x="1" y="8"/>
                    <a:pt x="0" y="9"/>
                  </a:cubicBezTo>
                  <a:cubicBezTo>
                    <a:pt x="0" y="10"/>
                    <a:pt x="2" y="9"/>
                    <a:pt x="3" y="9"/>
                  </a:cubicBezTo>
                  <a:cubicBezTo>
                    <a:pt x="5" y="9"/>
                    <a:pt x="6" y="9"/>
                    <a:pt x="7" y="10"/>
                  </a:cubicBezTo>
                  <a:cubicBezTo>
                    <a:pt x="7" y="10"/>
                    <a:pt x="7" y="9"/>
                    <a:pt x="7" y="9"/>
                  </a:cubicBezTo>
                  <a:cubicBezTo>
                    <a:pt x="6" y="8"/>
                    <a:pt x="7" y="9"/>
                    <a:pt x="7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25" name="Freeform 667">
              <a:extLst>
                <a:ext uri="{FF2B5EF4-FFF2-40B4-BE49-F238E27FC236}">
                  <a16:creationId xmlns:a16="http://schemas.microsoft.com/office/drawing/2014/main" id="{8B4910F9-F5D6-1341-95E4-DA7A5F186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12935" y="6815931"/>
              <a:ext cx="299364" cy="178393"/>
            </a:xfrm>
            <a:custGeom>
              <a:avLst/>
              <a:gdLst>
                <a:gd name="T0" fmla="*/ 17 w 32"/>
                <a:gd name="T1" fmla="*/ 4 h 19"/>
                <a:gd name="T2" fmla="*/ 2 w 32"/>
                <a:gd name="T3" fmla="*/ 0 h 19"/>
                <a:gd name="T4" fmla="*/ 2 w 32"/>
                <a:gd name="T5" fmla="*/ 5 h 19"/>
                <a:gd name="T6" fmla="*/ 3 w 32"/>
                <a:gd name="T7" fmla="*/ 8 h 19"/>
                <a:gd name="T8" fmla="*/ 1 w 32"/>
                <a:gd name="T9" fmla="*/ 11 h 19"/>
                <a:gd name="T10" fmla="*/ 3 w 32"/>
                <a:gd name="T11" fmla="*/ 17 h 19"/>
                <a:gd name="T12" fmla="*/ 9 w 32"/>
                <a:gd name="T13" fmla="*/ 17 h 19"/>
                <a:gd name="T14" fmla="*/ 16 w 32"/>
                <a:gd name="T15" fmla="*/ 18 h 19"/>
                <a:gd name="T16" fmla="*/ 21 w 32"/>
                <a:gd name="T17" fmla="*/ 15 h 19"/>
                <a:gd name="T18" fmla="*/ 28 w 32"/>
                <a:gd name="T19" fmla="*/ 14 h 19"/>
                <a:gd name="T20" fmla="*/ 28 w 32"/>
                <a:gd name="T21" fmla="*/ 8 h 19"/>
                <a:gd name="T22" fmla="*/ 29 w 32"/>
                <a:gd name="T23" fmla="*/ 3 h 19"/>
                <a:gd name="T24" fmla="*/ 21 w 32"/>
                <a:gd name="T25" fmla="*/ 2 h 19"/>
                <a:gd name="T26" fmla="*/ 17 w 32"/>
                <a:gd name="T27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19">
                  <a:moveTo>
                    <a:pt x="17" y="4"/>
                  </a:moveTo>
                  <a:cubicBezTo>
                    <a:pt x="13" y="4"/>
                    <a:pt x="3" y="6"/>
                    <a:pt x="2" y="0"/>
                  </a:cubicBezTo>
                  <a:cubicBezTo>
                    <a:pt x="1" y="2"/>
                    <a:pt x="0" y="4"/>
                    <a:pt x="2" y="5"/>
                  </a:cubicBezTo>
                  <a:cubicBezTo>
                    <a:pt x="3" y="6"/>
                    <a:pt x="4" y="7"/>
                    <a:pt x="3" y="8"/>
                  </a:cubicBezTo>
                  <a:cubicBezTo>
                    <a:pt x="2" y="9"/>
                    <a:pt x="1" y="9"/>
                    <a:pt x="1" y="11"/>
                  </a:cubicBezTo>
                  <a:cubicBezTo>
                    <a:pt x="2" y="13"/>
                    <a:pt x="3" y="14"/>
                    <a:pt x="3" y="17"/>
                  </a:cubicBezTo>
                  <a:cubicBezTo>
                    <a:pt x="5" y="17"/>
                    <a:pt x="7" y="17"/>
                    <a:pt x="9" y="17"/>
                  </a:cubicBezTo>
                  <a:cubicBezTo>
                    <a:pt x="11" y="17"/>
                    <a:pt x="14" y="19"/>
                    <a:pt x="16" y="18"/>
                  </a:cubicBezTo>
                  <a:cubicBezTo>
                    <a:pt x="18" y="18"/>
                    <a:pt x="20" y="16"/>
                    <a:pt x="21" y="15"/>
                  </a:cubicBezTo>
                  <a:cubicBezTo>
                    <a:pt x="23" y="13"/>
                    <a:pt x="25" y="14"/>
                    <a:pt x="28" y="14"/>
                  </a:cubicBezTo>
                  <a:cubicBezTo>
                    <a:pt x="27" y="12"/>
                    <a:pt x="27" y="11"/>
                    <a:pt x="28" y="8"/>
                  </a:cubicBezTo>
                  <a:cubicBezTo>
                    <a:pt x="29" y="6"/>
                    <a:pt x="32" y="4"/>
                    <a:pt x="29" y="3"/>
                  </a:cubicBezTo>
                  <a:cubicBezTo>
                    <a:pt x="27" y="2"/>
                    <a:pt x="24" y="1"/>
                    <a:pt x="21" y="2"/>
                  </a:cubicBezTo>
                  <a:cubicBezTo>
                    <a:pt x="19" y="2"/>
                    <a:pt x="18" y="4"/>
                    <a:pt x="17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26" name="Freeform 668">
              <a:extLst>
                <a:ext uri="{FF2B5EF4-FFF2-40B4-BE49-F238E27FC236}">
                  <a16:creationId xmlns:a16="http://schemas.microsoft.com/office/drawing/2014/main" id="{FDC9F91E-3987-794B-8DDA-5A91DED40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23124" y="6771334"/>
              <a:ext cx="168791" cy="140163"/>
            </a:xfrm>
            <a:custGeom>
              <a:avLst/>
              <a:gdLst>
                <a:gd name="T0" fmla="*/ 10 w 18"/>
                <a:gd name="T1" fmla="*/ 0 h 15"/>
                <a:gd name="T2" fmla="*/ 1 w 18"/>
                <a:gd name="T3" fmla="*/ 2 h 15"/>
                <a:gd name="T4" fmla="*/ 4 w 18"/>
                <a:gd name="T5" fmla="*/ 8 h 15"/>
                <a:gd name="T6" fmla="*/ 13 w 18"/>
                <a:gd name="T7" fmla="*/ 15 h 15"/>
                <a:gd name="T8" fmla="*/ 15 w 18"/>
                <a:gd name="T9" fmla="*/ 10 h 15"/>
                <a:gd name="T10" fmla="*/ 17 w 18"/>
                <a:gd name="T11" fmla="*/ 6 h 15"/>
                <a:gd name="T12" fmla="*/ 16 w 18"/>
                <a:gd name="T13" fmla="*/ 2 h 15"/>
                <a:gd name="T14" fmla="*/ 10 w 18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5">
                  <a:moveTo>
                    <a:pt x="10" y="0"/>
                  </a:moveTo>
                  <a:cubicBezTo>
                    <a:pt x="8" y="0"/>
                    <a:pt x="0" y="0"/>
                    <a:pt x="1" y="2"/>
                  </a:cubicBezTo>
                  <a:cubicBezTo>
                    <a:pt x="1" y="3"/>
                    <a:pt x="3" y="7"/>
                    <a:pt x="4" y="8"/>
                  </a:cubicBezTo>
                  <a:cubicBezTo>
                    <a:pt x="6" y="11"/>
                    <a:pt x="10" y="13"/>
                    <a:pt x="13" y="15"/>
                  </a:cubicBezTo>
                  <a:cubicBezTo>
                    <a:pt x="13" y="13"/>
                    <a:pt x="13" y="11"/>
                    <a:pt x="15" y="10"/>
                  </a:cubicBezTo>
                  <a:cubicBezTo>
                    <a:pt x="17" y="9"/>
                    <a:pt x="18" y="8"/>
                    <a:pt x="17" y="6"/>
                  </a:cubicBezTo>
                  <a:cubicBezTo>
                    <a:pt x="17" y="4"/>
                    <a:pt x="17" y="3"/>
                    <a:pt x="16" y="2"/>
                  </a:cubicBezTo>
                  <a:cubicBezTo>
                    <a:pt x="14" y="1"/>
                    <a:pt x="12" y="0"/>
                    <a:pt x="1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27" name="Freeform 669">
              <a:extLst>
                <a:ext uri="{FF2B5EF4-FFF2-40B4-BE49-F238E27FC236}">
                  <a16:creationId xmlns:a16="http://schemas.microsoft.com/office/drawing/2014/main" id="{44D44177-7904-3545-9274-0B729B72DA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44142" y="6704437"/>
              <a:ext cx="207006" cy="251657"/>
            </a:xfrm>
            <a:custGeom>
              <a:avLst/>
              <a:gdLst>
                <a:gd name="T0" fmla="*/ 21 w 22"/>
                <a:gd name="T1" fmla="*/ 19 h 27"/>
                <a:gd name="T2" fmla="*/ 20 w 22"/>
                <a:gd name="T3" fmla="*/ 17 h 27"/>
                <a:gd name="T4" fmla="*/ 19 w 22"/>
                <a:gd name="T5" fmla="*/ 13 h 27"/>
                <a:gd name="T6" fmla="*/ 15 w 22"/>
                <a:gd name="T7" fmla="*/ 10 h 27"/>
                <a:gd name="T8" fmla="*/ 14 w 22"/>
                <a:gd name="T9" fmla="*/ 8 h 27"/>
                <a:gd name="T10" fmla="*/ 12 w 22"/>
                <a:gd name="T11" fmla="*/ 5 h 27"/>
                <a:gd name="T12" fmla="*/ 5 w 22"/>
                <a:gd name="T13" fmla="*/ 1 h 27"/>
                <a:gd name="T14" fmla="*/ 2 w 22"/>
                <a:gd name="T15" fmla="*/ 4 h 27"/>
                <a:gd name="T16" fmla="*/ 4 w 22"/>
                <a:gd name="T17" fmla="*/ 14 h 27"/>
                <a:gd name="T18" fmla="*/ 1 w 22"/>
                <a:gd name="T19" fmla="*/ 19 h 27"/>
                <a:gd name="T20" fmla="*/ 0 w 22"/>
                <a:gd name="T21" fmla="*/ 23 h 27"/>
                <a:gd name="T22" fmla="*/ 4 w 22"/>
                <a:gd name="T23" fmla="*/ 27 h 27"/>
                <a:gd name="T24" fmla="*/ 6 w 22"/>
                <a:gd name="T25" fmla="*/ 23 h 27"/>
                <a:gd name="T26" fmla="*/ 10 w 22"/>
                <a:gd name="T27" fmla="*/ 26 h 27"/>
                <a:gd name="T28" fmla="*/ 20 w 22"/>
                <a:gd name="T29" fmla="*/ 24 h 27"/>
                <a:gd name="T30" fmla="*/ 21 w 22"/>
                <a:gd name="T31" fmla="*/ 19 h 27"/>
                <a:gd name="T32" fmla="*/ 21 w 22"/>
                <a:gd name="T33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27">
                  <a:moveTo>
                    <a:pt x="21" y="19"/>
                  </a:moveTo>
                  <a:cubicBezTo>
                    <a:pt x="22" y="18"/>
                    <a:pt x="21" y="18"/>
                    <a:pt x="20" y="17"/>
                  </a:cubicBezTo>
                  <a:cubicBezTo>
                    <a:pt x="19" y="16"/>
                    <a:pt x="19" y="15"/>
                    <a:pt x="19" y="13"/>
                  </a:cubicBezTo>
                  <a:cubicBezTo>
                    <a:pt x="21" y="10"/>
                    <a:pt x="18" y="10"/>
                    <a:pt x="15" y="10"/>
                  </a:cubicBezTo>
                  <a:cubicBezTo>
                    <a:pt x="14" y="10"/>
                    <a:pt x="14" y="9"/>
                    <a:pt x="14" y="8"/>
                  </a:cubicBezTo>
                  <a:cubicBezTo>
                    <a:pt x="13" y="6"/>
                    <a:pt x="12" y="7"/>
                    <a:pt x="12" y="5"/>
                  </a:cubicBezTo>
                  <a:cubicBezTo>
                    <a:pt x="11" y="2"/>
                    <a:pt x="9" y="0"/>
                    <a:pt x="5" y="1"/>
                  </a:cubicBezTo>
                  <a:cubicBezTo>
                    <a:pt x="2" y="2"/>
                    <a:pt x="2" y="2"/>
                    <a:pt x="2" y="4"/>
                  </a:cubicBezTo>
                  <a:cubicBezTo>
                    <a:pt x="3" y="7"/>
                    <a:pt x="4" y="10"/>
                    <a:pt x="4" y="14"/>
                  </a:cubicBezTo>
                  <a:cubicBezTo>
                    <a:pt x="5" y="17"/>
                    <a:pt x="2" y="16"/>
                    <a:pt x="1" y="19"/>
                  </a:cubicBezTo>
                  <a:cubicBezTo>
                    <a:pt x="0" y="20"/>
                    <a:pt x="0" y="22"/>
                    <a:pt x="0" y="23"/>
                  </a:cubicBezTo>
                  <a:cubicBezTo>
                    <a:pt x="0" y="25"/>
                    <a:pt x="3" y="26"/>
                    <a:pt x="4" y="27"/>
                  </a:cubicBezTo>
                  <a:cubicBezTo>
                    <a:pt x="4" y="26"/>
                    <a:pt x="4" y="23"/>
                    <a:pt x="6" y="23"/>
                  </a:cubicBezTo>
                  <a:cubicBezTo>
                    <a:pt x="8" y="23"/>
                    <a:pt x="9" y="24"/>
                    <a:pt x="10" y="26"/>
                  </a:cubicBezTo>
                  <a:cubicBezTo>
                    <a:pt x="11" y="26"/>
                    <a:pt x="18" y="24"/>
                    <a:pt x="20" y="24"/>
                  </a:cubicBezTo>
                  <a:cubicBezTo>
                    <a:pt x="18" y="22"/>
                    <a:pt x="20" y="21"/>
                    <a:pt x="21" y="19"/>
                  </a:cubicBezTo>
                  <a:cubicBezTo>
                    <a:pt x="22" y="18"/>
                    <a:pt x="20" y="20"/>
                    <a:pt x="21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28" name="Freeform 670">
              <a:extLst>
                <a:ext uri="{FF2B5EF4-FFF2-40B4-BE49-F238E27FC236}">
                  <a16:creationId xmlns:a16="http://schemas.microsoft.com/office/drawing/2014/main" id="{7D068A06-345E-7841-B038-689B8C135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32679" y="6554719"/>
              <a:ext cx="328029" cy="178393"/>
            </a:xfrm>
            <a:custGeom>
              <a:avLst/>
              <a:gdLst>
                <a:gd name="T0" fmla="*/ 30 w 35"/>
                <a:gd name="T1" fmla="*/ 3 h 19"/>
                <a:gd name="T2" fmla="*/ 24 w 35"/>
                <a:gd name="T3" fmla="*/ 1 h 19"/>
                <a:gd name="T4" fmla="*/ 19 w 35"/>
                <a:gd name="T5" fmla="*/ 4 h 19"/>
                <a:gd name="T6" fmla="*/ 15 w 35"/>
                <a:gd name="T7" fmla="*/ 4 h 19"/>
                <a:gd name="T8" fmla="*/ 13 w 35"/>
                <a:gd name="T9" fmla="*/ 6 h 19"/>
                <a:gd name="T10" fmla="*/ 5 w 35"/>
                <a:gd name="T11" fmla="*/ 4 h 19"/>
                <a:gd name="T12" fmla="*/ 5 w 35"/>
                <a:gd name="T13" fmla="*/ 7 h 19"/>
                <a:gd name="T14" fmla="*/ 3 w 35"/>
                <a:gd name="T15" fmla="*/ 8 h 19"/>
                <a:gd name="T16" fmla="*/ 3 w 35"/>
                <a:gd name="T17" fmla="*/ 15 h 19"/>
                <a:gd name="T18" fmla="*/ 11 w 35"/>
                <a:gd name="T19" fmla="*/ 19 h 19"/>
                <a:gd name="T20" fmla="*/ 21 w 35"/>
                <a:gd name="T21" fmla="*/ 17 h 19"/>
                <a:gd name="T22" fmla="*/ 25 w 35"/>
                <a:gd name="T23" fmla="*/ 15 h 19"/>
                <a:gd name="T24" fmla="*/ 29 w 35"/>
                <a:gd name="T25" fmla="*/ 9 h 19"/>
                <a:gd name="T26" fmla="*/ 33 w 35"/>
                <a:gd name="T27" fmla="*/ 6 h 19"/>
                <a:gd name="T28" fmla="*/ 30 w 35"/>
                <a:gd name="T29" fmla="*/ 3 h 19"/>
                <a:gd name="T30" fmla="*/ 30 w 35"/>
                <a:gd name="T31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" h="19">
                  <a:moveTo>
                    <a:pt x="30" y="3"/>
                  </a:moveTo>
                  <a:cubicBezTo>
                    <a:pt x="30" y="2"/>
                    <a:pt x="25" y="2"/>
                    <a:pt x="24" y="1"/>
                  </a:cubicBezTo>
                  <a:cubicBezTo>
                    <a:pt x="20" y="0"/>
                    <a:pt x="22" y="4"/>
                    <a:pt x="19" y="4"/>
                  </a:cubicBezTo>
                  <a:cubicBezTo>
                    <a:pt x="18" y="3"/>
                    <a:pt x="17" y="4"/>
                    <a:pt x="15" y="4"/>
                  </a:cubicBezTo>
                  <a:cubicBezTo>
                    <a:pt x="14" y="4"/>
                    <a:pt x="14" y="6"/>
                    <a:pt x="13" y="6"/>
                  </a:cubicBezTo>
                  <a:cubicBezTo>
                    <a:pt x="9" y="8"/>
                    <a:pt x="7" y="6"/>
                    <a:pt x="5" y="4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4" y="8"/>
                    <a:pt x="3" y="6"/>
                    <a:pt x="3" y="8"/>
                  </a:cubicBezTo>
                  <a:cubicBezTo>
                    <a:pt x="3" y="11"/>
                    <a:pt x="0" y="13"/>
                    <a:pt x="3" y="15"/>
                  </a:cubicBezTo>
                  <a:cubicBezTo>
                    <a:pt x="5" y="17"/>
                    <a:pt x="8" y="19"/>
                    <a:pt x="11" y="19"/>
                  </a:cubicBezTo>
                  <a:cubicBezTo>
                    <a:pt x="15" y="19"/>
                    <a:pt x="17" y="16"/>
                    <a:pt x="21" y="17"/>
                  </a:cubicBezTo>
                  <a:cubicBezTo>
                    <a:pt x="21" y="16"/>
                    <a:pt x="24" y="16"/>
                    <a:pt x="25" y="15"/>
                  </a:cubicBezTo>
                  <a:cubicBezTo>
                    <a:pt x="26" y="13"/>
                    <a:pt x="27" y="11"/>
                    <a:pt x="29" y="9"/>
                  </a:cubicBezTo>
                  <a:cubicBezTo>
                    <a:pt x="30" y="7"/>
                    <a:pt x="31" y="7"/>
                    <a:pt x="33" y="6"/>
                  </a:cubicBezTo>
                  <a:cubicBezTo>
                    <a:pt x="35" y="4"/>
                    <a:pt x="30" y="4"/>
                    <a:pt x="30" y="3"/>
                  </a:cubicBezTo>
                  <a:cubicBezTo>
                    <a:pt x="30" y="3"/>
                    <a:pt x="30" y="4"/>
                    <a:pt x="30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29" name="Freeform 671">
              <a:extLst>
                <a:ext uri="{FF2B5EF4-FFF2-40B4-BE49-F238E27FC236}">
                  <a16:creationId xmlns:a16="http://schemas.microsoft.com/office/drawing/2014/main" id="{DB222195-038C-F148-98F3-811659A4F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20574" y="6956097"/>
              <a:ext cx="289811" cy="299442"/>
            </a:xfrm>
            <a:custGeom>
              <a:avLst/>
              <a:gdLst>
                <a:gd name="T0" fmla="*/ 31 w 31"/>
                <a:gd name="T1" fmla="*/ 0 h 32"/>
                <a:gd name="T2" fmla="*/ 23 w 31"/>
                <a:gd name="T3" fmla="*/ 3 h 32"/>
                <a:gd name="T4" fmla="*/ 13 w 31"/>
                <a:gd name="T5" fmla="*/ 2 h 32"/>
                <a:gd name="T6" fmla="*/ 9 w 31"/>
                <a:gd name="T7" fmla="*/ 4 h 32"/>
                <a:gd name="T8" fmla="*/ 6 w 31"/>
                <a:gd name="T9" fmla="*/ 5 h 32"/>
                <a:gd name="T10" fmla="*/ 4 w 31"/>
                <a:gd name="T11" fmla="*/ 8 h 32"/>
                <a:gd name="T12" fmla="*/ 2 w 31"/>
                <a:gd name="T13" fmla="*/ 11 h 32"/>
                <a:gd name="T14" fmla="*/ 2 w 31"/>
                <a:gd name="T15" fmla="*/ 15 h 32"/>
                <a:gd name="T16" fmla="*/ 4 w 31"/>
                <a:gd name="T17" fmla="*/ 17 h 32"/>
                <a:gd name="T18" fmla="*/ 5 w 31"/>
                <a:gd name="T19" fmla="*/ 22 h 32"/>
                <a:gd name="T20" fmla="*/ 6 w 31"/>
                <a:gd name="T21" fmla="*/ 25 h 32"/>
                <a:gd name="T22" fmla="*/ 7 w 31"/>
                <a:gd name="T23" fmla="*/ 28 h 32"/>
                <a:gd name="T24" fmla="*/ 8 w 31"/>
                <a:gd name="T25" fmla="*/ 29 h 32"/>
                <a:gd name="T26" fmla="*/ 10 w 31"/>
                <a:gd name="T27" fmla="*/ 31 h 32"/>
                <a:gd name="T28" fmla="*/ 12 w 31"/>
                <a:gd name="T29" fmla="*/ 30 h 32"/>
                <a:gd name="T30" fmla="*/ 13 w 31"/>
                <a:gd name="T31" fmla="*/ 31 h 32"/>
                <a:gd name="T32" fmla="*/ 13 w 31"/>
                <a:gd name="T33" fmla="*/ 26 h 32"/>
                <a:gd name="T34" fmla="*/ 17 w 31"/>
                <a:gd name="T35" fmla="*/ 26 h 32"/>
                <a:gd name="T36" fmla="*/ 14 w 31"/>
                <a:gd name="T37" fmla="*/ 23 h 32"/>
                <a:gd name="T38" fmla="*/ 17 w 31"/>
                <a:gd name="T39" fmla="*/ 24 h 32"/>
                <a:gd name="T40" fmla="*/ 18 w 31"/>
                <a:gd name="T41" fmla="*/ 22 h 32"/>
                <a:gd name="T42" fmla="*/ 21 w 31"/>
                <a:gd name="T43" fmla="*/ 23 h 32"/>
                <a:gd name="T44" fmla="*/ 19 w 31"/>
                <a:gd name="T45" fmla="*/ 19 h 32"/>
                <a:gd name="T46" fmla="*/ 15 w 31"/>
                <a:gd name="T47" fmla="*/ 17 h 32"/>
                <a:gd name="T48" fmla="*/ 15 w 31"/>
                <a:gd name="T49" fmla="*/ 16 h 32"/>
                <a:gd name="T50" fmla="*/ 11 w 31"/>
                <a:gd name="T51" fmla="*/ 10 h 32"/>
                <a:gd name="T52" fmla="*/ 16 w 31"/>
                <a:gd name="T53" fmla="*/ 11 h 32"/>
                <a:gd name="T54" fmla="*/ 16 w 31"/>
                <a:gd name="T55" fmla="*/ 10 h 32"/>
                <a:gd name="T56" fmla="*/ 18 w 31"/>
                <a:gd name="T57" fmla="*/ 11 h 32"/>
                <a:gd name="T58" fmla="*/ 17 w 31"/>
                <a:gd name="T59" fmla="*/ 9 h 32"/>
                <a:gd name="T60" fmla="*/ 21 w 31"/>
                <a:gd name="T61" fmla="*/ 10 h 32"/>
                <a:gd name="T62" fmla="*/ 17 w 31"/>
                <a:gd name="T63" fmla="*/ 7 h 32"/>
                <a:gd name="T64" fmla="*/ 22 w 31"/>
                <a:gd name="T65" fmla="*/ 5 h 32"/>
                <a:gd name="T66" fmla="*/ 21 w 31"/>
                <a:gd name="T67" fmla="*/ 7 h 32"/>
                <a:gd name="T68" fmla="*/ 25 w 31"/>
                <a:gd name="T69" fmla="*/ 5 h 32"/>
                <a:gd name="T70" fmla="*/ 29 w 31"/>
                <a:gd name="T71" fmla="*/ 7 h 32"/>
                <a:gd name="T72" fmla="*/ 31 w 31"/>
                <a:gd name="T7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1" h="32">
                  <a:moveTo>
                    <a:pt x="31" y="0"/>
                  </a:moveTo>
                  <a:cubicBezTo>
                    <a:pt x="28" y="2"/>
                    <a:pt x="27" y="4"/>
                    <a:pt x="23" y="3"/>
                  </a:cubicBezTo>
                  <a:cubicBezTo>
                    <a:pt x="21" y="2"/>
                    <a:pt x="15" y="1"/>
                    <a:pt x="13" y="2"/>
                  </a:cubicBezTo>
                  <a:cubicBezTo>
                    <a:pt x="13" y="5"/>
                    <a:pt x="10" y="3"/>
                    <a:pt x="9" y="4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4" y="6"/>
                    <a:pt x="4" y="7"/>
                    <a:pt x="4" y="8"/>
                  </a:cubicBezTo>
                  <a:cubicBezTo>
                    <a:pt x="3" y="9"/>
                    <a:pt x="3" y="10"/>
                    <a:pt x="2" y="11"/>
                  </a:cubicBezTo>
                  <a:cubicBezTo>
                    <a:pt x="0" y="13"/>
                    <a:pt x="0" y="13"/>
                    <a:pt x="2" y="15"/>
                  </a:cubicBezTo>
                  <a:cubicBezTo>
                    <a:pt x="3" y="16"/>
                    <a:pt x="4" y="16"/>
                    <a:pt x="4" y="17"/>
                  </a:cubicBezTo>
                  <a:cubicBezTo>
                    <a:pt x="4" y="19"/>
                    <a:pt x="4" y="20"/>
                    <a:pt x="5" y="22"/>
                  </a:cubicBezTo>
                  <a:cubicBezTo>
                    <a:pt x="5" y="23"/>
                    <a:pt x="5" y="24"/>
                    <a:pt x="6" y="25"/>
                  </a:cubicBezTo>
                  <a:cubicBezTo>
                    <a:pt x="8" y="26"/>
                    <a:pt x="6" y="27"/>
                    <a:pt x="7" y="28"/>
                  </a:cubicBezTo>
                  <a:cubicBezTo>
                    <a:pt x="7" y="30"/>
                    <a:pt x="8" y="29"/>
                    <a:pt x="8" y="29"/>
                  </a:cubicBezTo>
                  <a:cubicBezTo>
                    <a:pt x="10" y="29"/>
                    <a:pt x="10" y="30"/>
                    <a:pt x="10" y="31"/>
                  </a:cubicBezTo>
                  <a:cubicBezTo>
                    <a:pt x="11" y="31"/>
                    <a:pt x="12" y="30"/>
                    <a:pt x="12" y="30"/>
                  </a:cubicBezTo>
                  <a:cubicBezTo>
                    <a:pt x="13" y="29"/>
                    <a:pt x="13" y="31"/>
                    <a:pt x="13" y="31"/>
                  </a:cubicBezTo>
                  <a:cubicBezTo>
                    <a:pt x="14" y="32"/>
                    <a:pt x="13" y="25"/>
                    <a:pt x="13" y="26"/>
                  </a:cubicBezTo>
                  <a:cubicBezTo>
                    <a:pt x="13" y="25"/>
                    <a:pt x="16" y="26"/>
                    <a:pt x="17" y="26"/>
                  </a:cubicBezTo>
                  <a:cubicBezTo>
                    <a:pt x="17" y="25"/>
                    <a:pt x="14" y="24"/>
                    <a:pt x="14" y="23"/>
                  </a:cubicBezTo>
                  <a:cubicBezTo>
                    <a:pt x="15" y="21"/>
                    <a:pt x="17" y="23"/>
                    <a:pt x="17" y="24"/>
                  </a:cubicBezTo>
                  <a:cubicBezTo>
                    <a:pt x="19" y="25"/>
                    <a:pt x="18" y="23"/>
                    <a:pt x="18" y="22"/>
                  </a:cubicBezTo>
                  <a:cubicBezTo>
                    <a:pt x="18" y="21"/>
                    <a:pt x="21" y="23"/>
                    <a:pt x="21" y="23"/>
                  </a:cubicBezTo>
                  <a:cubicBezTo>
                    <a:pt x="21" y="22"/>
                    <a:pt x="19" y="19"/>
                    <a:pt x="19" y="19"/>
                  </a:cubicBezTo>
                  <a:cubicBezTo>
                    <a:pt x="18" y="18"/>
                    <a:pt x="16" y="18"/>
                    <a:pt x="15" y="17"/>
                  </a:cubicBezTo>
                  <a:cubicBezTo>
                    <a:pt x="15" y="17"/>
                    <a:pt x="15" y="15"/>
                    <a:pt x="15" y="16"/>
                  </a:cubicBezTo>
                  <a:cubicBezTo>
                    <a:pt x="14" y="14"/>
                    <a:pt x="11" y="12"/>
                    <a:pt x="11" y="10"/>
                  </a:cubicBezTo>
                  <a:cubicBezTo>
                    <a:pt x="12" y="6"/>
                    <a:pt x="15" y="10"/>
                    <a:pt x="16" y="11"/>
                  </a:cubicBezTo>
                  <a:cubicBezTo>
                    <a:pt x="16" y="11"/>
                    <a:pt x="16" y="10"/>
                    <a:pt x="16" y="10"/>
                  </a:cubicBezTo>
                  <a:cubicBezTo>
                    <a:pt x="17" y="9"/>
                    <a:pt x="18" y="10"/>
                    <a:pt x="18" y="11"/>
                  </a:cubicBezTo>
                  <a:cubicBezTo>
                    <a:pt x="18" y="11"/>
                    <a:pt x="17" y="9"/>
                    <a:pt x="17" y="9"/>
                  </a:cubicBezTo>
                  <a:cubicBezTo>
                    <a:pt x="18" y="9"/>
                    <a:pt x="20" y="10"/>
                    <a:pt x="21" y="10"/>
                  </a:cubicBezTo>
                  <a:cubicBezTo>
                    <a:pt x="21" y="9"/>
                    <a:pt x="17" y="9"/>
                    <a:pt x="17" y="7"/>
                  </a:cubicBezTo>
                  <a:cubicBezTo>
                    <a:pt x="17" y="7"/>
                    <a:pt x="21" y="5"/>
                    <a:pt x="22" y="5"/>
                  </a:cubicBezTo>
                  <a:cubicBezTo>
                    <a:pt x="22" y="5"/>
                    <a:pt x="21" y="7"/>
                    <a:pt x="21" y="7"/>
                  </a:cubicBezTo>
                  <a:cubicBezTo>
                    <a:pt x="21" y="7"/>
                    <a:pt x="24" y="5"/>
                    <a:pt x="25" y="5"/>
                  </a:cubicBezTo>
                  <a:cubicBezTo>
                    <a:pt x="26" y="5"/>
                    <a:pt x="27" y="6"/>
                    <a:pt x="29" y="7"/>
                  </a:cubicBezTo>
                  <a:cubicBezTo>
                    <a:pt x="30" y="5"/>
                    <a:pt x="31" y="2"/>
                    <a:pt x="3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30" name="Freeform 672">
              <a:extLst>
                <a:ext uri="{FF2B5EF4-FFF2-40B4-BE49-F238E27FC236}">
                  <a16:creationId xmlns:a16="http://schemas.microsoft.com/office/drawing/2014/main" id="{958B0E02-6D40-9841-8A2D-F563091CCD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81724" y="6940166"/>
              <a:ext cx="140127" cy="92380"/>
            </a:xfrm>
            <a:custGeom>
              <a:avLst/>
              <a:gdLst>
                <a:gd name="T0" fmla="*/ 15 w 15"/>
                <a:gd name="T1" fmla="*/ 6 h 10"/>
                <a:gd name="T2" fmla="*/ 10 w 15"/>
                <a:gd name="T3" fmla="*/ 1 h 10"/>
                <a:gd name="T4" fmla="*/ 2 w 15"/>
                <a:gd name="T5" fmla="*/ 5 h 10"/>
                <a:gd name="T6" fmla="*/ 1 w 15"/>
                <a:gd name="T7" fmla="*/ 9 h 10"/>
                <a:gd name="T8" fmla="*/ 6 w 15"/>
                <a:gd name="T9" fmla="*/ 9 h 10"/>
                <a:gd name="T10" fmla="*/ 11 w 15"/>
                <a:gd name="T11" fmla="*/ 7 h 10"/>
                <a:gd name="T12" fmla="*/ 15 w 15"/>
                <a:gd name="T13" fmla="*/ 6 h 10"/>
                <a:gd name="T14" fmla="*/ 15 w 15"/>
                <a:gd name="T15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0">
                  <a:moveTo>
                    <a:pt x="15" y="6"/>
                  </a:moveTo>
                  <a:cubicBezTo>
                    <a:pt x="13" y="4"/>
                    <a:pt x="10" y="4"/>
                    <a:pt x="10" y="1"/>
                  </a:cubicBezTo>
                  <a:cubicBezTo>
                    <a:pt x="5" y="0"/>
                    <a:pt x="4" y="0"/>
                    <a:pt x="2" y="5"/>
                  </a:cubicBezTo>
                  <a:cubicBezTo>
                    <a:pt x="2" y="6"/>
                    <a:pt x="0" y="9"/>
                    <a:pt x="1" y="9"/>
                  </a:cubicBezTo>
                  <a:cubicBezTo>
                    <a:pt x="3" y="10"/>
                    <a:pt x="5" y="10"/>
                    <a:pt x="6" y="9"/>
                  </a:cubicBezTo>
                  <a:cubicBezTo>
                    <a:pt x="8" y="8"/>
                    <a:pt x="9" y="7"/>
                    <a:pt x="11" y="7"/>
                  </a:cubicBezTo>
                  <a:cubicBezTo>
                    <a:pt x="11" y="7"/>
                    <a:pt x="15" y="7"/>
                    <a:pt x="15" y="6"/>
                  </a:cubicBezTo>
                  <a:cubicBezTo>
                    <a:pt x="14" y="6"/>
                    <a:pt x="15" y="7"/>
                    <a:pt x="15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31" name="Freeform 673">
              <a:extLst>
                <a:ext uri="{FF2B5EF4-FFF2-40B4-BE49-F238E27FC236}">
                  <a16:creationId xmlns:a16="http://schemas.microsoft.com/office/drawing/2014/main" id="{3BC9047A-1E2C-3442-8566-3537644A5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82361" y="6911499"/>
              <a:ext cx="82803" cy="168837"/>
            </a:xfrm>
            <a:custGeom>
              <a:avLst/>
              <a:gdLst>
                <a:gd name="T0" fmla="*/ 6 w 9"/>
                <a:gd name="T1" fmla="*/ 16 h 18"/>
                <a:gd name="T2" fmla="*/ 7 w 9"/>
                <a:gd name="T3" fmla="*/ 11 h 18"/>
                <a:gd name="T4" fmla="*/ 6 w 9"/>
                <a:gd name="T5" fmla="*/ 6 h 18"/>
                <a:gd name="T6" fmla="*/ 7 w 9"/>
                <a:gd name="T7" fmla="*/ 4 h 18"/>
                <a:gd name="T8" fmla="*/ 3 w 9"/>
                <a:gd name="T9" fmla="*/ 1 h 18"/>
                <a:gd name="T10" fmla="*/ 0 w 9"/>
                <a:gd name="T11" fmla="*/ 9 h 18"/>
                <a:gd name="T12" fmla="*/ 4 w 9"/>
                <a:gd name="T13" fmla="*/ 18 h 18"/>
                <a:gd name="T14" fmla="*/ 6 w 9"/>
                <a:gd name="T15" fmla="*/ 16 h 18"/>
                <a:gd name="T16" fmla="*/ 6 w 9"/>
                <a:gd name="T1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8">
                  <a:moveTo>
                    <a:pt x="6" y="16"/>
                  </a:moveTo>
                  <a:cubicBezTo>
                    <a:pt x="7" y="14"/>
                    <a:pt x="9" y="12"/>
                    <a:pt x="7" y="11"/>
                  </a:cubicBezTo>
                  <a:cubicBezTo>
                    <a:pt x="6" y="10"/>
                    <a:pt x="5" y="8"/>
                    <a:pt x="6" y="6"/>
                  </a:cubicBezTo>
                  <a:cubicBezTo>
                    <a:pt x="6" y="6"/>
                    <a:pt x="7" y="4"/>
                    <a:pt x="7" y="4"/>
                  </a:cubicBezTo>
                  <a:cubicBezTo>
                    <a:pt x="6" y="3"/>
                    <a:pt x="4" y="1"/>
                    <a:pt x="3" y="1"/>
                  </a:cubicBezTo>
                  <a:cubicBezTo>
                    <a:pt x="0" y="0"/>
                    <a:pt x="0" y="7"/>
                    <a:pt x="0" y="9"/>
                  </a:cubicBezTo>
                  <a:cubicBezTo>
                    <a:pt x="0" y="13"/>
                    <a:pt x="2" y="15"/>
                    <a:pt x="4" y="18"/>
                  </a:cubicBezTo>
                  <a:cubicBezTo>
                    <a:pt x="5" y="17"/>
                    <a:pt x="6" y="16"/>
                    <a:pt x="6" y="16"/>
                  </a:cubicBezTo>
                  <a:cubicBezTo>
                    <a:pt x="7" y="14"/>
                    <a:pt x="6" y="16"/>
                    <a:pt x="6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32" name="Freeform 674">
              <a:extLst>
                <a:ext uri="{FF2B5EF4-FFF2-40B4-BE49-F238E27FC236}">
                  <a16:creationId xmlns:a16="http://schemas.microsoft.com/office/drawing/2014/main" id="{1126BEC1-7F29-894F-9E37-D29F6092E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30129" y="6930613"/>
              <a:ext cx="121018" cy="82827"/>
            </a:xfrm>
            <a:custGeom>
              <a:avLst/>
              <a:gdLst>
                <a:gd name="T0" fmla="*/ 11 w 13"/>
                <a:gd name="T1" fmla="*/ 0 h 9"/>
                <a:gd name="T2" fmla="*/ 2 w 13"/>
                <a:gd name="T3" fmla="*/ 2 h 9"/>
                <a:gd name="T4" fmla="*/ 3 w 13"/>
                <a:gd name="T5" fmla="*/ 9 h 9"/>
                <a:gd name="T6" fmla="*/ 7 w 13"/>
                <a:gd name="T7" fmla="*/ 8 h 9"/>
                <a:gd name="T8" fmla="*/ 10 w 13"/>
                <a:gd name="T9" fmla="*/ 7 h 9"/>
                <a:gd name="T10" fmla="*/ 11 w 13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9">
                  <a:moveTo>
                    <a:pt x="11" y="0"/>
                  </a:moveTo>
                  <a:cubicBezTo>
                    <a:pt x="9" y="0"/>
                    <a:pt x="2" y="0"/>
                    <a:pt x="2" y="2"/>
                  </a:cubicBezTo>
                  <a:cubicBezTo>
                    <a:pt x="0" y="4"/>
                    <a:pt x="0" y="8"/>
                    <a:pt x="3" y="9"/>
                  </a:cubicBezTo>
                  <a:cubicBezTo>
                    <a:pt x="4" y="8"/>
                    <a:pt x="6" y="9"/>
                    <a:pt x="7" y="8"/>
                  </a:cubicBezTo>
                  <a:cubicBezTo>
                    <a:pt x="8" y="8"/>
                    <a:pt x="9" y="6"/>
                    <a:pt x="10" y="7"/>
                  </a:cubicBezTo>
                  <a:cubicBezTo>
                    <a:pt x="13" y="9"/>
                    <a:pt x="11" y="1"/>
                    <a:pt x="1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33" name="Freeform 675">
              <a:extLst>
                <a:ext uri="{FF2B5EF4-FFF2-40B4-BE49-F238E27FC236}">
                  <a16:creationId xmlns:a16="http://schemas.microsoft.com/office/drawing/2014/main" id="{6FB036B4-73F9-BC41-8E8E-17807E36A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55610" y="6984764"/>
              <a:ext cx="178346" cy="149721"/>
            </a:xfrm>
            <a:custGeom>
              <a:avLst/>
              <a:gdLst>
                <a:gd name="T0" fmla="*/ 19 w 19"/>
                <a:gd name="T1" fmla="*/ 14 h 16"/>
                <a:gd name="T2" fmla="*/ 17 w 19"/>
                <a:gd name="T3" fmla="*/ 10 h 16"/>
                <a:gd name="T4" fmla="*/ 16 w 19"/>
                <a:gd name="T5" fmla="*/ 7 h 16"/>
                <a:gd name="T6" fmla="*/ 14 w 19"/>
                <a:gd name="T7" fmla="*/ 3 h 16"/>
                <a:gd name="T8" fmla="*/ 12 w 19"/>
                <a:gd name="T9" fmla="*/ 0 h 16"/>
                <a:gd name="T10" fmla="*/ 6 w 19"/>
                <a:gd name="T11" fmla="*/ 6 h 16"/>
                <a:gd name="T12" fmla="*/ 9 w 19"/>
                <a:gd name="T13" fmla="*/ 9 h 16"/>
                <a:gd name="T14" fmla="*/ 12 w 19"/>
                <a:gd name="T15" fmla="*/ 11 h 16"/>
                <a:gd name="T16" fmla="*/ 16 w 19"/>
                <a:gd name="T17" fmla="*/ 13 h 16"/>
                <a:gd name="T18" fmla="*/ 19 w 19"/>
                <a:gd name="T19" fmla="*/ 14 h 16"/>
                <a:gd name="T20" fmla="*/ 19 w 19"/>
                <a:gd name="T21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6">
                  <a:moveTo>
                    <a:pt x="19" y="14"/>
                  </a:moveTo>
                  <a:cubicBezTo>
                    <a:pt x="19" y="12"/>
                    <a:pt x="19" y="11"/>
                    <a:pt x="17" y="10"/>
                  </a:cubicBezTo>
                  <a:cubicBezTo>
                    <a:pt x="15" y="9"/>
                    <a:pt x="17" y="8"/>
                    <a:pt x="16" y="7"/>
                  </a:cubicBezTo>
                  <a:cubicBezTo>
                    <a:pt x="15" y="5"/>
                    <a:pt x="14" y="6"/>
                    <a:pt x="14" y="3"/>
                  </a:cubicBezTo>
                  <a:cubicBezTo>
                    <a:pt x="14" y="3"/>
                    <a:pt x="11" y="1"/>
                    <a:pt x="12" y="0"/>
                  </a:cubicBezTo>
                  <a:cubicBezTo>
                    <a:pt x="9" y="0"/>
                    <a:pt x="0" y="1"/>
                    <a:pt x="6" y="6"/>
                  </a:cubicBezTo>
                  <a:cubicBezTo>
                    <a:pt x="7" y="7"/>
                    <a:pt x="8" y="8"/>
                    <a:pt x="9" y="9"/>
                  </a:cubicBezTo>
                  <a:cubicBezTo>
                    <a:pt x="10" y="10"/>
                    <a:pt x="11" y="10"/>
                    <a:pt x="12" y="11"/>
                  </a:cubicBezTo>
                  <a:cubicBezTo>
                    <a:pt x="14" y="11"/>
                    <a:pt x="16" y="11"/>
                    <a:pt x="16" y="13"/>
                  </a:cubicBezTo>
                  <a:cubicBezTo>
                    <a:pt x="17" y="14"/>
                    <a:pt x="18" y="16"/>
                    <a:pt x="19" y="14"/>
                  </a:cubicBezTo>
                  <a:cubicBezTo>
                    <a:pt x="19" y="13"/>
                    <a:pt x="18" y="15"/>
                    <a:pt x="19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34" name="Freeform 676">
              <a:extLst>
                <a:ext uri="{FF2B5EF4-FFF2-40B4-BE49-F238E27FC236}">
                  <a16:creationId xmlns:a16="http://schemas.microsoft.com/office/drawing/2014/main" id="{1E95DAC0-2973-2E44-A273-D579CD949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22489" y="7061218"/>
              <a:ext cx="923568" cy="783643"/>
            </a:xfrm>
            <a:custGeom>
              <a:avLst/>
              <a:gdLst>
                <a:gd name="T0" fmla="*/ 95 w 99"/>
                <a:gd name="T1" fmla="*/ 73 h 84"/>
                <a:gd name="T2" fmla="*/ 93 w 99"/>
                <a:gd name="T3" fmla="*/ 68 h 84"/>
                <a:gd name="T4" fmla="*/ 90 w 99"/>
                <a:gd name="T5" fmla="*/ 65 h 84"/>
                <a:gd name="T6" fmla="*/ 86 w 99"/>
                <a:gd name="T7" fmla="*/ 60 h 84"/>
                <a:gd name="T8" fmla="*/ 87 w 99"/>
                <a:gd name="T9" fmla="*/ 55 h 84"/>
                <a:gd name="T10" fmla="*/ 89 w 99"/>
                <a:gd name="T11" fmla="*/ 50 h 84"/>
                <a:gd name="T12" fmla="*/ 84 w 99"/>
                <a:gd name="T13" fmla="*/ 49 h 84"/>
                <a:gd name="T14" fmla="*/ 84 w 99"/>
                <a:gd name="T15" fmla="*/ 46 h 84"/>
                <a:gd name="T16" fmla="*/ 84 w 99"/>
                <a:gd name="T17" fmla="*/ 40 h 84"/>
                <a:gd name="T18" fmla="*/ 82 w 99"/>
                <a:gd name="T19" fmla="*/ 36 h 84"/>
                <a:gd name="T20" fmla="*/ 85 w 99"/>
                <a:gd name="T21" fmla="*/ 31 h 84"/>
                <a:gd name="T22" fmla="*/ 86 w 99"/>
                <a:gd name="T23" fmla="*/ 20 h 84"/>
                <a:gd name="T24" fmla="*/ 79 w 99"/>
                <a:gd name="T25" fmla="*/ 18 h 84"/>
                <a:gd name="T26" fmla="*/ 76 w 99"/>
                <a:gd name="T27" fmla="*/ 15 h 84"/>
                <a:gd name="T28" fmla="*/ 71 w 99"/>
                <a:gd name="T29" fmla="*/ 13 h 84"/>
                <a:gd name="T30" fmla="*/ 66 w 99"/>
                <a:gd name="T31" fmla="*/ 12 h 84"/>
                <a:gd name="T32" fmla="*/ 61 w 99"/>
                <a:gd name="T33" fmla="*/ 11 h 84"/>
                <a:gd name="T34" fmla="*/ 57 w 99"/>
                <a:gd name="T35" fmla="*/ 12 h 84"/>
                <a:gd name="T36" fmla="*/ 53 w 99"/>
                <a:gd name="T37" fmla="*/ 15 h 84"/>
                <a:gd name="T38" fmla="*/ 49 w 99"/>
                <a:gd name="T39" fmla="*/ 17 h 84"/>
                <a:gd name="T40" fmla="*/ 46 w 99"/>
                <a:gd name="T41" fmla="*/ 20 h 84"/>
                <a:gd name="T42" fmla="*/ 33 w 99"/>
                <a:gd name="T43" fmla="*/ 18 h 84"/>
                <a:gd name="T44" fmla="*/ 30 w 99"/>
                <a:gd name="T45" fmla="*/ 16 h 84"/>
                <a:gd name="T46" fmla="*/ 25 w 99"/>
                <a:gd name="T47" fmla="*/ 15 h 84"/>
                <a:gd name="T48" fmla="*/ 24 w 99"/>
                <a:gd name="T49" fmla="*/ 10 h 84"/>
                <a:gd name="T50" fmla="*/ 20 w 99"/>
                <a:gd name="T51" fmla="*/ 5 h 84"/>
                <a:gd name="T52" fmla="*/ 14 w 99"/>
                <a:gd name="T53" fmla="*/ 5 h 84"/>
                <a:gd name="T54" fmla="*/ 11 w 99"/>
                <a:gd name="T55" fmla="*/ 7 h 84"/>
                <a:gd name="T56" fmla="*/ 5 w 99"/>
                <a:gd name="T57" fmla="*/ 4 h 84"/>
                <a:gd name="T58" fmla="*/ 1 w 99"/>
                <a:gd name="T59" fmla="*/ 3 h 84"/>
                <a:gd name="T60" fmla="*/ 0 w 99"/>
                <a:gd name="T61" fmla="*/ 5 h 84"/>
                <a:gd name="T62" fmla="*/ 1 w 99"/>
                <a:gd name="T63" fmla="*/ 8 h 84"/>
                <a:gd name="T64" fmla="*/ 1 w 99"/>
                <a:gd name="T65" fmla="*/ 10 h 84"/>
                <a:gd name="T66" fmla="*/ 1 w 99"/>
                <a:gd name="T67" fmla="*/ 12 h 84"/>
                <a:gd name="T68" fmla="*/ 3 w 99"/>
                <a:gd name="T69" fmla="*/ 14 h 84"/>
                <a:gd name="T70" fmla="*/ 3 w 99"/>
                <a:gd name="T71" fmla="*/ 16 h 84"/>
                <a:gd name="T72" fmla="*/ 5 w 99"/>
                <a:gd name="T73" fmla="*/ 21 h 84"/>
                <a:gd name="T74" fmla="*/ 8 w 99"/>
                <a:gd name="T75" fmla="*/ 24 h 84"/>
                <a:gd name="T76" fmla="*/ 10 w 99"/>
                <a:gd name="T77" fmla="*/ 25 h 84"/>
                <a:gd name="T78" fmla="*/ 8 w 99"/>
                <a:gd name="T79" fmla="*/ 37 h 84"/>
                <a:gd name="T80" fmla="*/ 12 w 99"/>
                <a:gd name="T81" fmla="*/ 41 h 84"/>
                <a:gd name="T82" fmla="*/ 18 w 99"/>
                <a:gd name="T83" fmla="*/ 47 h 84"/>
                <a:gd name="T84" fmla="*/ 17 w 99"/>
                <a:gd name="T85" fmla="*/ 50 h 84"/>
                <a:gd name="T86" fmla="*/ 19 w 99"/>
                <a:gd name="T87" fmla="*/ 52 h 84"/>
                <a:gd name="T88" fmla="*/ 22 w 99"/>
                <a:gd name="T89" fmla="*/ 58 h 84"/>
                <a:gd name="T90" fmla="*/ 24 w 99"/>
                <a:gd name="T91" fmla="*/ 55 h 84"/>
                <a:gd name="T92" fmla="*/ 25 w 99"/>
                <a:gd name="T93" fmla="*/ 56 h 84"/>
                <a:gd name="T94" fmla="*/ 26 w 99"/>
                <a:gd name="T95" fmla="*/ 57 h 84"/>
                <a:gd name="T96" fmla="*/ 30 w 99"/>
                <a:gd name="T97" fmla="*/ 57 h 84"/>
                <a:gd name="T98" fmla="*/ 35 w 99"/>
                <a:gd name="T99" fmla="*/ 66 h 84"/>
                <a:gd name="T100" fmla="*/ 46 w 99"/>
                <a:gd name="T101" fmla="*/ 74 h 84"/>
                <a:gd name="T102" fmla="*/ 52 w 99"/>
                <a:gd name="T103" fmla="*/ 76 h 84"/>
                <a:gd name="T104" fmla="*/ 56 w 99"/>
                <a:gd name="T105" fmla="*/ 75 h 84"/>
                <a:gd name="T106" fmla="*/ 56 w 99"/>
                <a:gd name="T107" fmla="*/ 76 h 84"/>
                <a:gd name="T108" fmla="*/ 61 w 99"/>
                <a:gd name="T109" fmla="*/ 73 h 84"/>
                <a:gd name="T110" fmla="*/ 60 w 99"/>
                <a:gd name="T111" fmla="*/ 73 h 84"/>
                <a:gd name="T112" fmla="*/ 62 w 99"/>
                <a:gd name="T113" fmla="*/ 73 h 84"/>
                <a:gd name="T114" fmla="*/ 65 w 99"/>
                <a:gd name="T115" fmla="*/ 77 h 84"/>
                <a:gd name="T116" fmla="*/ 69 w 99"/>
                <a:gd name="T117" fmla="*/ 81 h 84"/>
                <a:gd name="T118" fmla="*/ 88 w 99"/>
                <a:gd name="T119" fmla="*/ 84 h 84"/>
                <a:gd name="T120" fmla="*/ 92 w 99"/>
                <a:gd name="T121" fmla="*/ 77 h 84"/>
                <a:gd name="T122" fmla="*/ 95 w 99"/>
                <a:gd name="T123" fmla="*/ 73 h 84"/>
                <a:gd name="T124" fmla="*/ 95 w 99"/>
                <a:gd name="T125" fmla="*/ 7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9" h="84">
                  <a:moveTo>
                    <a:pt x="95" y="73"/>
                  </a:moveTo>
                  <a:cubicBezTo>
                    <a:pt x="93" y="72"/>
                    <a:pt x="94" y="70"/>
                    <a:pt x="93" y="68"/>
                  </a:cubicBezTo>
                  <a:cubicBezTo>
                    <a:pt x="93" y="67"/>
                    <a:pt x="91" y="66"/>
                    <a:pt x="90" y="65"/>
                  </a:cubicBezTo>
                  <a:cubicBezTo>
                    <a:pt x="88" y="64"/>
                    <a:pt x="87" y="62"/>
                    <a:pt x="86" y="60"/>
                  </a:cubicBezTo>
                  <a:cubicBezTo>
                    <a:pt x="84" y="58"/>
                    <a:pt x="85" y="58"/>
                    <a:pt x="87" y="55"/>
                  </a:cubicBezTo>
                  <a:cubicBezTo>
                    <a:pt x="88" y="54"/>
                    <a:pt x="90" y="52"/>
                    <a:pt x="89" y="50"/>
                  </a:cubicBezTo>
                  <a:cubicBezTo>
                    <a:pt x="88" y="49"/>
                    <a:pt x="85" y="49"/>
                    <a:pt x="84" y="49"/>
                  </a:cubicBezTo>
                  <a:cubicBezTo>
                    <a:pt x="83" y="48"/>
                    <a:pt x="84" y="46"/>
                    <a:pt x="84" y="46"/>
                  </a:cubicBezTo>
                  <a:cubicBezTo>
                    <a:pt x="83" y="44"/>
                    <a:pt x="83" y="41"/>
                    <a:pt x="84" y="40"/>
                  </a:cubicBezTo>
                  <a:cubicBezTo>
                    <a:pt x="86" y="38"/>
                    <a:pt x="83" y="37"/>
                    <a:pt x="82" y="36"/>
                  </a:cubicBezTo>
                  <a:cubicBezTo>
                    <a:pt x="82" y="35"/>
                    <a:pt x="84" y="32"/>
                    <a:pt x="85" y="31"/>
                  </a:cubicBezTo>
                  <a:cubicBezTo>
                    <a:pt x="85" y="30"/>
                    <a:pt x="87" y="20"/>
                    <a:pt x="86" y="20"/>
                  </a:cubicBezTo>
                  <a:cubicBezTo>
                    <a:pt x="83" y="20"/>
                    <a:pt x="82" y="20"/>
                    <a:pt x="79" y="18"/>
                  </a:cubicBezTo>
                  <a:cubicBezTo>
                    <a:pt x="78" y="17"/>
                    <a:pt x="77" y="16"/>
                    <a:pt x="76" y="15"/>
                  </a:cubicBezTo>
                  <a:cubicBezTo>
                    <a:pt x="75" y="14"/>
                    <a:pt x="72" y="14"/>
                    <a:pt x="71" y="13"/>
                  </a:cubicBezTo>
                  <a:cubicBezTo>
                    <a:pt x="69" y="13"/>
                    <a:pt x="68" y="13"/>
                    <a:pt x="66" y="12"/>
                  </a:cubicBezTo>
                  <a:cubicBezTo>
                    <a:pt x="65" y="10"/>
                    <a:pt x="63" y="11"/>
                    <a:pt x="61" y="11"/>
                  </a:cubicBezTo>
                  <a:cubicBezTo>
                    <a:pt x="60" y="12"/>
                    <a:pt x="58" y="11"/>
                    <a:pt x="57" y="12"/>
                  </a:cubicBezTo>
                  <a:cubicBezTo>
                    <a:pt x="55" y="12"/>
                    <a:pt x="54" y="14"/>
                    <a:pt x="53" y="15"/>
                  </a:cubicBezTo>
                  <a:cubicBezTo>
                    <a:pt x="52" y="16"/>
                    <a:pt x="49" y="15"/>
                    <a:pt x="49" y="17"/>
                  </a:cubicBezTo>
                  <a:cubicBezTo>
                    <a:pt x="49" y="19"/>
                    <a:pt x="48" y="19"/>
                    <a:pt x="46" y="20"/>
                  </a:cubicBezTo>
                  <a:cubicBezTo>
                    <a:pt x="41" y="21"/>
                    <a:pt x="37" y="21"/>
                    <a:pt x="33" y="18"/>
                  </a:cubicBezTo>
                  <a:cubicBezTo>
                    <a:pt x="32" y="17"/>
                    <a:pt x="31" y="16"/>
                    <a:pt x="30" y="16"/>
                  </a:cubicBezTo>
                  <a:cubicBezTo>
                    <a:pt x="28" y="14"/>
                    <a:pt x="27" y="15"/>
                    <a:pt x="25" y="15"/>
                  </a:cubicBezTo>
                  <a:cubicBezTo>
                    <a:pt x="24" y="14"/>
                    <a:pt x="24" y="11"/>
                    <a:pt x="24" y="10"/>
                  </a:cubicBezTo>
                  <a:cubicBezTo>
                    <a:pt x="21" y="9"/>
                    <a:pt x="20" y="8"/>
                    <a:pt x="20" y="5"/>
                  </a:cubicBezTo>
                  <a:cubicBezTo>
                    <a:pt x="20" y="0"/>
                    <a:pt x="16" y="3"/>
                    <a:pt x="14" y="5"/>
                  </a:cubicBezTo>
                  <a:cubicBezTo>
                    <a:pt x="13" y="6"/>
                    <a:pt x="12" y="7"/>
                    <a:pt x="11" y="7"/>
                  </a:cubicBezTo>
                  <a:cubicBezTo>
                    <a:pt x="9" y="6"/>
                    <a:pt x="6" y="6"/>
                    <a:pt x="5" y="4"/>
                  </a:cubicBezTo>
                  <a:cubicBezTo>
                    <a:pt x="3" y="2"/>
                    <a:pt x="3" y="1"/>
                    <a:pt x="1" y="3"/>
                  </a:cubicBezTo>
                  <a:cubicBezTo>
                    <a:pt x="1" y="4"/>
                    <a:pt x="0" y="4"/>
                    <a:pt x="0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1" y="8"/>
                    <a:pt x="2" y="10"/>
                    <a:pt x="1" y="10"/>
                  </a:cubicBezTo>
                  <a:cubicBezTo>
                    <a:pt x="1" y="11"/>
                    <a:pt x="0" y="11"/>
                    <a:pt x="1" y="12"/>
                  </a:cubicBezTo>
                  <a:cubicBezTo>
                    <a:pt x="1" y="13"/>
                    <a:pt x="3" y="13"/>
                    <a:pt x="3" y="14"/>
                  </a:cubicBezTo>
                  <a:cubicBezTo>
                    <a:pt x="3" y="15"/>
                    <a:pt x="2" y="16"/>
                    <a:pt x="3" y="16"/>
                  </a:cubicBezTo>
                  <a:cubicBezTo>
                    <a:pt x="4" y="18"/>
                    <a:pt x="4" y="19"/>
                    <a:pt x="5" y="21"/>
                  </a:cubicBezTo>
                  <a:cubicBezTo>
                    <a:pt x="6" y="22"/>
                    <a:pt x="6" y="23"/>
                    <a:pt x="8" y="24"/>
                  </a:cubicBezTo>
                  <a:cubicBezTo>
                    <a:pt x="8" y="24"/>
                    <a:pt x="10" y="25"/>
                    <a:pt x="10" y="25"/>
                  </a:cubicBezTo>
                  <a:cubicBezTo>
                    <a:pt x="11" y="29"/>
                    <a:pt x="2" y="33"/>
                    <a:pt x="8" y="37"/>
                  </a:cubicBezTo>
                  <a:cubicBezTo>
                    <a:pt x="10" y="38"/>
                    <a:pt x="10" y="40"/>
                    <a:pt x="12" y="41"/>
                  </a:cubicBezTo>
                  <a:cubicBezTo>
                    <a:pt x="14" y="43"/>
                    <a:pt x="16" y="44"/>
                    <a:pt x="18" y="47"/>
                  </a:cubicBezTo>
                  <a:cubicBezTo>
                    <a:pt x="18" y="48"/>
                    <a:pt x="17" y="49"/>
                    <a:pt x="17" y="50"/>
                  </a:cubicBezTo>
                  <a:cubicBezTo>
                    <a:pt x="18" y="51"/>
                    <a:pt x="20" y="51"/>
                    <a:pt x="19" y="52"/>
                  </a:cubicBezTo>
                  <a:cubicBezTo>
                    <a:pt x="19" y="55"/>
                    <a:pt x="21" y="56"/>
                    <a:pt x="22" y="58"/>
                  </a:cubicBezTo>
                  <a:cubicBezTo>
                    <a:pt x="24" y="57"/>
                    <a:pt x="23" y="56"/>
                    <a:pt x="24" y="55"/>
                  </a:cubicBezTo>
                  <a:cubicBezTo>
                    <a:pt x="24" y="55"/>
                    <a:pt x="25" y="56"/>
                    <a:pt x="25" y="56"/>
                  </a:cubicBezTo>
                  <a:cubicBezTo>
                    <a:pt x="27" y="56"/>
                    <a:pt x="25" y="56"/>
                    <a:pt x="26" y="57"/>
                  </a:cubicBezTo>
                  <a:cubicBezTo>
                    <a:pt x="27" y="58"/>
                    <a:pt x="28" y="55"/>
                    <a:pt x="30" y="57"/>
                  </a:cubicBezTo>
                  <a:cubicBezTo>
                    <a:pt x="32" y="60"/>
                    <a:pt x="33" y="63"/>
                    <a:pt x="35" y="66"/>
                  </a:cubicBezTo>
                  <a:cubicBezTo>
                    <a:pt x="37" y="69"/>
                    <a:pt x="42" y="72"/>
                    <a:pt x="46" y="74"/>
                  </a:cubicBezTo>
                  <a:cubicBezTo>
                    <a:pt x="48" y="75"/>
                    <a:pt x="50" y="75"/>
                    <a:pt x="52" y="76"/>
                  </a:cubicBezTo>
                  <a:cubicBezTo>
                    <a:pt x="53" y="76"/>
                    <a:pt x="56" y="75"/>
                    <a:pt x="56" y="75"/>
                  </a:cubicBezTo>
                  <a:cubicBezTo>
                    <a:pt x="56" y="75"/>
                    <a:pt x="56" y="76"/>
                    <a:pt x="56" y="76"/>
                  </a:cubicBezTo>
                  <a:cubicBezTo>
                    <a:pt x="57" y="76"/>
                    <a:pt x="60" y="74"/>
                    <a:pt x="61" y="73"/>
                  </a:cubicBezTo>
                  <a:cubicBezTo>
                    <a:pt x="61" y="73"/>
                    <a:pt x="60" y="73"/>
                    <a:pt x="60" y="73"/>
                  </a:cubicBezTo>
                  <a:cubicBezTo>
                    <a:pt x="60" y="72"/>
                    <a:pt x="62" y="73"/>
                    <a:pt x="62" y="73"/>
                  </a:cubicBezTo>
                  <a:cubicBezTo>
                    <a:pt x="64" y="74"/>
                    <a:pt x="64" y="75"/>
                    <a:pt x="65" y="77"/>
                  </a:cubicBezTo>
                  <a:cubicBezTo>
                    <a:pt x="66" y="80"/>
                    <a:pt x="67" y="80"/>
                    <a:pt x="69" y="81"/>
                  </a:cubicBezTo>
                  <a:cubicBezTo>
                    <a:pt x="75" y="82"/>
                    <a:pt x="82" y="83"/>
                    <a:pt x="88" y="84"/>
                  </a:cubicBezTo>
                  <a:cubicBezTo>
                    <a:pt x="88" y="80"/>
                    <a:pt x="89" y="79"/>
                    <a:pt x="92" y="77"/>
                  </a:cubicBezTo>
                  <a:cubicBezTo>
                    <a:pt x="94" y="76"/>
                    <a:pt x="99" y="75"/>
                    <a:pt x="95" y="73"/>
                  </a:cubicBezTo>
                  <a:cubicBezTo>
                    <a:pt x="94" y="72"/>
                    <a:pt x="97" y="74"/>
                    <a:pt x="95" y="7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35" name="Freeform 677">
              <a:extLst>
                <a:ext uri="{FF2B5EF4-FFF2-40B4-BE49-F238E27FC236}">
                  <a16:creationId xmlns:a16="http://schemas.microsoft.com/office/drawing/2014/main" id="{EFABC261-F78D-084B-9996-44E11A48D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41597" y="7070776"/>
              <a:ext cx="73250" cy="54156"/>
            </a:xfrm>
            <a:custGeom>
              <a:avLst/>
              <a:gdLst>
                <a:gd name="T0" fmla="*/ 1 w 8"/>
                <a:gd name="T1" fmla="*/ 1 h 6"/>
                <a:gd name="T2" fmla="*/ 3 w 8"/>
                <a:gd name="T3" fmla="*/ 4 h 6"/>
                <a:gd name="T4" fmla="*/ 8 w 8"/>
                <a:gd name="T5" fmla="*/ 6 h 6"/>
                <a:gd name="T6" fmla="*/ 0 w 8"/>
                <a:gd name="T7" fmla="*/ 0 h 6"/>
                <a:gd name="T8" fmla="*/ 1 w 8"/>
                <a:gd name="T9" fmla="*/ 1 h 6"/>
                <a:gd name="T10" fmla="*/ 1 w 8"/>
                <a:gd name="T11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6">
                  <a:moveTo>
                    <a:pt x="1" y="1"/>
                  </a:moveTo>
                  <a:cubicBezTo>
                    <a:pt x="2" y="1"/>
                    <a:pt x="2" y="3"/>
                    <a:pt x="3" y="4"/>
                  </a:cubicBezTo>
                  <a:cubicBezTo>
                    <a:pt x="5" y="4"/>
                    <a:pt x="6" y="5"/>
                    <a:pt x="8" y="6"/>
                  </a:cubicBezTo>
                  <a:cubicBezTo>
                    <a:pt x="7" y="2"/>
                    <a:pt x="3" y="1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2" y="1"/>
                    <a:pt x="0" y="1"/>
                    <a:pt x="1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36" name="Freeform 678">
              <a:extLst>
                <a:ext uri="{FF2B5EF4-FFF2-40B4-BE49-F238E27FC236}">
                  <a16:creationId xmlns:a16="http://schemas.microsoft.com/office/drawing/2014/main" id="{7F6EC870-E997-F44A-A390-5C392CBC1A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25034" y="6844600"/>
              <a:ext cx="328029" cy="168837"/>
            </a:xfrm>
            <a:custGeom>
              <a:avLst/>
              <a:gdLst>
                <a:gd name="T0" fmla="*/ 26 w 35"/>
                <a:gd name="T1" fmla="*/ 15 h 18"/>
                <a:gd name="T2" fmla="*/ 30 w 35"/>
                <a:gd name="T3" fmla="*/ 17 h 18"/>
                <a:gd name="T4" fmla="*/ 34 w 35"/>
                <a:gd name="T5" fmla="*/ 17 h 18"/>
                <a:gd name="T6" fmla="*/ 33 w 35"/>
                <a:gd name="T7" fmla="*/ 12 h 18"/>
                <a:gd name="T8" fmla="*/ 30 w 35"/>
                <a:gd name="T9" fmla="*/ 10 h 18"/>
                <a:gd name="T10" fmla="*/ 27 w 35"/>
                <a:gd name="T11" fmla="*/ 7 h 18"/>
                <a:gd name="T12" fmla="*/ 19 w 35"/>
                <a:gd name="T13" fmla="*/ 6 h 18"/>
                <a:gd name="T14" fmla="*/ 9 w 35"/>
                <a:gd name="T15" fmla="*/ 4 h 18"/>
                <a:gd name="T16" fmla="*/ 0 w 35"/>
                <a:gd name="T17" fmla="*/ 2 h 18"/>
                <a:gd name="T18" fmla="*/ 8 w 35"/>
                <a:gd name="T19" fmla="*/ 14 h 18"/>
                <a:gd name="T20" fmla="*/ 18 w 35"/>
                <a:gd name="T21" fmla="*/ 18 h 18"/>
                <a:gd name="T22" fmla="*/ 26 w 35"/>
                <a:gd name="T23" fmla="*/ 15 h 18"/>
                <a:gd name="T24" fmla="*/ 26 w 35"/>
                <a:gd name="T25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18">
                  <a:moveTo>
                    <a:pt x="26" y="15"/>
                  </a:moveTo>
                  <a:cubicBezTo>
                    <a:pt x="27" y="14"/>
                    <a:pt x="29" y="16"/>
                    <a:pt x="30" y="17"/>
                  </a:cubicBezTo>
                  <a:cubicBezTo>
                    <a:pt x="30" y="17"/>
                    <a:pt x="34" y="17"/>
                    <a:pt x="34" y="17"/>
                  </a:cubicBezTo>
                  <a:cubicBezTo>
                    <a:pt x="35" y="16"/>
                    <a:pt x="30" y="12"/>
                    <a:pt x="33" y="12"/>
                  </a:cubicBezTo>
                  <a:cubicBezTo>
                    <a:pt x="32" y="11"/>
                    <a:pt x="30" y="11"/>
                    <a:pt x="30" y="10"/>
                  </a:cubicBezTo>
                  <a:cubicBezTo>
                    <a:pt x="30" y="8"/>
                    <a:pt x="29" y="7"/>
                    <a:pt x="27" y="7"/>
                  </a:cubicBezTo>
                  <a:cubicBezTo>
                    <a:pt x="24" y="7"/>
                    <a:pt x="22" y="8"/>
                    <a:pt x="19" y="6"/>
                  </a:cubicBezTo>
                  <a:cubicBezTo>
                    <a:pt x="16" y="5"/>
                    <a:pt x="13" y="5"/>
                    <a:pt x="9" y="4"/>
                  </a:cubicBezTo>
                  <a:cubicBezTo>
                    <a:pt x="6" y="3"/>
                    <a:pt x="4" y="0"/>
                    <a:pt x="0" y="2"/>
                  </a:cubicBezTo>
                  <a:cubicBezTo>
                    <a:pt x="3" y="6"/>
                    <a:pt x="11" y="7"/>
                    <a:pt x="8" y="14"/>
                  </a:cubicBezTo>
                  <a:cubicBezTo>
                    <a:pt x="11" y="14"/>
                    <a:pt x="18" y="14"/>
                    <a:pt x="18" y="18"/>
                  </a:cubicBezTo>
                  <a:cubicBezTo>
                    <a:pt x="18" y="15"/>
                    <a:pt x="24" y="15"/>
                    <a:pt x="26" y="15"/>
                  </a:cubicBezTo>
                  <a:cubicBezTo>
                    <a:pt x="27" y="14"/>
                    <a:pt x="19" y="15"/>
                    <a:pt x="26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37" name="Freeform 679">
              <a:extLst>
                <a:ext uri="{FF2B5EF4-FFF2-40B4-BE49-F238E27FC236}">
                  <a16:creationId xmlns:a16="http://schemas.microsoft.com/office/drawing/2014/main" id="{5240B3F2-A24A-4043-BC87-5DD12BAFC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1153" y="6956097"/>
              <a:ext cx="251592" cy="197506"/>
            </a:xfrm>
            <a:custGeom>
              <a:avLst/>
              <a:gdLst>
                <a:gd name="T0" fmla="*/ 8 w 27"/>
                <a:gd name="T1" fmla="*/ 2 h 21"/>
                <a:gd name="T2" fmla="*/ 10 w 27"/>
                <a:gd name="T3" fmla="*/ 5 h 21"/>
                <a:gd name="T4" fmla="*/ 7 w 27"/>
                <a:gd name="T5" fmla="*/ 5 h 21"/>
                <a:gd name="T6" fmla="*/ 4 w 27"/>
                <a:gd name="T7" fmla="*/ 3 h 21"/>
                <a:gd name="T8" fmla="*/ 4 w 27"/>
                <a:gd name="T9" fmla="*/ 7 h 21"/>
                <a:gd name="T10" fmla="*/ 6 w 27"/>
                <a:gd name="T11" fmla="*/ 11 h 21"/>
                <a:gd name="T12" fmla="*/ 8 w 27"/>
                <a:gd name="T13" fmla="*/ 14 h 21"/>
                <a:gd name="T14" fmla="*/ 9 w 27"/>
                <a:gd name="T15" fmla="*/ 17 h 21"/>
                <a:gd name="T16" fmla="*/ 16 w 27"/>
                <a:gd name="T17" fmla="*/ 13 h 21"/>
                <a:gd name="T18" fmla="*/ 17 w 27"/>
                <a:gd name="T19" fmla="*/ 16 h 21"/>
                <a:gd name="T20" fmla="*/ 21 w 27"/>
                <a:gd name="T21" fmla="*/ 21 h 21"/>
                <a:gd name="T22" fmla="*/ 21 w 27"/>
                <a:gd name="T23" fmla="*/ 18 h 21"/>
                <a:gd name="T24" fmla="*/ 23 w 27"/>
                <a:gd name="T25" fmla="*/ 16 h 21"/>
                <a:gd name="T26" fmla="*/ 25 w 27"/>
                <a:gd name="T27" fmla="*/ 11 h 21"/>
                <a:gd name="T28" fmla="*/ 19 w 27"/>
                <a:gd name="T29" fmla="*/ 1 h 21"/>
                <a:gd name="T30" fmla="*/ 12 w 27"/>
                <a:gd name="T31" fmla="*/ 2 h 21"/>
                <a:gd name="T32" fmla="*/ 9 w 27"/>
                <a:gd name="T33" fmla="*/ 0 h 21"/>
                <a:gd name="T34" fmla="*/ 8 w 27"/>
                <a:gd name="T35" fmla="*/ 2 h 21"/>
                <a:gd name="T36" fmla="*/ 8 w 27"/>
                <a:gd name="T37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21">
                  <a:moveTo>
                    <a:pt x="8" y="2"/>
                  </a:moveTo>
                  <a:cubicBezTo>
                    <a:pt x="8" y="2"/>
                    <a:pt x="11" y="4"/>
                    <a:pt x="10" y="5"/>
                  </a:cubicBezTo>
                  <a:cubicBezTo>
                    <a:pt x="10" y="5"/>
                    <a:pt x="7" y="5"/>
                    <a:pt x="7" y="5"/>
                  </a:cubicBezTo>
                  <a:cubicBezTo>
                    <a:pt x="5" y="5"/>
                    <a:pt x="5" y="3"/>
                    <a:pt x="4" y="3"/>
                  </a:cubicBezTo>
                  <a:cubicBezTo>
                    <a:pt x="0" y="2"/>
                    <a:pt x="4" y="6"/>
                    <a:pt x="4" y="7"/>
                  </a:cubicBezTo>
                  <a:cubicBezTo>
                    <a:pt x="4" y="10"/>
                    <a:pt x="7" y="8"/>
                    <a:pt x="6" y="11"/>
                  </a:cubicBezTo>
                  <a:cubicBezTo>
                    <a:pt x="5" y="13"/>
                    <a:pt x="7" y="13"/>
                    <a:pt x="8" y="14"/>
                  </a:cubicBezTo>
                  <a:cubicBezTo>
                    <a:pt x="9" y="14"/>
                    <a:pt x="9" y="16"/>
                    <a:pt x="9" y="17"/>
                  </a:cubicBezTo>
                  <a:cubicBezTo>
                    <a:pt x="10" y="16"/>
                    <a:pt x="14" y="14"/>
                    <a:pt x="16" y="13"/>
                  </a:cubicBezTo>
                  <a:cubicBezTo>
                    <a:pt x="17" y="13"/>
                    <a:pt x="17" y="15"/>
                    <a:pt x="17" y="16"/>
                  </a:cubicBezTo>
                  <a:cubicBezTo>
                    <a:pt x="17" y="19"/>
                    <a:pt x="18" y="20"/>
                    <a:pt x="21" y="21"/>
                  </a:cubicBezTo>
                  <a:cubicBezTo>
                    <a:pt x="21" y="20"/>
                    <a:pt x="21" y="18"/>
                    <a:pt x="21" y="18"/>
                  </a:cubicBezTo>
                  <a:cubicBezTo>
                    <a:pt x="22" y="17"/>
                    <a:pt x="23" y="17"/>
                    <a:pt x="23" y="16"/>
                  </a:cubicBezTo>
                  <a:cubicBezTo>
                    <a:pt x="24" y="14"/>
                    <a:pt x="24" y="12"/>
                    <a:pt x="25" y="11"/>
                  </a:cubicBezTo>
                  <a:cubicBezTo>
                    <a:pt x="27" y="8"/>
                    <a:pt x="21" y="2"/>
                    <a:pt x="19" y="1"/>
                  </a:cubicBezTo>
                  <a:cubicBezTo>
                    <a:pt x="17" y="4"/>
                    <a:pt x="15" y="4"/>
                    <a:pt x="12" y="2"/>
                  </a:cubicBezTo>
                  <a:cubicBezTo>
                    <a:pt x="12" y="1"/>
                    <a:pt x="10" y="0"/>
                    <a:pt x="9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9" y="3"/>
                    <a:pt x="7" y="0"/>
                    <a:pt x="8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38" name="Freeform 680">
              <a:extLst>
                <a:ext uri="{FF2B5EF4-FFF2-40B4-BE49-F238E27FC236}">
                  <a16:creationId xmlns:a16="http://schemas.microsoft.com/office/drawing/2014/main" id="{82F44D35-2790-FB44-B92E-15CB85985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33954" y="7574093"/>
              <a:ext cx="82803" cy="95566"/>
            </a:xfrm>
            <a:custGeom>
              <a:avLst/>
              <a:gdLst>
                <a:gd name="T0" fmla="*/ 3 w 9"/>
                <a:gd name="T1" fmla="*/ 2 h 10"/>
                <a:gd name="T2" fmla="*/ 0 w 9"/>
                <a:gd name="T3" fmla="*/ 7 h 10"/>
                <a:gd name="T4" fmla="*/ 4 w 9"/>
                <a:gd name="T5" fmla="*/ 8 h 10"/>
                <a:gd name="T6" fmla="*/ 9 w 9"/>
                <a:gd name="T7" fmla="*/ 10 h 10"/>
                <a:gd name="T8" fmla="*/ 7 w 9"/>
                <a:gd name="T9" fmla="*/ 5 h 10"/>
                <a:gd name="T10" fmla="*/ 8 w 9"/>
                <a:gd name="T11" fmla="*/ 3 h 10"/>
                <a:gd name="T12" fmla="*/ 3 w 9"/>
                <a:gd name="T13" fmla="*/ 2 h 10"/>
                <a:gd name="T14" fmla="*/ 3 w 9"/>
                <a:gd name="T1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0">
                  <a:moveTo>
                    <a:pt x="3" y="2"/>
                  </a:moveTo>
                  <a:cubicBezTo>
                    <a:pt x="1" y="3"/>
                    <a:pt x="0" y="5"/>
                    <a:pt x="0" y="7"/>
                  </a:cubicBezTo>
                  <a:cubicBezTo>
                    <a:pt x="1" y="7"/>
                    <a:pt x="4" y="7"/>
                    <a:pt x="4" y="8"/>
                  </a:cubicBezTo>
                  <a:cubicBezTo>
                    <a:pt x="6" y="10"/>
                    <a:pt x="7" y="10"/>
                    <a:pt x="9" y="10"/>
                  </a:cubicBezTo>
                  <a:cubicBezTo>
                    <a:pt x="9" y="10"/>
                    <a:pt x="7" y="5"/>
                    <a:pt x="7" y="5"/>
                  </a:cubicBezTo>
                  <a:cubicBezTo>
                    <a:pt x="8" y="5"/>
                    <a:pt x="9" y="5"/>
                    <a:pt x="8" y="3"/>
                  </a:cubicBezTo>
                  <a:cubicBezTo>
                    <a:pt x="6" y="2"/>
                    <a:pt x="5" y="0"/>
                    <a:pt x="3" y="2"/>
                  </a:cubicBezTo>
                  <a:cubicBezTo>
                    <a:pt x="1" y="4"/>
                    <a:pt x="4" y="1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39" name="Freeform 681">
              <a:extLst>
                <a:ext uri="{FF2B5EF4-FFF2-40B4-BE49-F238E27FC236}">
                  <a16:creationId xmlns:a16="http://schemas.microsoft.com/office/drawing/2014/main" id="{11A9E124-0218-C643-A016-FA68FAE64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11662" y="7220495"/>
              <a:ext cx="324842" cy="251657"/>
            </a:xfrm>
            <a:custGeom>
              <a:avLst/>
              <a:gdLst>
                <a:gd name="T0" fmla="*/ 29 w 35"/>
                <a:gd name="T1" fmla="*/ 10 h 27"/>
                <a:gd name="T2" fmla="*/ 30 w 35"/>
                <a:gd name="T3" fmla="*/ 7 h 27"/>
                <a:gd name="T4" fmla="*/ 29 w 35"/>
                <a:gd name="T5" fmla="*/ 5 h 27"/>
                <a:gd name="T6" fmla="*/ 35 w 35"/>
                <a:gd name="T7" fmla="*/ 0 h 27"/>
                <a:gd name="T8" fmla="*/ 25 w 35"/>
                <a:gd name="T9" fmla="*/ 1 h 27"/>
                <a:gd name="T10" fmla="*/ 19 w 35"/>
                <a:gd name="T11" fmla="*/ 2 h 27"/>
                <a:gd name="T12" fmla="*/ 13 w 35"/>
                <a:gd name="T13" fmla="*/ 2 h 27"/>
                <a:gd name="T14" fmla="*/ 8 w 35"/>
                <a:gd name="T15" fmla="*/ 2 h 27"/>
                <a:gd name="T16" fmla="*/ 7 w 35"/>
                <a:gd name="T17" fmla="*/ 4 h 27"/>
                <a:gd name="T18" fmla="*/ 6 w 35"/>
                <a:gd name="T19" fmla="*/ 6 h 27"/>
                <a:gd name="T20" fmla="*/ 3 w 35"/>
                <a:gd name="T21" fmla="*/ 6 h 27"/>
                <a:gd name="T22" fmla="*/ 3 w 35"/>
                <a:gd name="T23" fmla="*/ 10 h 27"/>
                <a:gd name="T24" fmla="*/ 4 w 35"/>
                <a:gd name="T25" fmla="*/ 14 h 27"/>
                <a:gd name="T26" fmla="*/ 2 w 35"/>
                <a:gd name="T27" fmla="*/ 22 h 27"/>
                <a:gd name="T28" fmla="*/ 7 w 35"/>
                <a:gd name="T29" fmla="*/ 27 h 27"/>
                <a:gd name="T30" fmla="*/ 13 w 35"/>
                <a:gd name="T31" fmla="*/ 24 h 27"/>
                <a:gd name="T32" fmla="*/ 22 w 35"/>
                <a:gd name="T33" fmla="*/ 19 h 27"/>
                <a:gd name="T34" fmla="*/ 28 w 35"/>
                <a:gd name="T35" fmla="*/ 15 h 27"/>
                <a:gd name="T36" fmla="*/ 29 w 35"/>
                <a:gd name="T37" fmla="*/ 10 h 27"/>
                <a:gd name="T38" fmla="*/ 29 w 35"/>
                <a:gd name="T39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27">
                  <a:moveTo>
                    <a:pt x="29" y="10"/>
                  </a:moveTo>
                  <a:cubicBezTo>
                    <a:pt x="30" y="9"/>
                    <a:pt x="31" y="8"/>
                    <a:pt x="30" y="7"/>
                  </a:cubicBezTo>
                  <a:cubicBezTo>
                    <a:pt x="29" y="6"/>
                    <a:pt x="28" y="6"/>
                    <a:pt x="29" y="5"/>
                  </a:cubicBezTo>
                  <a:cubicBezTo>
                    <a:pt x="31" y="3"/>
                    <a:pt x="35" y="3"/>
                    <a:pt x="35" y="0"/>
                  </a:cubicBezTo>
                  <a:cubicBezTo>
                    <a:pt x="32" y="0"/>
                    <a:pt x="28" y="0"/>
                    <a:pt x="25" y="1"/>
                  </a:cubicBezTo>
                  <a:cubicBezTo>
                    <a:pt x="23" y="1"/>
                    <a:pt x="21" y="2"/>
                    <a:pt x="19" y="2"/>
                  </a:cubicBezTo>
                  <a:cubicBezTo>
                    <a:pt x="16" y="2"/>
                    <a:pt x="15" y="1"/>
                    <a:pt x="13" y="2"/>
                  </a:cubicBezTo>
                  <a:cubicBezTo>
                    <a:pt x="11" y="3"/>
                    <a:pt x="10" y="3"/>
                    <a:pt x="8" y="2"/>
                  </a:cubicBezTo>
                  <a:cubicBezTo>
                    <a:pt x="6" y="0"/>
                    <a:pt x="7" y="4"/>
                    <a:pt x="7" y="4"/>
                  </a:cubicBezTo>
                  <a:cubicBezTo>
                    <a:pt x="6" y="5"/>
                    <a:pt x="6" y="6"/>
                    <a:pt x="6" y="6"/>
                  </a:cubicBezTo>
                  <a:cubicBezTo>
                    <a:pt x="5" y="8"/>
                    <a:pt x="4" y="6"/>
                    <a:pt x="3" y="6"/>
                  </a:cubicBezTo>
                  <a:cubicBezTo>
                    <a:pt x="2" y="7"/>
                    <a:pt x="3" y="9"/>
                    <a:pt x="3" y="10"/>
                  </a:cubicBezTo>
                  <a:cubicBezTo>
                    <a:pt x="3" y="11"/>
                    <a:pt x="2" y="13"/>
                    <a:pt x="4" y="14"/>
                  </a:cubicBezTo>
                  <a:cubicBezTo>
                    <a:pt x="9" y="17"/>
                    <a:pt x="5" y="19"/>
                    <a:pt x="2" y="22"/>
                  </a:cubicBezTo>
                  <a:cubicBezTo>
                    <a:pt x="0" y="24"/>
                    <a:pt x="5" y="27"/>
                    <a:pt x="7" y="27"/>
                  </a:cubicBezTo>
                  <a:cubicBezTo>
                    <a:pt x="9" y="27"/>
                    <a:pt x="11" y="25"/>
                    <a:pt x="13" y="24"/>
                  </a:cubicBezTo>
                  <a:cubicBezTo>
                    <a:pt x="16" y="22"/>
                    <a:pt x="19" y="21"/>
                    <a:pt x="22" y="19"/>
                  </a:cubicBezTo>
                  <a:cubicBezTo>
                    <a:pt x="24" y="18"/>
                    <a:pt x="26" y="17"/>
                    <a:pt x="28" y="15"/>
                  </a:cubicBezTo>
                  <a:cubicBezTo>
                    <a:pt x="29" y="13"/>
                    <a:pt x="28" y="11"/>
                    <a:pt x="29" y="10"/>
                  </a:cubicBezTo>
                  <a:cubicBezTo>
                    <a:pt x="30" y="8"/>
                    <a:pt x="29" y="11"/>
                    <a:pt x="29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40" name="Freeform 682">
              <a:extLst>
                <a:ext uri="{FF2B5EF4-FFF2-40B4-BE49-F238E27FC236}">
                  <a16:creationId xmlns:a16="http://schemas.microsoft.com/office/drawing/2014/main" id="{369FACA0-810B-E147-8849-E44A98141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61341" y="7201383"/>
              <a:ext cx="464969" cy="439605"/>
            </a:xfrm>
            <a:custGeom>
              <a:avLst/>
              <a:gdLst>
                <a:gd name="T0" fmla="*/ 47 w 50"/>
                <a:gd name="T1" fmla="*/ 36 h 47"/>
                <a:gd name="T2" fmla="*/ 45 w 50"/>
                <a:gd name="T3" fmla="*/ 34 h 47"/>
                <a:gd name="T4" fmla="*/ 46 w 50"/>
                <a:gd name="T5" fmla="*/ 32 h 47"/>
                <a:gd name="T6" fmla="*/ 41 w 50"/>
                <a:gd name="T7" fmla="*/ 27 h 47"/>
                <a:gd name="T8" fmla="*/ 38 w 50"/>
                <a:gd name="T9" fmla="*/ 25 h 47"/>
                <a:gd name="T10" fmla="*/ 35 w 50"/>
                <a:gd name="T11" fmla="*/ 18 h 47"/>
                <a:gd name="T12" fmla="*/ 38 w 50"/>
                <a:gd name="T13" fmla="*/ 10 h 47"/>
                <a:gd name="T14" fmla="*/ 34 w 50"/>
                <a:gd name="T15" fmla="*/ 6 h 47"/>
                <a:gd name="T16" fmla="*/ 32 w 50"/>
                <a:gd name="T17" fmla="*/ 2 h 47"/>
                <a:gd name="T18" fmla="*/ 30 w 50"/>
                <a:gd name="T19" fmla="*/ 3 h 47"/>
                <a:gd name="T20" fmla="*/ 28 w 50"/>
                <a:gd name="T21" fmla="*/ 1 h 47"/>
                <a:gd name="T22" fmla="*/ 25 w 50"/>
                <a:gd name="T23" fmla="*/ 2 h 47"/>
                <a:gd name="T24" fmla="*/ 20 w 50"/>
                <a:gd name="T25" fmla="*/ 1 h 47"/>
                <a:gd name="T26" fmla="*/ 18 w 50"/>
                <a:gd name="T27" fmla="*/ 4 h 47"/>
                <a:gd name="T28" fmla="*/ 13 w 50"/>
                <a:gd name="T29" fmla="*/ 7 h 47"/>
                <a:gd name="T30" fmla="*/ 14 w 50"/>
                <a:gd name="T31" fmla="*/ 10 h 47"/>
                <a:gd name="T32" fmla="*/ 13 w 50"/>
                <a:gd name="T33" fmla="*/ 13 h 47"/>
                <a:gd name="T34" fmla="*/ 9 w 50"/>
                <a:gd name="T35" fmla="*/ 19 h 47"/>
                <a:gd name="T36" fmla="*/ 1 w 50"/>
                <a:gd name="T37" fmla="*/ 25 h 47"/>
                <a:gd name="T38" fmla="*/ 3 w 50"/>
                <a:gd name="T39" fmla="*/ 30 h 47"/>
                <a:gd name="T40" fmla="*/ 9 w 50"/>
                <a:gd name="T41" fmla="*/ 31 h 47"/>
                <a:gd name="T42" fmla="*/ 18 w 50"/>
                <a:gd name="T43" fmla="*/ 36 h 47"/>
                <a:gd name="T44" fmla="*/ 29 w 50"/>
                <a:gd name="T45" fmla="*/ 45 h 47"/>
                <a:gd name="T46" fmla="*/ 38 w 50"/>
                <a:gd name="T47" fmla="*/ 47 h 47"/>
                <a:gd name="T48" fmla="*/ 43 w 50"/>
                <a:gd name="T49" fmla="*/ 42 h 47"/>
                <a:gd name="T50" fmla="*/ 50 w 50"/>
                <a:gd name="T51" fmla="*/ 43 h 47"/>
                <a:gd name="T52" fmla="*/ 47 w 50"/>
                <a:gd name="T53" fmla="*/ 39 h 47"/>
                <a:gd name="T54" fmla="*/ 47 w 50"/>
                <a:gd name="T55" fmla="*/ 36 h 47"/>
                <a:gd name="T56" fmla="*/ 47 w 50"/>
                <a:gd name="T5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0" h="47">
                  <a:moveTo>
                    <a:pt x="47" y="36"/>
                  </a:moveTo>
                  <a:cubicBezTo>
                    <a:pt x="47" y="36"/>
                    <a:pt x="45" y="35"/>
                    <a:pt x="45" y="34"/>
                  </a:cubicBezTo>
                  <a:cubicBezTo>
                    <a:pt x="45" y="33"/>
                    <a:pt x="46" y="33"/>
                    <a:pt x="46" y="32"/>
                  </a:cubicBezTo>
                  <a:cubicBezTo>
                    <a:pt x="45" y="30"/>
                    <a:pt x="43" y="29"/>
                    <a:pt x="41" y="27"/>
                  </a:cubicBezTo>
                  <a:cubicBezTo>
                    <a:pt x="40" y="27"/>
                    <a:pt x="38" y="26"/>
                    <a:pt x="38" y="25"/>
                  </a:cubicBezTo>
                  <a:cubicBezTo>
                    <a:pt x="37" y="23"/>
                    <a:pt x="35" y="21"/>
                    <a:pt x="35" y="18"/>
                  </a:cubicBezTo>
                  <a:cubicBezTo>
                    <a:pt x="34" y="16"/>
                    <a:pt x="40" y="12"/>
                    <a:pt x="38" y="10"/>
                  </a:cubicBezTo>
                  <a:cubicBezTo>
                    <a:pt x="36" y="9"/>
                    <a:pt x="35" y="8"/>
                    <a:pt x="34" y="6"/>
                  </a:cubicBezTo>
                  <a:cubicBezTo>
                    <a:pt x="33" y="5"/>
                    <a:pt x="33" y="3"/>
                    <a:pt x="32" y="2"/>
                  </a:cubicBezTo>
                  <a:cubicBezTo>
                    <a:pt x="31" y="2"/>
                    <a:pt x="31" y="3"/>
                    <a:pt x="30" y="3"/>
                  </a:cubicBezTo>
                  <a:cubicBezTo>
                    <a:pt x="28" y="3"/>
                    <a:pt x="29" y="1"/>
                    <a:pt x="28" y="1"/>
                  </a:cubicBezTo>
                  <a:cubicBezTo>
                    <a:pt x="27" y="1"/>
                    <a:pt x="25" y="2"/>
                    <a:pt x="25" y="2"/>
                  </a:cubicBezTo>
                  <a:cubicBezTo>
                    <a:pt x="23" y="0"/>
                    <a:pt x="22" y="1"/>
                    <a:pt x="20" y="1"/>
                  </a:cubicBezTo>
                  <a:cubicBezTo>
                    <a:pt x="18" y="2"/>
                    <a:pt x="19" y="3"/>
                    <a:pt x="18" y="4"/>
                  </a:cubicBezTo>
                  <a:cubicBezTo>
                    <a:pt x="16" y="5"/>
                    <a:pt x="14" y="5"/>
                    <a:pt x="13" y="7"/>
                  </a:cubicBezTo>
                  <a:cubicBezTo>
                    <a:pt x="12" y="9"/>
                    <a:pt x="14" y="8"/>
                    <a:pt x="14" y="10"/>
                  </a:cubicBezTo>
                  <a:cubicBezTo>
                    <a:pt x="14" y="11"/>
                    <a:pt x="13" y="11"/>
                    <a:pt x="13" y="13"/>
                  </a:cubicBezTo>
                  <a:cubicBezTo>
                    <a:pt x="13" y="16"/>
                    <a:pt x="12" y="17"/>
                    <a:pt x="9" y="19"/>
                  </a:cubicBezTo>
                  <a:cubicBezTo>
                    <a:pt x="7" y="20"/>
                    <a:pt x="0" y="23"/>
                    <a:pt x="1" y="25"/>
                  </a:cubicBezTo>
                  <a:cubicBezTo>
                    <a:pt x="2" y="26"/>
                    <a:pt x="2" y="29"/>
                    <a:pt x="3" y="30"/>
                  </a:cubicBezTo>
                  <a:cubicBezTo>
                    <a:pt x="4" y="31"/>
                    <a:pt x="8" y="31"/>
                    <a:pt x="9" y="31"/>
                  </a:cubicBezTo>
                  <a:cubicBezTo>
                    <a:pt x="12" y="32"/>
                    <a:pt x="15" y="34"/>
                    <a:pt x="18" y="36"/>
                  </a:cubicBezTo>
                  <a:cubicBezTo>
                    <a:pt x="22" y="39"/>
                    <a:pt x="25" y="42"/>
                    <a:pt x="29" y="45"/>
                  </a:cubicBezTo>
                  <a:cubicBezTo>
                    <a:pt x="32" y="47"/>
                    <a:pt x="35" y="47"/>
                    <a:pt x="38" y="47"/>
                  </a:cubicBezTo>
                  <a:cubicBezTo>
                    <a:pt x="41" y="47"/>
                    <a:pt x="41" y="44"/>
                    <a:pt x="43" y="42"/>
                  </a:cubicBezTo>
                  <a:cubicBezTo>
                    <a:pt x="45" y="40"/>
                    <a:pt x="49" y="44"/>
                    <a:pt x="50" y="43"/>
                  </a:cubicBezTo>
                  <a:cubicBezTo>
                    <a:pt x="49" y="42"/>
                    <a:pt x="48" y="41"/>
                    <a:pt x="47" y="39"/>
                  </a:cubicBezTo>
                  <a:cubicBezTo>
                    <a:pt x="47" y="38"/>
                    <a:pt x="48" y="37"/>
                    <a:pt x="47" y="36"/>
                  </a:cubicBezTo>
                  <a:cubicBezTo>
                    <a:pt x="46" y="35"/>
                    <a:pt x="48" y="37"/>
                    <a:pt x="47" y="3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41" name="Freeform 683">
              <a:extLst>
                <a:ext uri="{FF2B5EF4-FFF2-40B4-BE49-F238E27FC236}">
                  <a16:creationId xmlns:a16="http://schemas.microsoft.com/office/drawing/2014/main" id="{0A952EC2-C334-CE4F-B231-DBA114B54F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2168" y="6946541"/>
              <a:ext cx="885351" cy="337667"/>
            </a:xfrm>
            <a:custGeom>
              <a:avLst/>
              <a:gdLst>
                <a:gd name="T0" fmla="*/ 52 w 95"/>
                <a:gd name="T1" fmla="*/ 36 h 36"/>
                <a:gd name="T2" fmla="*/ 54 w 95"/>
                <a:gd name="T3" fmla="*/ 33 h 36"/>
                <a:gd name="T4" fmla="*/ 55 w 95"/>
                <a:gd name="T5" fmla="*/ 31 h 36"/>
                <a:gd name="T6" fmla="*/ 60 w 95"/>
                <a:gd name="T7" fmla="*/ 31 h 36"/>
                <a:gd name="T8" fmla="*/ 64 w 95"/>
                <a:gd name="T9" fmla="*/ 31 h 36"/>
                <a:gd name="T10" fmla="*/ 75 w 95"/>
                <a:gd name="T11" fmla="*/ 29 h 36"/>
                <a:gd name="T12" fmla="*/ 85 w 95"/>
                <a:gd name="T13" fmla="*/ 28 h 36"/>
                <a:gd name="T14" fmla="*/ 90 w 95"/>
                <a:gd name="T15" fmla="*/ 28 h 36"/>
                <a:gd name="T16" fmla="*/ 92 w 95"/>
                <a:gd name="T17" fmla="*/ 30 h 36"/>
                <a:gd name="T18" fmla="*/ 94 w 95"/>
                <a:gd name="T19" fmla="*/ 28 h 36"/>
                <a:gd name="T20" fmla="*/ 92 w 95"/>
                <a:gd name="T21" fmla="*/ 24 h 36"/>
                <a:gd name="T22" fmla="*/ 92 w 95"/>
                <a:gd name="T23" fmla="*/ 22 h 36"/>
                <a:gd name="T24" fmla="*/ 91 w 95"/>
                <a:gd name="T25" fmla="*/ 17 h 36"/>
                <a:gd name="T26" fmla="*/ 93 w 95"/>
                <a:gd name="T27" fmla="*/ 14 h 36"/>
                <a:gd name="T28" fmla="*/ 89 w 95"/>
                <a:gd name="T29" fmla="*/ 8 h 36"/>
                <a:gd name="T30" fmla="*/ 83 w 95"/>
                <a:gd name="T31" fmla="*/ 3 h 36"/>
                <a:gd name="T32" fmla="*/ 80 w 95"/>
                <a:gd name="T33" fmla="*/ 3 h 36"/>
                <a:gd name="T34" fmla="*/ 78 w 95"/>
                <a:gd name="T35" fmla="*/ 3 h 36"/>
                <a:gd name="T36" fmla="*/ 73 w 95"/>
                <a:gd name="T37" fmla="*/ 6 h 36"/>
                <a:gd name="T38" fmla="*/ 63 w 95"/>
                <a:gd name="T39" fmla="*/ 6 h 36"/>
                <a:gd name="T40" fmla="*/ 58 w 95"/>
                <a:gd name="T41" fmla="*/ 6 h 36"/>
                <a:gd name="T42" fmla="*/ 54 w 95"/>
                <a:gd name="T43" fmla="*/ 4 h 36"/>
                <a:gd name="T44" fmla="*/ 50 w 95"/>
                <a:gd name="T45" fmla="*/ 2 h 36"/>
                <a:gd name="T46" fmla="*/ 46 w 95"/>
                <a:gd name="T47" fmla="*/ 0 h 36"/>
                <a:gd name="T48" fmla="*/ 37 w 95"/>
                <a:gd name="T49" fmla="*/ 0 h 36"/>
                <a:gd name="T50" fmla="*/ 29 w 95"/>
                <a:gd name="T51" fmla="*/ 4 h 36"/>
                <a:gd name="T52" fmla="*/ 18 w 95"/>
                <a:gd name="T53" fmla="*/ 5 h 36"/>
                <a:gd name="T54" fmla="*/ 16 w 95"/>
                <a:gd name="T55" fmla="*/ 6 h 36"/>
                <a:gd name="T56" fmla="*/ 18 w 95"/>
                <a:gd name="T57" fmla="*/ 7 h 36"/>
                <a:gd name="T58" fmla="*/ 15 w 95"/>
                <a:gd name="T59" fmla="*/ 8 h 36"/>
                <a:gd name="T60" fmla="*/ 13 w 95"/>
                <a:gd name="T61" fmla="*/ 9 h 36"/>
                <a:gd name="T62" fmla="*/ 4 w 95"/>
                <a:gd name="T63" fmla="*/ 9 h 36"/>
                <a:gd name="T64" fmla="*/ 3 w 95"/>
                <a:gd name="T65" fmla="*/ 11 h 36"/>
                <a:gd name="T66" fmla="*/ 3 w 95"/>
                <a:gd name="T67" fmla="*/ 15 h 36"/>
                <a:gd name="T68" fmla="*/ 5 w 95"/>
                <a:gd name="T69" fmla="*/ 14 h 36"/>
                <a:gd name="T70" fmla="*/ 3 w 95"/>
                <a:gd name="T71" fmla="*/ 17 h 36"/>
                <a:gd name="T72" fmla="*/ 5 w 95"/>
                <a:gd name="T73" fmla="*/ 17 h 36"/>
                <a:gd name="T74" fmla="*/ 5 w 95"/>
                <a:gd name="T75" fmla="*/ 19 h 36"/>
                <a:gd name="T76" fmla="*/ 3 w 95"/>
                <a:gd name="T77" fmla="*/ 20 h 36"/>
                <a:gd name="T78" fmla="*/ 4 w 95"/>
                <a:gd name="T79" fmla="*/ 22 h 36"/>
                <a:gd name="T80" fmla="*/ 4 w 95"/>
                <a:gd name="T81" fmla="*/ 25 h 36"/>
                <a:gd name="T82" fmla="*/ 8 w 95"/>
                <a:gd name="T83" fmla="*/ 27 h 36"/>
                <a:gd name="T84" fmla="*/ 7 w 95"/>
                <a:gd name="T85" fmla="*/ 30 h 36"/>
                <a:gd name="T86" fmla="*/ 10 w 95"/>
                <a:gd name="T87" fmla="*/ 30 h 36"/>
                <a:gd name="T88" fmla="*/ 8 w 95"/>
                <a:gd name="T89" fmla="*/ 31 h 36"/>
                <a:gd name="T90" fmla="*/ 10 w 95"/>
                <a:gd name="T91" fmla="*/ 31 h 36"/>
                <a:gd name="T92" fmla="*/ 9 w 95"/>
                <a:gd name="T93" fmla="*/ 34 h 36"/>
                <a:gd name="T94" fmla="*/ 11 w 95"/>
                <a:gd name="T95" fmla="*/ 35 h 36"/>
                <a:gd name="T96" fmla="*/ 12 w 95"/>
                <a:gd name="T97" fmla="*/ 31 h 36"/>
                <a:gd name="T98" fmla="*/ 16 w 95"/>
                <a:gd name="T99" fmla="*/ 32 h 36"/>
                <a:gd name="T100" fmla="*/ 22 w 95"/>
                <a:gd name="T101" fmla="*/ 33 h 36"/>
                <a:gd name="T102" fmla="*/ 27 w 95"/>
                <a:gd name="T103" fmla="*/ 31 h 36"/>
                <a:gd name="T104" fmla="*/ 35 w 95"/>
                <a:gd name="T105" fmla="*/ 35 h 36"/>
                <a:gd name="T106" fmla="*/ 42 w 95"/>
                <a:gd name="T107" fmla="*/ 32 h 36"/>
                <a:gd name="T108" fmla="*/ 44 w 95"/>
                <a:gd name="T109" fmla="*/ 30 h 36"/>
                <a:gd name="T110" fmla="*/ 48 w 95"/>
                <a:gd name="T111" fmla="*/ 31 h 36"/>
                <a:gd name="T112" fmla="*/ 50 w 95"/>
                <a:gd name="T113" fmla="*/ 33 h 36"/>
                <a:gd name="T114" fmla="*/ 50 w 95"/>
                <a:gd name="T115" fmla="*/ 35 h 36"/>
                <a:gd name="T116" fmla="*/ 52 w 95"/>
                <a:gd name="T117" fmla="*/ 36 h 36"/>
                <a:gd name="T118" fmla="*/ 52 w 95"/>
                <a:gd name="T11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5" h="36">
                  <a:moveTo>
                    <a:pt x="52" y="36"/>
                  </a:moveTo>
                  <a:cubicBezTo>
                    <a:pt x="53" y="35"/>
                    <a:pt x="54" y="33"/>
                    <a:pt x="54" y="33"/>
                  </a:cubicBezTo>
                  <a:cubicBezTo>
                    <a:pt x="53" y="31"/>
                    <a:pt x="54" y="30"/>
                    <a:pt x="55" y="31"/>
                  </a:cubicBezTo>
                  <a:cubicBezTo>
                    <a:pt x="57" y="32"/>
                    <a:pt x="58" y="31"/>
                    <a:pt x="60" y="31"/>
                  </a:cubicBezTo>
                  <a:cubicBezTo>
                    <a:pt x="62" y="30"/>
                    <a:pt x="62" y="30"/>
                    <a:pt x="64" y="31"/>
                  </a:cubicBezTo>
                  <a:cubicBezTo>
                    <a:pt x="68" y="31"/>
                    <a:pt x="71" y="29"/>
                    <a:pt x="75" y="29"/>
                  </a:cubicBezTo>
                  <a:cubicBezTo>
                    <a:pt x="78" y="29"/>
                    <a:pt x="82" y="29"/>
                    <a:pt x="85" y="28"/>
                  </a:cubicBezTo>
                  <a:cubicBezTo>
                    <a:pt x="87" y="27"/>
                    <a:pt x="87" y="29"/>
                    <a:pt x="90" y="28"/>
                  </a:cubicBezTo>
                  <a:cubicBezTo>
                    <a:pt x="92" y="27"/>
                    <a:pt x="91" y="29"/>
                    <a:pt x="92" y="30"/>
                  </a:cubicBezTo>
                  <a:cubicBezTo>
                    <a:pt x="93" y="31"/>
                    <a:pt x="95" y="29"/>
                    <a:pt x="94" y="28"/>
                  </a:cubicBezTo>
                  <a:cubicBezTo>
                    <a:pt x="93" y="27"/>
                    <a:pt x="95" y="25"/>
                    <a:pt x="92" y="24"/>
                  </a:cubicBezTo>
                  <a:cubicBezTo>
                    <a:pt x="91" y="23"/>
                    <a:pt x="93" y="23"/>
                    <a:pt x="92" y="22"/>
                  </a:cubicBezTo>
                  <a:cubicBezTo>
                    <a:pt x="92" y="20"/>
                    <a:pt x="91" y="19"/>
                    <a:pt x="91" y="17"/>
                  </a:cubicBezTo>
                  <a:cubicBezTo>
                    <a:pt x="91" y="16"/>
                    <a:pt x="93" y="14"/>
                    <a:pt x="93" y="14"/>
                  </a:cubicBezTo>
                  <a:cubicBezTo>
                    <a:pt x="92" y="12"/>
                    <a:pt x="90" y="11"/>
                    <a:pt x="89" y="8"/>
                  </a:cubicBezTo>
                  <a:cubicBezTo>
                    <a:pt x="87" y="5"/>
                    <a:pt x="87" y="4"/>
                    <a:pt x="83" y="3"/>
                  </a:cubicBezTo>
                  <a:cubicBezTo>
                    <a:pt x="82" y="3"/>
                    <a:pt x="81" y="3"/>
                    <a:pt x="80" y="3"/>
                  </a:cubicBezTo>
                  <a:cubicBezTo>
                    <a:pt x="78" y="2"/>
                    <a:pt x="79" y="3"/>
                    <a:pt x="78" y="3"/>
                  </a:cubicBezTo>
                  <a:cubicBezTo>
                    <a:pt x="76" y="5"/>
                    <a:pt x="74" y="5"/>
                    <a:pt x="73" y="6"/>
                  </a:cubicBezTo>
                  <a:cubicBezTo>
                    <a:pt x="70" y="7"/>
                    <a:pt x="66" y="6"/>
                    <a:pt x="63" y="6"/>
                  </a:cubicBezTo>
                  <a:cubicBezTo>
                    <a:pt x="61" y="6"/>
                    <a:pt x="59" y="6"/>
                    <a:pt x="58" y="6"/>
                  </a:cubicBezTo>
                  <a:cubicBezTo>
                    <a:pt x="56" y="5"/>
                    <a:pt x="56" y="4"/>
                    <a:pt x="54" y="4"/>
                  </a:cubicBezTo>
                  <a:cubicBezTo>
                    <a:pt x="52" y="4"/>
                    <a:pt x="51" y="3"/>
                    <a:pt x="50" y="2"/>
                  </a:cubicBezTo>
                  <a:cubicBezTo>
                    <a:pt x="49" y="2"/>
                    <a:pt x="45" y="0"/>
                    <a:pt x="46" y="0"/>
                  </a:cubicBezTo>
                  <a:cubicBezTo>
                    <a:pt x="44" y="1"/>
                    <a:pt x="39" y="0"/>
                    <a:pt x="37" y="0"/>
                  </a:cubicBezTo>
                  <a:cubicBezTo>
                    <a:pt x="34" y="0"/>
                    <a:pt x="31" y="3"/>
                    <a:pt x="29" y="4"/>
                  </a:cubicBezTo>
                  <a:cubicBezTo>
                    <a:pt x="26" y="6"/>
                    <a:pt x="21" y="4"/>
                    <a:pt x="18" y="5"/>
                  </a:cubicBezTo>
                  <a:cubicBezTo>
                    <a:pt x="17" y="5"/>
                    <a:pt x="16" y="5"/>
                    <a:pt x="16" y="6"/>
                  </a:cubicBezTo>
                  <a:cubicBezTo>
                    <a:pt x="16" y="6"/>
                    <a:pt x="18" y="6"/>
                    <a:pt x="18" y="7"/>
                  </a:cubicBezTo>
                  <a:cubicBezTo>
                    <a:pt x="18" y="7"/>
                    <a:pt x="15" y="7"/>
                    <a:pt x="15" y="8"/>
                  </a:cubicBezTo>
                  <a:cubicBezTo>
                    <a:pt x="15" y="9"/>
                    <a:pt x="15" y="9"/>
                    <a:pt x="13" y="9"/>
                  </a:cubicBezTo>
                  <a:cubicBezTo>
                    <a:pt x="10" y="9"/>
                    <a:pt x="7" y="9"/>
                    <a:pt x="4" y="9"/>
                  </a:cubicBezTo>
                  <a:cubicBezTo>
                    <a:pt x="2" y="9"/>
                    <a:pt x="3" y="10"/>
                    <a:pt x="3" y="11"/>
                  </a:cubicBezTo>
                  <a:cubicBezTo>
                    <a:pt x="2" y="13"/>
                    <a:pt x="0" y="14"/>
                    <a:pt x="3" y="15"/>
                  </a:cubicBezTo>
                  <a:cubicBezTo>
                    <a:pt x="3" y="15"/>
                    <a:pt x="5" y="14"/>
                    <a:pt x="5" y="14"/>
                  </a:cubicBezTo>
                  <a:cubicBezTo>
                    <a:pt x="5" y="15"/>
                    <a:pt x="3" y="17"/>
                    <a:pt x="3" y="17"/>
                  </a:cubicBezTo>
                  <a:cubicBezTo>
                    <a:pt x="4" y="18"/>
                    <a:pt x="4" y="17"/>
                    <a:pt x="5" y="17"/>
                  </a:cubicBezTo>
                  <a:cubicBezTo>
                    <a:pt x="5" y="17"/>
                    <a:pt x="5" y="19"/>
                    <a:pt x="5" y="19"/>
                  </a:cubicBezTo>
                  <a:cubicBezTo>
                    <a:pt x="7" y="22"/>
                    <a:pt x="4" y="20"/>
                    <a:pt x="3" y="20"/>
                  </a:cubicBezTo>
                  <a:cubicBezTo>
                    <a:pt x="3" y="20"/>
                    <a:pt x="2" y="23"/>
                    <a:pt x="4" y="22"/>
                  </a:cubicBezTo>
                  <a:cubicBezTo>
                    <a:pt x="6" y="22"/>
                    <a:pt x="4" y="24"/>
                    <a:pt x="4" y="25"/>
                  </a:cubicBezTo>
                  <a:cubicBezTo>
                    <a:pt x="4" y="26"/>
                    <a:pt x="7" y="26"/>
                    <a:pt x="8" y="27"/>
                  </a:cubicBezTo>
                  <a:cubicBezTo>
                    <a:pt x="9" y="28"/>
                    <a:pt x="7" y="30"/>
                    <a:pt x="7" y="30"/>
                  </a:cubicBezTo>
                  <a:cubicBezTo>
                    <a:pt x="8" y="30"/>
                    <a:pt x="9" y="28"/>
                    <a:pt x="10" y="30"/>
                  </a:cubicBezTo>
                  <a:cubicBezTo>
                    <a:pt x="10" y="31"/>
                    <a:pt x="8" y="31"/>
                    <a:pt x="8" y="31"/>
                  </a:cubicBezTo>
                  <a:cubicBezTo>
                    <a:pt x="8" y="31"/>
                    <a:pt x="10" y="31"/>
                    <a:pt x="10" y="31"/>
                  </a:cubicBezTo>
                  <a:cubicBezTo>
                    <a:pt x="11" y="32"/>
                    <a:pt x="10" y="33"/>
                    <a:pt x="9" y="34"/>
                  </a:cubicBezTo>
                  <a:cubicBezTo>
                    <a:pt x="9" y="35"/>
                    <a:pt x="11" y="36"/>
                    <a:pt x="11" y="35"/>
                  </a:cubicBezTo>
                  <a:cubicBezTo>
                    <a:pt x="12" y="34"/>
                    <a:pt x="11" y="32"/>
                    <a:pt x="12" y="31"/>
                  </a:cubicBezTo>
                  <a:cubicBezTo>
                    <a:pt x="13" y="30"/>
                    <a:pt x="15" y="32"/>
                    <a:pt x="16" y="32"/>
                  </a:cubicBezTo>
                  <a:cubicBezTo>
                    <a:pt x="18" y="33"/>
                    <a:pt x="20" y="35"/>
                    <a:pt x="22" y="33"/>
                  </a:cubicBezTo>
                  <a:cubicBezTo>
                    <a:pt x="25" y="32"/>
                    <a:pt x="23" y="29"/>
                    <a:pt x="27" y="31"/>
                  </a:cubicBezTo>
                  <a:cubicBezTo>
                    <a:pt x="29" y="33"/>
                    <a:pt x="32" y="35"/>
                    <a:pt x="35" y="35"/>
                  </a:cubicBezTo>
                  <a:cubicBezTo>
                    <a:pt x="37" y="34"/>
                    <a:pt x="40" y="33"/>
                    <a:pt x="42" y="32"/>
                  </a:cubicBezTo>
                  <a:cubicBezTo>
                    <a:pt x="43" y="31"/>
                    <a:pt x="43" y="30"/>
                    <a:pt x="44" y="30"/>
                  </a:cubicBezTo>
                  <a:cubicBezTo>
                    <a:pt x="46" y="31"/>
                    <a:pt x="47" y="32"/>
                    <a:pt x="48" y="31"/>
                  </a:cubicBezTo>
                  <a:cubicBezTo>
                    <a:pt x="51" y="30"/>
                    <a:pt x="51" y="31"/>
                    <a:pt x="50" y="33"/>
                  </a:cubicBezTo>
                  <a:cubicBezTo>
                    <a:pt x="50" y="34"/>
                    <a:pt x="52" y="34"/>
                    <a:pt x="50" y="35"/>
                  </a:cubicBezTo>
                  <a:cubicBezTo>
                    <a:pt x="51" y="36"/>
                    <a:pt x="51" y="36"/>
                    <a:pt x="52" y="36"/>
                  </a:cubicBezTo>
                  <a:cubicBezTo>
                    <a:pt x="53" y="35"/>
                    <a:pt x="51" y="36"/>
                    <a:pt x="52" y="36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42" name="Freeform 684">
              <a:extLst>
                <a:ext uri="{FF2B5EF4-FFF2-40B4-BE49-F238E27FC236}">
                  <a16:creationId xmlns:a16="http://schemas.microsoft.com/office/drawing/2014/main" id="{A54D28E4-2AD1-AD43-9620-98340A728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73442" y="7481712"/>
              <a:ext cx="980892" cy="786831"/>
            </a:xfrm>
            <a:custGeom>
              <a:avLst/>
              <a:gdLst>
                <a:gd name="T0" fmla="*/ 65 w 105"/>
                <a:gd name="T1" fmla="*/ 20 h 84"/>
                <a:gd name="T2" fmla="*/ 61 w 105"/>
                <a:gd name="T3" fmla="*/ 17 h 84"/>
                <a:gd name="T4" fmla="*/ 52 w 105"/>
                <a:gd name="T5" fmla="*/ 17 h 84"/>
                <a:gd name="T6" fmla="*/ 48 w 105"/>
                <a:gd name="T7" fmla="*/ 15 h 84"/>
                <a:gd name="T8" fmla="*/ 40 w 105"/>
                <a:gd name="T9" fmla="*/ 8 h 84"/>
                <a:gd name="T10" fmla="*/ 27 w 105"/>
                <a:gd name="T11" fmla="*/ 1 h 84"/>
                <a:gd name="T12" fmla="*/ 21 w 105"/>
                <a:gd name="T13" fmla="*/ 1 h 84"/>
                <a:gd name="T14" fmla="*/ 13 w 105"/>
                <a:gd name="T15" fmla="*/ 3 h 84"/>
                <a:gd name="T16" fmla="*/ 17 w 105"/>
                <a:gd name="T17" fmla="*/ 9 h 84"/>
                <a:gd name="T18" fmla="*/ 13 w 105"/>
                <a:gd name="T19" fmla="*/ 12 h 84"/>
                <a:gd name="T20" fmla="*/ 10 w 105"/>
                <a:gd name="T21" fmla="*/ 12 h 84"/>
                <a:gd name="T22" fmla="*/ 9 w 105"/>
                <a:gd name="T23" fmla="*/ 14 h 84"/>
                <a:gd name="T24" fmla="*/ 2 w 105"/>
                <a:gd name="T25" fmla="*/ 14 h 84"/>
                <a:gd name="T26" fmla="*/ 1 w 105"/>
                <a:gd name="T27" fmla="*/ 19 h 84"/>
                <a:gd name="T28" fmla="*/ 3 w 105"/>
                <a:gd name="T29" fmla="*/ 22 h 84"/>
                <a:gd name="T30" fmla="*/ 8 w 105"/>
                <a:gd name="T31" fmla="*/ 31 h 84"/>
                <a:gd name="T32" fmla="*/ 12 w 105"/>
                <a:gd name="T33" fmla="*/ 38 h 84"/>
                <a:gd name="T34" fmla="*/ 15 w 105"/>
                <a:gd name="T35" fmla="*/ 42 h 84"/>
                <a:gd name="T36" fmla="*/ 20 w 105"/>
                <a:gd name="T37" fmla="*/ 46 h 84"/>
                <a:gd name="T38" fmla="*/ 22 w 105"/>
                <a:gd name="T39" fmla="*/ 53 h 84"/>
                <a:gd name="T40" fmla="*/ 23 w 105"/>
                <a:gd name="T41" fmla="*/ 59 h 84"/>
                <a:gd name="T42" fmla="*/ 31 w 105"/>
                <a:gd name="T43" fmla="*/ 67 h 84"/>
                <a:gd name="T44" fmla="*/ 36 w 105"/>
                <a:gd name="T45" fmla="*/ 76 h 84"/>
                <a:gd name="T46" fmla="*/ 40 w 105"/>
                <a:gd name="T47" fmla="*/ 81 h 84"/>
                <a:gd name="T48" fmla="*/ 41 w 105"/>
                <a:gd name="T49" fmla="*/ 84 h 84"/>
                <a:gd name="T50" fmla="*/ 43 w 105"/>
                <a:gd name="T51" fmla="*/ 81 h 84"/>
                <a:gd name="T52" fmla="*/ 50 w 105"/>
                <a:gd name="T53" fmla="*/ 79 h 84"/>
                <a:gd name="T54" fmla="*/ 60 w 105"/>
                <a:gd name="T55" fmla="*/ 80 h 84"/>
                <a:gd name="T56" fmla="*/ 66 w 105"/>
                <a:gd name="T57" fmla="*/ 77 h 84"/>
                <a:gd name="T58" fmla="*/ 76 w 105"/>
                <a:gd name="T59" fmla="*/ 72 h 84"/>
                <a:gd name="T60" fmla="*/ 94 w 105"/>
                <a:gd name="T61" fmla="*/ 68 h 84"/>
                <a:gd name="T62" fmla="*/ 102 w 105"/>
                <a:gd name="T63" fmla="*/ 66 h 84"/>
                <a:gd name="T64" fmla="*/ 104 w 105"/>
                <a:gd name="T65" fmla="*/ 61 h 84"/>
                <a:gd name="T66" fmla="*/ 105 w 105"/>
                <a:gd name="T67" fmla="*/ 56 h 84"/>
                <a:gd name="T68" fmla="*/ 103 w 105"/>
                <a:gd name="T69" fmla="*/ 51 h 84"/>
                <a:gd name="T70" fmla="*/ 93 w 105"/>
                <a:gd name="T71" fmla="*/ 50 h 84"/>
                <a:gd name="T72" fmla="*/ 88 w 105"/>
                <a:gd name="T73" fmla="*/ 47 h 84"/>
                <a:gd name="T74" fmla="*/ 81 w 105"/>
                <a:gd name="T75" fmla="*/ 39 h 84"/>
                <a:gd name="T76" fmla="*/ 77 w 105"/>
                <a:gd name="T77" fmla="*/ 34 h 84"/>
                <a:gd name="T78" fmla="*/ 77 w 105"/>
                <a:gd name="T79" fmla="*/ 29 h 84"/>
                <a:gd name="T80" fmla="*/ 74 w 105"/>
                <a:gd name="T81" fmla="*/ 27 h 84"/>
                <a:gd name="T82" fmla="*/ 70 w 105"/>
                <a:gd name="T83" fmla="*/ 22 h 84"/>
                <a:gd name="T84" fmla="*/ 65 w 105"/>
                <a:gd name="T85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" h="84">
                  <a:moveTo>
                    <a:pt x="65" y="20"/>
                  </a:moveTo>
                  <a:cubicBezTo>
                    <a:pt x="64" y="17"/>
                    <a:pt x="64" y="17"/>
                    <a:pt x="61" y="17"/>
                  </a:cubicBezTo>
                  <a:cubicBezTo>
                    <a:pt x="58" y="17"/>
                    <a:pt x="55" y="17"/>
                    <a:pt x="52" y="17"/>
                  </a:cubicBezTo>
                  <a:cubicBezTo>
                    <a:pt x="50" y="17"/>
                    <a:pt x="49" y="15"/>
                    <a:pt x="48" y="15"/>
                  </a:cubicBezTo>
                  <a:cubicBezTo>
                    <a:pt x="45" y="12"/>
                    <a:pt x="42" y="10"/>
                    <a:pt x="40" y="8"/>
                  </a:cubicBezTo>
                  <a:cubicBezTo>
                    <a:pt x="36" y="5"/>
                    <a:pt x="32" y="2"/>
                    <a:pt x="27" y="1"/>
                  </a:cubicBezTo>
                  <a:cubicBezTo>
                    <a:pt x="25" y="0"/>
                    <a:pt x="24" y="0"/>
                    <a:pt x="21" y="1"/>
                  </a:cubicBezTo>
                  <a:cubicBezTo>
                    <a:pt x="19" y="1"/>
                    <a:pt x="16" y="2"/>
                    <a:pt x="13" y="3"/>
                  </a:cubicBezTo>
                  <a:cubicBezTo>
                    <a:pt x="14" y="5"/>
                    <a:pt x="17" y="7"/>
                    <a:pt x="17" y="9"/>
                  </a:cubicBezTo>
                  <a:cubicBezTo>
                    <a:pt x="17" y="11"/>
                    <a:pt x="14" y="12"/>
                    <a:pt x="13" y="12"/>
                  </a:cubicBezTo>
                  <a:cubicBezTo>
                    <a:pt x="12" y="13"/>
                    <a:pt x="11" y="12"/>
                    <a:pt x="10" y="12"/>
                  </a:cubicBezTo>
                  <a:cubicBezTo>
                    <a:pt x="9" y="13"/>
                    <a:pt x="9" y="14"/>
                    <a:pt x="9" y="14"/>
                  </a:cubicBezTo>
                  <a:cubicBezTo>
                    <a:pt x="7" y="17"/>
                    <a:pt x="3" y="15"/>
                    <a:pt x="2" y="14"/>
                  </a:cubicBezTo>
                  <a:cubicBezTo>
                    <a:pt x="1" y="16"/>
                    <a:pt x="1" y="17"/>
                    <a:pt x="1" y="19"/>
                  </a:cubicBezTo>
                  <a:cubicBezTo>
                    <a:pt x="0" y="22"/>
                    <a:pt x="1" y="21"/>
                    <a:pt x="3" y="22"/>
                  </a:cubicBezTo>
                  <a:cubicBezTo>
                    <a:pt x="5" y="24"/>
                    <a:pt x="7" y="28"/>
                    <a:pt x="8" y="31"/>
                  </a:cubicBezTo>
                  <a:cubicBezTo>
                    <a:pt x="10" y="33"/>
                    <a:pt x="11" y="35"/>
                    <a:pt x="12" y="38"/>
                  </a:cubicBezTo>
                  <a:cubicBezTo>
                    <a:pt x="13" y="40"/>
                    <a:pt x="14" y="41"/>
                    <a:pt x="15" y="42"/>
                  </a:cubicBezTo>
                  <a:cubicBezTo>
                    <a:pt x="17" y="44"/>
                    <a:pt x="19" y="44"/>
                    <a:pt x="20" y="46"/>
                  </a:cubicBezTo>
                  <a:cubicBezTo>
                    <a:pt x="21" y="48"/>
                    <a:pt x="22" y="50"/>
                    <a:pt x="22" y="53"/>
                  </a:cubicBezTo>
                  <a:cubicBezTo>
                    <a:pt x="23" y="55"/>
                    <a:pt x="22" y="57"/>
                    <a:pt x="23" y="59"/>
                  </a:cubicBezTo>
                  <a:cubicBezTo>
                    <a:pt x="25" y="63"/>
                    <a:pt x="29" y="64"/>
                    <a:pt x="31" y="67"/>
                  </a:cubicBezTo>
                  <a:cubicBezTo>
                    <a:pt x="33" y="70"/>
                    <a:pt x="34" y="74"/>
                    <a:pt x="36" y="76"/>
                  </a:cubicBezTo>
                  <a:cubicBezTo>
                    <a:pt x="37" y="78"/>
                    <a:pt x="39" y="80"/>
                    <a:pt x="40" y="81"/>
                  </a:cubicBezTo>
                  <a:cubicBezTo>
                    <a:pt x="40" y="82"/>
                    <a:pt x="40" y="84"/>
                    <a:pt x="41" y="84"/>
                  </a:cubicBezTo>
                  <a:cubicBezTo>
                    <a:pt x="43" y="84"/>
                    <a:pt x="42" y="82"/>
                    <a:pt x="43" y="81"/>
                  </a:cubicBezTo>
                  <a:cubicBezTo>
                    <a:pt x="43" y="78"/>
                    <a:pt x="48" y="79"/>
                    <a:pt x="50" y="79"/>
                  </a:cubicBezTo>
                  <a:cubicBezTo>
                    <a:pt x="53" y="79"/>
                    <a:pt x="58" y="78"/>
                    <a:pt x="60" y="80"/>
                  </a:cubicBezTo>
                  <a:cubicBezTo>
                    <a:pt x="63" y="81"/>
                    <a:pt x="64" y="79"/>
                    <a:pt x="66" y="77"/>
                  </a:cubicBezTo>
                  <a:cubicBezTo>
                    <a:pt x="69" y="73"/>
                    <a:pt x="72" y="73"/>
                    <a:pt x="76" y="72"/>
                  </a:cubicBezTo>
                  <a:cubicBezTo>
                    <a:pt x="82" y="72"/>
                    <a:pt x="88" y="70"/>
                    <a:pt x="94" y="68"/>
                  </a:cubicBezTo>
                  <a:cubicBezTo>
                    <a:pt x="96" y="67"/>
                    <a:pt x="99" y="66"/>
                    <a:pt x="102" y="66"/>
                  </a:cubicBezTo>
                  <a:cubicBezTo>
                    <a:pt x="103" y="65"/>
                    <a:pt x="103" y="63"/>
                    <a:pt x="104" y="61"/>
                  </a:cubicBezTo>
                  <a:cubicBezTo>
                    <a:pt x="104" y="60"/>
                    <a:pt x="105" y="58"/>
                    <a:pt x="105" y="56"/>
                  </a:cubicBezTo>
                  <a:cubicBezTo>
                    <a:pt x="105" y="55"/>
                    <a:pt x="104" y="52"/>
                    <a:pt x="103" y="51"/>
                  </a:cubicBezTo>
                  <a:cubicBezTo>
                    <a:pt x="100" y="51"/>
                    <a:pt x="96" y="51"/>
                    <a:pt x="93" y="50"/>
                  </a:cubicBezTo>
                  <a:cubicBezTo>
                    <a:pt x="90" y="50"/>
                    <a:pt x="90" y="49"/>
                    <a:pt x="88" y="47"/>
                  </a:cubicBezTo>
                  <a:cubicBezTo>
                    <a:pt x="86" y="43"/>
                    <a:pt x="83" y="42"/>
                    <a:pt x="81" y="39"/>
                  </a:cubicBezTo>
                  <a:cubicBezTo>
                    <a:pt x="80" y="39"/>
                    <a:pt x="78" y="35"/>
                    <a:pt x="77" y="34"/>
                  </a:cubicBezTo>
                  <a:cubicBezTo>
                    <a:pt x="76" y="32"/>
                    <a:pt x="81" y="31"/>
                    <a:pt x="77" y="29"/>
                  </a:cubicBezTo>
                  <a:cubicBezTo>
                    <a:pt x="76" y="29"/>
                    <a:pt x="75" y="27"/>
                    <a:pt x="74" y="27"/>
                  </a:cubicBezTo>
                  <a:cubicBezTo>
                    <a:pt x="72" y="27"/>
                    <a:pt x="71" y="24"/>
                    <a:pt x="70" y="22"/>
                  </a:cubicBezTo>
                  <a:cubicBezTo>
                    <a:pt x="69" y="19"/>
                    <a:pt x="69" y="20"/>
                    <a:pt x="65" y="2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43" name="Freeform 685">
              <a:extLst>
                <a:ext uri="{FF2B5EF4-FFF2-40B4-BE49-F238E27FC236}">
                  <a16:creationId xmlns:a16="http://schemas.microsoft.com/office/drawing/2014/main" id="{B2E29B86-37D0-B241-ABF2-E48DB833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92551" y="7424369"/>
              <a:ext cx="194268" cy="207060"/>
            </a:xfrm>
            <a:custGeom>
              <a:avLst/>
              <a:gdLst>
                <a:gd name="T0" fmla="*/ 5 w 21"/>
                <a:gd name="T1" fmla="*/ 22 h 22"/>
                <a:gd name="T2" fmla="*/ 8 w 21"/>
                <a:gd name="T3" fmla="*/ 19 h 22"/>
                <a:gd name="T4" fmla="*/ 12 w 21"/>
                <a:gd name="T5" fmla="*/ 18 h 22"/>
                <a:gd name="T6" fmla="*/ 15 w 21"/>
                <a:gd name="T7" fmla="*/ 15 h 22"/>
                <a:gd name="T8" fmla="*/ 11 w 21"/>
                <a:gd name="T9" fmla="*/ 9 h 22"/>
                <a:gd name="T10" fmla="*/ 21 w 21"/>
                <a:gd name="T11" fmla="*/ 6 h 22"/>
                <a:gd name="T12" fmla="*/ 19 w 21"/>
                <a:gd name="T13" fmla="*/ 0 h 22"/>
                <a:gd name="T14" fmla="*/ 9 w 21"/>
                <a:gd name="T15" fmla="*/ 5 h 22"/>
                <a:gd name="T16" fmla="*/ 4 w 21"/>
                <a:gd name="T17" fmla="*/ 1 h 22"/>
                <a:gd name="T18" fmla="*/ 3 w 21"/>
                <a:gd name="T19" fmla="*/ 11 h 22"/>
                <a:gd name="T20" fmla="*/ 0 w 21"/>
                <a:gd name="T21" fmla="*/ 18 h 22"/>
                <a:gd name="T22" fmla="*/ 1 w 21"/>
                <a:gd name="T23" fmla="*/ 21 h 22"/>
                <a:gd name="T24" fmla="*/ 5 w 21"/>
                <a:gd name="T2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2">
                  <a:moveTo>
                    <a:pt x="5" y="22"/>
                  </a:moveTo>
                  <a:cubicBezTo>
                    <a:pt x="7" y="22"/>
                    <a:pt x="7" y="19"/>
                    <a:pt x="8" y="19"/>
                  </a:cubicBezTo>
                  <a:cubicBezTo>
                    <a:pt x="9" y="17"/>
                    <a:pt x="11" y="18"/>
                    <a:pt x="12" y="18"/>
                  </a:cubicBezTo>
                  <a:cubicBezTo>
                    <a:pt x="13" y="17"/>
                    <a:pt x="16" y="16"/>
                    <a:pt x="15" y="15"/>
                  </a:cubicBezTo>
                  <a:cubicBezTo>
                    <a:pt x="14" y="13"/>
                    <a:pt x="13" y="11"/>
                    <a:pt x="11" y="9"/>
                  </a:cubicBezTo>
                  <a:cubicBezTo>
                    <a:pt x="15" y="8"/>
                    <a:pt x="18" y="7"/>
                    <a:pt x="21" y="6"/>
                  </a:cubicBezTo>
                  <a:cubicBezTo>
                    <a:pt x="21" y="4"/>
                    <a:pt x="20" y="2"/>
                    <a:pt x="19" y="0"/>
                  </a:cubicBezTo>
                  <a:cubicBezTo>
                    <a:pt x="16" y="1"/>
                    <a:pt x="12" y="5"/>
                    <a:pt x="9" y="5"/>
                  </a:cubicBezTo>
                  <a:cubicBezTo>
                    <a:pt x="7" y="5"/>
                    <a:pt x="4" y="3"/>
                    <a:pt x="4" y="1"/>
                  </a:cubicBezTo>
                  <a:cubicBezTo>
                    <a:pt x="3" y="5"/>
                    <a:pt x="3" y="8"/>
                    <a:pt x="3" y="11"/>
                  </a:cubicBezTo>
                  <a:cubicBezTo>
                    <a:pt x="2" y="13"/>
                    <a:pt x="0" y="16"/>
                    <a:pt x="0" y="18"/>
                  </a:cubicBezTo>
                  <a:cubicBezTo>
                    <a:pt x="0" y="20"/>
                    <a:pt x="0" y="20"/>
                    <a:pt x="1" y="21"/>
                  </a:cubicBezTo>
                  <a:cubicBezTo>
                    <a:pt x="3" y="21"/>
                    <a:pt x="4" y="22"/>
                    <a:pt x="5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44" name="Freeform 686">
              <a:extLst>
                <a:ext uri="{FF2B5EF4-FFF2-40B4-BE49-F238E27FC236}">
                  <a16:creationId xmlns:a16="http://schemas.microsoft.com/office/drawing/2014/main" id="{0E7BEA96-9651-D045-BF05-9953290F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02106" y="7351105"/>
              <a:ext cx="73250" cy="82827"/>
            </a:xfrm>
            <a:custGeom>
              <a:avLst/>
              <a:gdLst>
                <a:gd name="T0" fmla="*/ 7 w 8"/>
                <a:gd name="T1" fmla="*/ 2 h 9"/>
                <a:gd name="T2" fmla="*/ 4 w 8"/>
                <a:gd name="T3" fmla="*/ 0 h 9"/>
                <a:gd name="T4" fmla="*/ 2 w 8"/>
                <a:gd name="T5" fmla="*/ 2 h 9"/>
                <a:gd name="T6" fmla="*/ 0 w 8"/>
                <a:gd name="T7" fmla="*/ 8 h 9"/>
                <a:gd name="T8" fmla="*/ 4 w 8"/>
                <a:gd name="T9" fmla="*/ 8 h 9"/>
                <a:gd name="T10" fmla="*/ 7 w 8"/>
                <a:gd name="T1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9">
                  <a:moveTo>
                    <a:pt x="7" y="2"/>
                  </a:moveTo>
                  <a:cubicBezTo>
                    <a:pt x="7" y="1"/>
                    <a:pt x="5" y="0"/>
                    <a:pt x="4" y="0"/>
                  </a:cubicBezTo>
                  <a:cubicBezTo>
                    <a:pt x="3" y="1"/>
                    <a:pt x="3" y="1"/>
                    <a:pt x="2" y="2"/>
                  </a:cubicBezTo>
                  <a:cubicBezTo>
                    <a:pt x="2" y="4"/>
                    <a:pt x="1" y="6"/>
                    <a:pt x="0" y="8"/>
                  </a:cubicBezTo>
                  <a:cubicBezTo>
                    <a:pt x="2" y="8"/>
                    <a:pt x="2" y="9"/>
                    <a:pt x="4" y="8"/>
                  </a:cubicBezTo>
                  <a:cubicBezTo>
                    <a:pt x="5" y="7"/>
                    <a:pt x="8" y="4"/>
                    <a:pt x="7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45" name="Freeform 687">
              <a:extLst>
                <a:ext uri="{FF2B5EF4-FFF2-40B4-BE49-F238E27FC236}">
                  <a16:creationId xmlns:a16="http://schemas.microsoft.com/office/drawing/2014/main" id="{E9863360-5649-7A40-8112-B5A4DA387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92551" y="7462599"/>
              <a:ext cx="28664" cy="66896"/>
            </a:xfrm>
            <a:custGeom>
              <a:avLst/>
              <a:gdLst>
                <a:gd name="T0" fmla="*/ 0 w 3"/>
                <a:gd name="T1" fmla="*/ 3 h 7"/>
                <a:gd name="T2" fmla="*/ 3 w 3"/>
                <a:gd name="T3" fmla="*/ 7 h 7"/>
                <a:gd name="T4" fmla="*/ 3 w 3"/>
                <a:gd name="T5" fmla="*/ 1 h 7"/>
                <a:gd name="T6" fmla="*/ 2 w 3"/>
                <a:gd name="T7" fmla="*/ 0 h 7"/>
                <a:gd name="T8" fmla="*/ 0 w 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0" y="3"/>
                  </a:moveTo>
                  <a:cubicBezTo>
                    <a:pt x="0" y="5"/>
                    <a:pt x="1" y="6"/>
                    <a:pt x="3" y="7"/>
                  </a:cubicBezTo>
                  <a:cubicBezTo>
                    <a:pt x="3" y="5"/>
                    <a:pt x="3" y="3"/>
                    <a:pt x="3" y="1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0" y="0"/>
                    <a:pt x="0" y="2"/>
                    <a:pt x="0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46" name="Freeform 688">
              <a:extLst>
                <a:ext uri="{FF2B5EF4-FFF2-40B4-BE49-F238E27FC236}">
                  <a16:creationId xmlns:a16="http://schemas.microsoft.com/office/drawing/2014/main" id="{E4268956-BDB2-4344-94FF-C490E3F28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54336" y="7424369"/>
              <a:ext cx="76432" cy="245289"/>
            </a:xfrm>
            <a:custGeom>
              <a:avLst/>
              <a:gdLst>
                <a:gd name="T0" fmla="*/ 4 w 8"/>
                <a:gd name="T1" fmla="*/ 17 h 26"/>
                <a:gd name="T2" fmla="*/ 6 w 8"/>
                <a:gd name="T3" fmla="*/ 13 h 26"/>
                <a:gd name="T4" fmla="*/ 5 w 8"/>
                <a:gd name="T5" fmla="*/ 10 h 26"/>
                <a:gd name="T6" fmla="*/ 7 w 8"/>
                <a:gd name="T7" fmla="*/ 4 h 26"/>
                <a:gd name="T8" fmla="*/ 6 w 8"/>
                <a:gd name="T9" fmla="*/ 0 h 26"/>
                <a:gd name="T10" fmla="*/ 2 w 8"/>
                <a:gd name="T11" fmla="*/ 7 h 26"/>
                <a:gd name="T12" fmla="*/ 0 w 8"/>
                <a:gd name="T13" fmla="*/ 11 h 26"/>
                <a:gd name="T14" fmla="*/ 1 w 8"/>
                <a:gd name="T15" fmla="*/ 16 h 26"/>
                <a:gd name="T16" fmla="*/ 2 w 8"/>
                <a:gd name="T17" fmla="*/ 26 h 26"/>
                <a:gd name="T18" fmla="*/ 2 w 8"/>
                <a:gd name="T19" fmla="*/ 25 h 26"/>
                <a:gd name="T20" fmla="*/ 4 w 8"/>
                <a:gd name="T21" fmla="*/ 17 h 26"/>
                <a:gd name="T22" fmla="*/ 4 w 8"/>
                <a:gd name="T2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26">
                  <a:moveTo>
                    <a:pt x="4" y="17"/>
                  </a:moveTo>
                  <a:cubicBezTo>
                    <a:pt x="4" y="16"/>
                    <a:pt x="5" y="15"/>
                    <a:pt x="6" y="13"/>
                  </a:cubicBezTo>
                  <a:cubicBezTo>
                    <a:pt x="7" y="11"/>
                    <a:pt x="6" y="12"/>
                    <a:pt x="5" y="10"/>
                  </a:cubicBezTo>
                  <a:cubicBezTo>
                    <a:pt x="3" y="8"/>
                    <a:pt x="4" y="3"/>
                    <a:pt x="7" y="4"/>
                  </a:cubicBezTo>
                  <a:cubicBezTo>
                    <a:pt x="8" y="1"/>
                    <a:pt x="8" y="1"/>
                    <a:pt x="6" y="0"/>
                  </a:cubicBezTo>
                  <a:cubicBezTo>
                    <a:pt x="4" y="0"/>
                    <a:pt x="3" y="5"/>
                    <a:pt x="2" y="7"/>
                  </a:cubicBezTo>
                  <a:cubicBezTo>
                    <a:pt x="1" y="8"/>
                    <a:pt x="0" y="9"/>
                    <a:pt x="0" y="11"/>
                  </a:cubicBezTo>
                  <a:cubicBezTo>
                    <a:pt x="0" y="12"/>
                    <a:pt x="1" y="14"/>
                    <a:pt x="1" y="16"/>
                  </a:cubicBezTo>
                  <a:cubicBezTo>
                    <a:pt x="1" y="19"/>
                    <a:pt x="2" y="22"/>
                    <a:pt x="2" y="26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3"/>
                    <a:pt x="3" y="20"/>
                    <a:pt x="4" y="17"/>
                  </a:cubicBezTo>
                  <a:cubicBezTo>
                    <a:pt x="4" y="16"/>
                    <a:pt x="4" y="18"/>
                    <a:pt x="4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47" name="Freeform 689">
              <a:extLst>
                <a:ext uri="{FF2B5EF4-FFF2-40B4-BE49-F238E27FC236}">
                  <a16:creationId xmlns:a16="http://schemas.microsoft.com/office/drawing/2014/main" id="{A3C99E53-BD80-1944-AE6E-5473DDF38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28220" y="7790708"/>
              <a:ext cx="47770" cy="73269"/>
            </a:xfrm>
            <a:custGeom>
              <a:avLst/>
              <a:gdLst>
                <a:gd name="T0" fmla="*/ 3 w 5"/>
                <a:gd name="T1" fmla="*/ 8 h 8"/>
                <a:gd name="T2" fmla="*/ 2 w 5"/>
                <a:gd name="T3" fmla="*/ 0 h 8"/>
                <a:gd name="T4" fmla="*/ 0 w 5"/>
                <a:gd name="T5" fmla="*/ 4 h 8"/>
                <a:gd name="T6" fmla="*/ 3 w 5"/>
                <a:gd name="T7" fmla="*/ 8 h 8"/>
                <a:gd name="T8" fmla="*/ 3 w 5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3" y="8"/>
                  </a:moveTo>
                  <a:cubicBezTo>
                    <a:pt x="3" y="7"/>
                    <a:pt x="5" y="0"/>
                    <a:pt x="2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0" y="6"/>
                    <a:pt x="1" y="7"/>
                    <a:pt x="3" y="8"/>
                  </a:cubicBezTo>
                  <a:cubicBezTo>
                    <a:pt x="3" y="8"/>
                    <a:pt x="2" y="8"/>
                    <a:pt x="3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48" name="Freeform 690">
              <a:extLst>
                <a:ext uri="{FF2B5EF4-FFF2-40B4-BE49-F238E27FC236}">
                  <a16:creationId xmlns:a16="http://schemas.microsoft.com/office/drawing/2014/main" id="{1C1BEBA1-3FF6-DC48-946C-0FDC0E232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46057" y="8137935"/>
              <a:ext cx="496815" cy="315371"/>
            </a:xfrm>
            <a:custGeom>
              <a:avLst/>
              <a:gdLst>
                <a:gd name="T0" fmla="*/ 47 w 53"/>
                <a:gd name="T1" fmla="*/ 0 h 34"/>
                <a:gd name="T2" fmla="*/ 38 w 53"/>
                <a:gd name="T3" fmla="*/ 2 h 34"/>
                <a:gd name="T4" fmla="*/ 28 w 53"/>
                <a:gd name="T5" fmla="*/ 4 h 34"/>
                <a:gd name="T6" fmla="*/ 23 w 53"/>
                <a:gd name="T7" fmla="*/ 10 h 34"/>
                <a:gd name="T8" fmla="*/ 17 w 53"/>
                <a:gd name="T9" fmla="*/ 9 h 34"/>
                <a:gd name="T10" fmla="*/ 9 w 53"/>
                <a:gd name="T11" fmla="*/ 9 h 34"/>
                <a:gd name="T12" fmla="*/ 3 w 53"/>
                <a:gd name="T13" fmla="*/ 12 h 34"/>
                <a:gd name="T14" fmla="*/ 1 w 53"/>
                <a:gd name="T15" fmla="*/ 15 h 34"/>
                <a:gd name="T16" fmla="*/ 1 w 53"/>
                <a:gd name="T17" fmla="*/ 21 h 34"/>
                <a:gd name="T18" fmla="*/ 3 w 53"/>
                <a:gd name="T19" fmla="*/ 28 h 34"/>
                <a:gd name="T20" fmla="*/ 4 w 53"/>
                <a:gd name="T21" fmla="*/ 32 h 34"/>
                <a:gd name="T22" fmla="*/ 12 w 53"/>
                <a:gd name="T23" fmla="*/ 32 h 34"/>
                <a:gd name="T24" fmla="*/ 16 w 53"/>
                <a:gd name="T25" fmla="*/ 29 h 34"/>
                <a:gd name="T26" fmla="*/ 21 w 53"/>
                <a:gd name="T27" fmla="*/ 29 h 34"/>
                <a:gd name="T28" fmla="*/ 24 w 53"/>
                <a:gd name="T29" fmla="*/ 26 h 34"/>
                <a:gd name="T30" fmla="*/ 32 w 53"/>
                <a:gd name="T31" fmla="*/ 24 h 34"/>
                <a:gd name="T32" fmla="*/ 41 w 53"/>
                <a:gd name="T33" fmla="*/ 21 h 34"/>
                <a:gd name="T34" fmla="*/ 47 w 53"/>
                <a:gd name="T35" fmla="*/ 17 h 34"/>
                <a:gd name="T36" fmla="*/ 52 w 53"/>
                <a:gd name="T37" fmla="*/ 12 h 34"/>
                <a:gd name="T38" fmla="*/ 47 w 53"/>
                <a:gd name="T3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" h="34">
                  <a:moveTo>
                    <a:pt x="47" y="0"/>
                  </a:moveTo>
                  <a:cubicBezTo>
                    <a:pt x="44" y="1"/>
                    <a:pt x="41" y="2"/>
                    <a:pt x="38" y="2"/>
                  </a:cubicBezTo>
                  <a:cubicBezTo>
                    <a:pt x="35" y="3"/>
                    <a:pt x="31" y="2"/>
                    <a:pt x="28" y="4"/>
                  </a:cubicBezTo>
                  <a:cubicBezTo>
                    <a:pt x="26" y="6"/>
                    <a:pt x="25" y="8"/>
                    <a:pt x="23" y="10"/>
                  </a:cubicBezTo>
                  <a:cubicBezTo>
                    <a:pt x="22" y="11"/>
                    <a:pt x="19" y="9"/>
                    <a:pt x="17" y="9"/>
                  </a:cubicBezTo>
                  <a:cubicBezTo>
                    <a:pt x="14" y="9"/>
                    <a:pt x="12" y="9"/>
                    <a:pt x="9" y="9"/>
                  </a:cubicBezTo>
                  <a:cubicBezTo>
                    <a:pt x="6" y="9"/>
                    <a:pt x="3" y="8"/>
                    <a:pt x="3" y="12"/>
                  </a:cubicBezTo>
                  <a:cubicBezTo>
                    <a:pt x="2" y="14"/>
                    <a:pt x="1" y="13"/>
                    <a:pt x="1" y="15"/>
                  </a:cubicBezTo>
                  <a:cubicBezTo>
                    <a:pt x="0" y="17"/>
                    <a:pt x="0" y="19"/>
                    <a:pt x="1" y="21"/>
                  </a:cubicBezTo>
                  <a:cubicBezTo>
                    <a:pt x="1" y="23"/>
                    <a:pt x="2" y="26"/>
                    <a:pt x="3" y="28"/>
                  </a:cubicBezTo>
                  <a:cubicBezTo>
                    <a:pt x="3" y="29"/>
                    <a:pt x="3" y="31"/>
                    <a:pt x="4" y="32"/>
                  </a:cubicBezTo>
                  <a:cubicBezTo>
                    <a:pt x="5" y="34"/>
                    <a:pt x="10" y="33"/>
                    <a:pt x="12" y="32"/>
                  </a:cubicBezTo>
                  <a:cubicBezTo>
                    <a:pt x="13" y="31"/>
                    <a:pt x="14" y="30"/>
                    <a:pt x="16" y="29"/>
                  </a:cubicBezTo>
                  <a:cubicBezTo>
                    <a:pt x="17" y="29"/>
                    <a:pt x="19" y="29"/>
                    <a:pt x="21" y="29"/>
                  </a:cubicBezTo>
                  <a:cubicBezTo>
                    <a:pt x="22" y="28"/>
                    <a:pt x="23" y="27"/>
                    <a:pt x="24" y="26"/>
                  </a:cubicBezTo>
                  <a:cubicBezTo>
                    <a:pt x="27" y="25"/>
                    <a:pt x="29" y="25"/>
                    <a:pt x="32" y="24"/>
                  </a:cubicBezTo>
                  <a:cubicBezTo>
                    <a:pt x="35" y="23"/>
                    <a:pt x="38" y="22"/>
                    <a:pt x="41" y="21"/>
                  </a:cubicBezTo>
                  <a:cubicBezTo>
                    <a:pt x="43" y="20"/>
                    <a:pt x="47" y="19"/>
                    <a:pt x="47" y="17"/>
                  </a:cubicBezTo>
                  <a:cubicBezTo>
                    <a:pt x="48" y="14"/>
                    <a:pt x="53" y="14"/>
                    <a:pt x="52" y="12"/>
                  </a:cubicBezTo>
                  <a:cubicBezTo>
                    <a:pt x="50" y="8"/>
                    <a:pt x="49" y="4"/>
                    <a:pt x="47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49" name="Freeform 691">
              <a:extLst>
                <a:ext uri="{FF2B5EF4-FFF2-40B4-BE49-F238E27FC236}">
                  <a16:creationId xmlns:a16="http://schemas.microsoft.com/office/drawing/2014/main" id="{2214FB53-5D93-CB4E-A8F3-F6AEA588B2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85545" y="7790708"/>
              <a:ext cx="382165" cy="458719"/>
            </a:xfrm>
            <a:custGeom>
              <a:avLst/>
              <a:gdLst>
                <a:gd name="T0" fmla="*/ 39 w 41"/>
                <a:gd name="T1" fmla="*/ 19 h 49"/>
                <a:gd name="T2" fmla="*/ 34 w 41"/>
                <a:gd name="T3" fmla="*/ 14 h 49"/>
                <a:gd name="T4" fmla="*/ 28 w 41"/>
                <a:gd name="T5" fmla="*/ 12 h 49"/>
                <a:gd name="T6" fmla="*/ 22 w 41"/>
                <a:gd name="T7" fmla="*/ 6 h 49"/>
                <a:gd name="T8" fmla="*/ 21 w 41"/>
                <a:gd name="T9" fmla="*/ 3 h 49"/>
                <a:gd name="T10" fmla="*/ 22 w 41"/>
                <a:gd name="T11" fmla="*/ 0 h 49"/>
                <a:gd name="T12" fmla="*/ 17 w 41"/>
                <a:gd name="T13" fmla="*/ 5 h 49"/>
                <a:gd name="T14" fmla="*/ 10 w 41"/>
                <a:gd name="T15" fmla="*/ 10 h 49"/>
                <a:gd name="T16" fmla="*/ 5 w 41"/>
                <a:gd name="T17" fmla="*/ 10 h 49"/>
                <a:gd name="T18" fmla="*/ 0 w 41"/>
                <a:gd name="T19" fmla="*/ 11 h 49"/>
                <a:gd name="T20" fmla="*/ 5 w 41"/>
                <a:gd name="T21" fmla="*/ 17 h 49"/>
                <a:gd name="T22" fmla="*/ 16 w 41"/>
                <a:gd name="T23" fmla="*/ 19 h 49"/>
                <a:gd name="T24" fmla="*/ 16 w 41"/>
                <a:gd name="T25" fmla="*/ 32 h 49"/>
                <a:gd name="T26" fmla="*/ 11 w 41"/>
                <a:gd name="T27" fmla="*/ 34 h 49"/>
                <a:gd name="T28" fmla="*/ 0 w 41"/>
                <a:gd name="T29" fmla="*/ 37 h 49"/>
                <a:gd name="T30" fmla="*/ 5 w 41"/>
                <a:gd name="T31" fmla="*/ 49 h 49"/>
                <a:gd name="T32" fmla="*/ 14 w 41"/>
                <a:gd name="T33" fmla="*/ 48 h 49"/>
                <a:gd name="T34" fmla="*/ 17 w 41"/>
                <a:gd name="T35" fmla="*/ 44 h 49"/>
                <a:gd name="T36" fmla="*/ 23 w 41"/>
                <a:gd name="T37" fmla="*/ 42 h 49"/>
                <a:gd name="T38" fmla="*/ 28 w 41"/>
                <a:gd name="T39" fmla="*/ 38 h 49"/>
                <a:gd name="T40" fmla="*/ 29 w 41"/>
                <a:gd name="T41" fmla="*/ 32 h 49"/>
                <a:gd name="T42" fmla="*/ 32 w 41"/>
                <a:gd name="T43" fmla="*/ 30 h 49"/>
                <a:gd name="T44" fmla="*/ 37 w 41"/>
                <a:gd name="T45" fmla="*/ 24 h 49"/>
                <a:gd name="T46" fmla="*/ 39 w 41"/>
                <a:gd name="T47" fmla="*/ 19 h 49"/>
                <a:gd name="T48" fmla="*/ 39 w 41"/>
                <a:gd name="T49" fmla="*/ 1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9">
                  <a:moveTo>
                    <a:pt x="39" y="19"/>
                  </a:moveTo>
                  <a:cubicBezTo>
                    <a:pt x="36" y="19"/>
                    <a:pt x="35" y="16"/>
                    <a:pt x="34" y="14"/>
                  </a:cubicBezTo>
                  <a:cubicBezTo>
                    <a:pt x="33" y="13"/>
                    <a:pt x="29" y="13"/>
                    <a:pt x="28" y="12"/>
                  </a:cubicBezTo>
                  <a:cubicBezTo>
                    <a:pt x="25" y="11"/>
                    <a:pt x="24" y="9"/>
                    <a:pt x="22" y="6"/>
                  </a:cubicBezTo>
                  <a:cubicBezTo>
                    <a:pt x="22" y="5"/>
                    <a:pt x="21" y="4"/>
                    <a:pt x="21" y="3"/>
                  </a:cubicBezTo>
                  <a:cubicBezTo>
                    <a:pt x="21" y="3"/>
                    <a:pt x="22" y="0"/>
                    <a:pt x="22" y="0"/>
                  </a:cubicBezTo>
                  <a:cubicBezTo>
                    <a:pt x="21" y="0"/>
                    <a:pt x="18" y="4"/>
                    <a:pt x="17" y="5"/>
                  </a:cubicBezTo>
                  <a:cubicBezTo>
                    <a:pt x="15" y="7"/>
                    <a:pt x="13" y="10"/>
                    <a:pt x="10" y="10"/>
                  </a:cubicBezTo>
                  <a:cubicBezTo>
                    <a:pt x="8" y="11"/>
                    <a:pt x="7" y="10"/>
                    <a:pt x="5" y="10"/>
                  </a:cubicBezTo>
                  <a:cubicBezTo>
                    <a:pt x="3" y="11"/>
                    <a:pt x="1" y="13"/>
                    <a:pt x="0" y="11"/>
                  </a:cubicBezTo>
                  <a:cubicBezTo>
                    <a:pt x="1" y="14"/>
                    <a:pt x="2" y="17"/>
                    <a:pt x="5" y="17"/>
                  </a:cubicBezTo>
                  <a:cubicBezTo>
                    <a:pt x="7" y="17"/>
                    <a:pt x="15" y="17"/>
                    <a:pt x="16" y="19"/>
                  </a:cubicBezTo>
                  <a:cubicBezTo>
                    <a:pt x="19" y="23"/>
                    <a:pt x="17" y="27"/>
                    <a:pt x="16" y="32"/>
                  </a:cubicBezTo>
                  <a:cubicBezTo>
                    <a:pt x="15" y="33"/>
                    <a:pt x="11" y="34"/>
                    <a:pt x="11" y="34"/>
                  </a:cubicBezTo>
                  <a:cubicBezTo>
                    <a:pt x="7" y="35"/>
                    <a:pt x="3" y="36"/>
                    <a:pt x="0" y="37"/>
                  </a:cubicBezTo>
                  <a:cubicBezTo>
                    <a:pt x="2" y="41"/>
                    <a:pt x="4" y="45"/>
                    <a:pt x="5" y="49"/>
                  </a:cubicBezTo>
                  <a:cubicBezTo>
                    <a:pt x="8" y="48"/>
                    <a:pt x="11" y="48"/>
                    <a:pt x="14" y="48"/>
                  </a:cubicBezTo>
                  <a:cubicBezTo>
                    <a:pt x="18" y="47"/>
                    <a:pt x="15" y="46"/>
                    <a:pt x="17" y="44"/>
                  </a:cubicBezTo>
                  <a:cubicBezTo>
                    <a:pt x="19" y="43"/>
                    <a:pt x="22" y="44"/>
                    <a:pt x="23" y="42"/>
                  </a:cubicBezTo>
                  <a:cubicBezTo>
                    <a:pt x="25" y="40"/>
                    <a:pt x="25" y="39"/>
                    <a:pt x="28" y="38"/>
                  </a:cubicBezTo>
                  <a:cubicBezTo>
                    <a:pt x="30" y="37"/>
                    <a:pt x="29" y="34"/>
                    <a:pt x="29" y="32"/>
                  </a:cubicBezTo>
                  <a:cubicBezTo>
                    <a:pt x="28" y="30"/>
                    <a:pt x="30" y="30"/>
                    <a:pt x="32" y="30"/>
                  </a:cubicBezTo>
                  <a:cubicBezTo>
                    <a:pt x="35" y="29"/>
                    <a:pt x="35" y="26"/>
                    <a:pt x="37" y="24"/>
                  </a:cubicBezTo>
                  <a:cubicBezTo>
                    <a:pt x="38" y="23"/>
                    <a:pt x="41" y="20"/>
                    <a:pt x="39" y="19"/>
                  </a:cubicBezTo>
                  <a:cubicBezTo>
                    <a:pt x="38" y="19"/>
                    <a:pt x="40" y="20"/>
                    <a:pt x="39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50" name="Freeform 692">
              <a:extLst>
                <a:ext uri="{FF2B5EF4-FFF2-40B4-BE49-F238E27FC236}">
                  <a16:creationId xmlns:a16="http://schemas.microsoft.com/office/drawing/2014/main" id="{F44F8B44-F17F-6E4A-951F-0EB99287A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97646" y="6892386"/>
              <a:ext cx="512741" cy="222990"/>
            </a:xfrm>
            <a:custGeom>
              <a:avLst/>
              <a:gdLst>
                <a:gd name="T0" fmla="*/ 55 w 55"/>
                <a:gd name="T1" fmla="*/ 5 h 24"/>
                <a:gd name="T2" fmla="*/ 47 w 55"/>
                <a:gd name="T3" fmla="*/ 3 h 24"/>
                <a:gd name="T4" fmla="*/ 36 w 55"/>
                <a:gd name="T5" fmla="*/ 2 h 24"/>
                <a:gd name="T6" fmla="*/ 27 w 55"/>
                <a:gd name="T7" fmla="*/ 0 h 24"/>
                <a:gd name="T8" fmla="*/ 22 w 55"/>
                <a:gd name="T9" fmla="*/ 2 h 24"/>
                <a:gd name="T10" fmla="*/ 19 w 55"/>
                <a:gd name="T11" fmla="*/ 4 h 24"/>
                <a:gd name="T12" fmla="*/ 11 w 55"/>
                <a:gd name="T13" fmla="*/ 5 h 24"/>
                <a:gd name="T14" fmla="*/ 9 w 55"/>
                <a:gd name="T15" fmla="*/ 7 h 24"/>
                <a:gd name="T16" fmla="*/ 8 w 55"/>
                <a:gd name="T17" fmla="*/ 11 h 24"/>
                <a:gd name="T18" fmla="*/ 12 w 55"/>
                <a:gd name="T19" fmla="*/ 12 h 24"/>
                <a:gd name="T20" fmla="*/ 15 w 55"/>
                <a:gd name="T21" fmla="*/ 12 h 24"/>
                <a:gd name="T22" fmla="*/ 19 w 55"/>
                <a:gd name="T23" fmla="*/ 15 h 24"/>
                <a:gd name="T24" fmla="*/ 15 w 55"/>
                <a:gd name="T25" fmla="*/ 17 h 24"/>
                <a:gd name="T26" fmla="*/ 11 w 55"/>
                <a:gd name="T27" fmla="*/ 17 h 24"/>
                <a:gd name="T28" fmla="*/ 10 w 55"/>
                <a:gd name="T29" fmla="*/ 20 h 24"/>
                <a:gd name="T30" fmla="*/ 1 w 55"/>
                <a:gd name="T31" fmla="*/ 20 h 24"/>
                <a:gd name="T32" fmla="*/ 11 w 55"/>
                <a:gd name="T33" fmla="*/ 22 h 24"/>
                <a:gd name="T34" fmla="*/ 15 w 55"/>
                <a:gd name="T35" fmla="*/ 23 h 24"/>
                <a:gd name="T36" fmla="*/ 21 w 55"/>
                <a:gd name="T37" fmla="*/ 23 h 24"/>
                <a:gd name="T38" fmla="*/ 25 w 55"/>
                <a:gd name="T39" fmla="*/ 20 h 24"/>
                <a:gd name="T40" fmla="*/ 28 w 55"/>
                <a:gd name="T41" fmla="*/ 17 h 24"/>
                <a:gd name="T42" fmla="*/ 33 w 55"/>
                <a:gd name="T43" fmla="*/ 16 h 24"/>
                <a:gd name="T44" fmla="*/ 37 w 55"/>
                <a:gd name="T45" fmla="*/ 16 h 24"/>
                <a:gd name="T46" fmla="*/ 40 w 55"/>
                <a:gd name="T47" fmla="*/ 13 h 24"/>
                <a:gd name="T48" fmla="*/ 44 w 55"/>
                <a:gd name="T49" fmla="*/ 12 h 24"/>
                <a:gd name="T50" fmla="*/ 54 w 55"/>
                <a:gd name="T51" fmla="*/ 7 h 24"/>
                <a:gd name="T52" fmla="*/ 55 w 55"/>
                <a:gd name="T53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24">
                  <a:moveTo>
                    <a:pt x="55" y="5"/>
                  </a:moveTo>
                  <a:cubicBezTo>
                    <a:pt x="52" y="5"/>
                    <a:pt x="50" y="3"/>
                    <a:pt x="47" y="3"/>
                  </a:cubicBezTo>
                  <a:cubicBezTo>
                    <a:pt x="44" y="2"/>
                    <a:pt x="40" y="2"/>
                    <a:pt x="36" y="2"/>
                  </a:cubicBezTo>
                  <a:cubicBezTo>
                    <a:pt x="33" y="2"/>
                    <a:pt x="30" y="2"/>
                    <a:pt x="27" y="0"/>
                  </a:cubicBezTo>
                  <a:cubicBezTo>
                    <a:pt x="25" y="0"/>
                    <a:pt x="23" y="0"/>
                    <a:pt x="22" y="2"/>
                  </a:cubicBezTo>
                  <a:cubicBezTo>
                    <a:pt x="22" y="4"/>
                    <a:pt x="21" y="5"/>
                    <a:pt x="19" y="4"/>
                  </a:cubicBezTo>
                  <a:cubicBezTo>
                    <a:pt x="17" y="3"/>
                    <a:pt x="12" y="1"/>
                    <a:pt x="11" y="5"/>
                  </a:cubicBezTo>
                  <a:cubicBezTo>
                    <a:pt x="10" y="6"/>
                    <a:pt x="11" y="6"/>
                    <a:pt x="9" y="7"/>
                  </a:cubicBezTo>
                  <a:cubicBezTo>
                    <a:pt x="8" y="8"/>
                    <a:pt x="6" y="10"/>
                    <a:pt x="8" y="11"/>
                  </a:cubicBezTo>
                  <a:cubicBezTo>
                    <a:pt x="9" y="12"/>
                    <a:pt x="12" y="13"/>
                    <a:pt x="12" y="12"/>
                  </a:cubicBezTo>
                  <a:cubicBezTo>
                    <a:pt x="13" y="10"/>
                    <a:pt x="14" y="11"/>
                    <a:pt x="15" y="12"/>
                  </a:cubicBezTo>
                  <a:cubicBezTo>
                    <a:pt x="16" y="13"/>
                    <a:pt x="20" y="14"/>
                    <a:pt x="19" y="15"/>
                  </a:cubicBezTo>
                  <a:cubicBezTo>
                    <a:pt x="19" y="16"/>
                    <a:pt x="16" y="16"/>
                    <a:pt x="15" y="17"/>
                  </a:cubicBezTo>
                  <a:cubicBezTo>
                    <a:pt x="14" y="18"/>
                    <a:pt x="13" y="19"/>
                    <a:pt x="11" y="17"/>
                  </a:cubicBezTo>
                  <a:cubicBezTo>
                    <a:pt x="10" y="16"/>
                    <a:pt x="10" y="19"/>
                    <a:pt x="10" y="20"/>
                  </a:cubicBezTo>
                  <a:cubicBezTo>
                    <a:pt x="6" y="22"/>
                    <a:pt x="4" y="15"/>
                    <a:pt x="1" y="20"/>
                  </a:cubicBezTo>
                  <a:cubicBezTo>
                    <a:pt x="0" y="21"/>
                    <a:pt x="10" y="23"/>
                    <a:pt x="11" y="22"/>
                  </a:cubicBezTo>
                  <a:cubicBezTo>
                    <a:pt x="12" y="21"/>
                    <a:pt x="14" y="22"/>
                    <a:pt x="15" y="23"/>
                  </a:cubicBezTo>
                  <a:cubicBezTo>
                    <a:pt x="16" y="23"/>
                    <a:pt x="19" y="24"/>
                    <a:pt x="21" y="23"/>
                  </a:cubicBezTo>
                  <a:cubicBezTo>
                    <a:pt x="22" y="22"/>
                    <a:pt x="24" y="23"/>
                    <a:pt x="25" y="20"/>
                  </a:cubicBezTo>
                  <a:cubicBezTo>
                    <a:pt x="25" y="19"/>
                    <a:pt x="27" y="18"/>
                    <a:pt x="28" y="17"/>
                  </a:cubicBezTo>
                  <a:cubicBezTo>
                    <a:pt x="29" y="16"/>
                    <a:pt x="33" y="16"/>
                    <a:pt x="33" y="16"/>
                  </a:cubicBezTo>
                  <a:cubicBezTo>
                    <a:pt x="34" y="18"/>
                    <a:pt x="35" y="16"/>
                    <a:pt x="37" y="16"/>
                  </a:cubicBezTo>
                  <a:cubicBezTo>
                    <a:pt x="38" y="16"/>
                    <a:pt x="39" y="13"/>
                    <a:pt x="40" y="13"/>
                  </a:cubicBezTo>
                  <a:cubicBezTo>
                    <a:pt x="41" y="12"/>
                    <a:pt x="43" y="13"/>
                    <a:pt x="44" y="12"/>
                  </a:cubicBezTo>
                  <a:cubicBezTo>
                    <a:pt x="48" y="11"/>
                    <a:pt x="50" y="9"/>
                    <a:pt x="54" y="7"/>
                  </a:cubicBezTo>
                  <a:cubicBezTo>
                    <a:pt x="55" y="7"/>
                    <a:pt x="55" y="7"/>
                    <a:pt x="55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51" name="Freeform 693">
              <a:extLst>
                <a:ext uri="{FF2B5EF4-FFF2-40B4-BE49-F238E27FC236}">
                  <a16:creationId xmlns:a16="http://schemas.microsoft.com/office/drawing/2014/main" id="{8B2DA521-07E9-6447-A835-5C4FB5DCE2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73445" y="6752222"/>
              <a:ext cx="831212" cy="487388"/>
            </a:xfrm>
            <a:custGeom>
              <a:avLst/>
              <a:gdLst>
                <a:gd name="T0" fmla="*/ 78 w 89"/>
                <a:gd name="T1" fmla="*/ 32 h 52"/>
                <a:gd name="T2" fmla="*/ 81 w 89"/>
                <a:gd name="T3" fmla="*/ 33 h 52"/>
                <a:gd name="T4" fmla="*/ 84 w 89"/>
                <a:gd name="T5" fmla="*/ 31 h 52"/>
                <a:gd name="T6" fmla="*/ 81 w 89"/>
                <a:gd name="T7" fmla="*/ 26 h 52"/>
                <a:gd name="T8" fmla="*/ 79 w 89"/>
                <a:gd name="T9" fmla="*/ 27 h 52"/>
                <a:gd name="T10" fmla="*/ 75 w 89"/>
                <a:gd name="T11" fmla="*/ 27 h 52"/>
                <a:gd name="T12" fmla="*/ 78 w 89"/>
                <a:gd name="T13" fmla="*/ 21 h 52"/>
                <a:gd name="T14" fmla="*/ 74 w 89"/>
                <a:gd name="T15" fmla="*/ 22 h 52"/>
                <a:gd name="T16" fmla="*/ 68 w 89"/>
                <a:gd name="T17" fmla="*/ 25 h 52"/>
                <a:gd name="T18" fmla="*/ 65 w 89"/>
                <a:gd name="T19" fmla="*/ 29 h 52"/>
                <a:gd name="T20" fmla="*/ 62 w 89"/>
                <a:gd name="T21" fmla="*/ 28 h 52"/>
                <a:gd name="T22" fmla="*/ 57 w 89"/>
                <a:gd name="T23" fmla="*/ 27 h 52"/>
                <a:gd name="T24" fmla="*/ 53 w 89"/>
                <a:gd name="T25" fmla="*/ 23 h 52"/>
                <a:gd name="T26" fmla="*/ 52 w 89"/>
                <a:gd name="T27" fmla="*/ 17 h 52"/>
                <a:gd name="T28" fmla="*/ 49 w 89"/>
                <a:gd name="T29" fmla="*/ 13 h 52"/>
                <a:gd name="T30" fmla="*/ 45 w 89"/>
                <a:gd name="T31" fmla="*/ 12 h 52"/>
                <a:gd name="T32" fmla="*/ 38 w 89"/>
                <a:gd name="T33" fmla="*/ 12 h 52"/>
                <a:gd name="T34" fmla="*/ 31 w 89"/>
                <a:gd name="T35" fmla="*/ 12 h 52"/>
                <a:gd name="T36" fmla="*/ 27 w 89"/>
                <a:gd name="T37" fmla="*/ 8 h 52"/>
                <a:gd name="T38" fmla="*/ 23 w 89"/>
                <a:gd name="T39" fmla="*/ 8 h 52"/>
                <a:gd name="T40" fmla="*/ 19 w 89"/>
                <a:gd name="T41" fmla="*/ 10 h 52"/>
                <a:gd name="T42" fmla="*/ 17 w 89"/>
                <a:gd name="T43" fmla="*/ 6 h 52"/>
                <a:gd name="T44" fmla="*/ 15 w 89"/>
                <a:gd name="T45" fmla="*/ 1 h 52"/>
                <a:gd name="T46" fmla="*/ 15 w 89"/>
                <a:gd name="T47" fmla="*/ 5 h 52"/>
                <a:gd name="T48" fmla="*/ 14 w 89"/>
                <a:gd name="T49" fmla="*/ 8 h 52"/>
                <a:gd name="T50" fmla="*/ 13 w 89"/>
                <a:gd name="T51" fmla="*/ 3 h 52"/>
                <a:gd name="T52" fmla="*/ 14 w 89"/>
                <a:gd name="T53" fmla="*/ 0 h 52"/>
                <a:gd name="T54" fmla="*/ 1 w 89"/>
                <a:gd name="T55" fmla="*/ 4 h 52"/>
                <a:gd name="T56" fmla="*/ 1 w 89"/>
                <a:gd name="T57" fmla="*/ 15 h 52"/>
                <a:gd name="T58" fmla="*/ 1 w 89"/>
                <a:gd name="T59" fmla="*/ 23 h 52"/>
                <a:gd name="T60" fmla="*/ 2 w 89"/>
                <a:gd name="T61" fmla="*/ 26 h 52"/>
                <a:gd name="T62" fmla="*/ 6 w 89"/>
                <a:gd name="T63" fmla="*/ 26 h 52"/>
                <a:gd name="T64" fmla="*/ 6 w 89"/>
                <a:gd name="T65" fmla="*/ 23 h 52"/>
                <a:gd name="T66" fmla="*/ 10 w 89"/>
                <a:gd name="T67" fmla="*/ 20 h 52"/>
                <a:gd name="T68" fmla="*/ 13 w 89"/>
                <a:gd name="T69" fmla="*/ 18 h 52"/>
                <a:gd name="T70" fmla="*/ 17 w 89"/>
                <a:gd name="T71" fmla="*/ 19 h 52"/>
                <a:gd name="T72" fmla="*/ 21 w 89"/>
                <a:gd name="T73" fmla="*/ 20 h 52"/>
                <a:gd name="T74" fmla="*/ 21 w 89"/>
                <a:gd name="T75" fmla="*/ 24 h 52"/>
                <a:gd name="T76" fmla="*/ 26 w 89"/>
                <a:gd name="T77" fmla="*/ 27 h 52"/>
                <a:gd name="T78" fmla="*/ 33 w 89"/>
                <a:gd name="T79" fmla="*/ 34 h 52"/>
                <a:gd name="T80" fmla="*/ 38 w 89"/>
                <a:gd name="T81" fmla="*/ 37 h 52"/>
                <a:gd name="T82" fmla="*/ 41 w 89"/>
                <a:gd name="T83" fmla="*/ 39 h 52"/>
                <a:gd name="T84" fmla="*/ 50 w 89"/>
                <a:gd name="T85" fmla="*/ 45 h 52"/>
                <a:gd name="T86" fmla="*/ 54 w 89"/>
                <a:gd name="T87" fmla="*/ 49 h 52"/>
                <a:gd name="T88" fmla="*/ 61 w 89"/>
                <a:gd name="T89" fmla="*/ 52 h 52"/>
                <a:gd name="T90" fmla="*/ 63 w 89"/>
                <a:gd name="T91" fmla="*/ 47 h 52"/>
                <a:gd name="T92" fmla="*/ 62 w 89"/>
                <a:gd name="T93" fmla="*/ 42 h 52"/>
                <a:gd name="T94" fmla="*/ 59 w 89"/>
                <a:gd name="T95" fmla="*/ 38 h 52"/>
                <a:gd name="T96" fmla="*/ 64 w 89"/>
                <a:gd name="T97" fmla="*/ 36 h 52"/>
                <a:gd name="T98" fmla="*/ 66 w 89"/>
                <a:gd name="T99" fmla="*/ 33 h 52"/>
                <a:gd name="T100" fmla="*/ 68 w 89"/>
                <a:gd name="T101" fmla="*/ 30 h 52"/>
                <a:gd name="T102" fmla="*/ 71 w 89"/>
                <a:gd name="T103" fmla="*/ 30 h 52"/>
                <a:gd name="T104" fmla="*/ 74 w 89"/>
                <a:gd name="T105" fmla="*/ 29 h 52"/>
                <a:gd name="T106" fmla="*/ 74 w 89"/>
                <a:gd name="T107" fmla="*/ 34 h 52"/>
                <a:gd name="T108" fmla="*/ 77 w 89"/>
                <a:gd name="T109" fmla="*/ 34 h 52"/>
                <a:gd name="T110" fmla="*/ 78 w 89"/>
                <a:gd name="T111" fmla="*/ 32 h 52"/>
                <a:gd name="T112" fmla="*/ 78 w 89"/>
                <a:gd name="T113" fmla="*/ 3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" h="52">
                  <a:moveTo>
                    <a:pt x="78" y="32"/>
                  </a:moveTo>
                  <a:cubicBezTo>
                    <a:pt x="79" y="33"/>
                    <a:pt x="79" y="34"/>
                    <a:pt x="81" y="33"/>
                  </a:cubicBezTo>
                  <a:cubicBezTo>
                    <a:pt x="82" y="33"/>
                    <a:pt x="83" y="31"/>
                    <a:pt x="84" y="31"/>
                  </a:cubicBezTo>
                  <a:cubicBezTo>
                    <a:pt x="89" y="30"/>
                    <a:pt x="83" y="28"/>
                    <a:pt x="81" y="26"/>
                  </a:cubicBezTo>
                  <a:cubicBezTo>
                    <a:pt x="80" y="25"/>
                    <a:pt x="80" y="26"/>
                    <a:pt x="79" y="27"/>
                  </a:cubicBezTo>
                  <a:cubicBezTo>
                    <a:pt x="79" y="28"/>
                    <a:pt x="76" y="27"/>
                    <a:pt x="75" y="27"/>
                  </a:cubicBezTo>
                  <a:cubicBezTo>
                    <a:pt x="71" y="25"/>
                    <a:pt x="77" y="22"/>
                    <a:pt x="78" y="21"/>
                  </a:cubicBezTo>
                  <a:cubicBezTo>
                    <a:pt x="78" y="21"/>
                    <a:pt x="74" y="22"/>
                    <a:pt x="74" y="22"/>
                  </a:cubicBezTo>
                  <a:cubicBezTo>
                    <a:pt x="72" y="23"/>
                    <a:pt x="70" y="23"/>
                    <a:pt x="68" y="25"/>
                  </a:cubicBezTo>
                  <a:cubicBezTo>
                    <a:pt x="67" y="26"/>
                    <a:pt x="66" y="28"/>
                    <a:pt x="65" y="29"/>
                  </a:cubicBezTo>
                  <a:cubicBezTo>
                    <a:pt x="64" y="32"/>
                    <a:pt x="63" y="30"/>
                    <a:pt x="62" y="28"/>
                  </a:cubicBezTo>
                  <a:cubicBezTo>
                    <a:pt x="61" y="26"/>
                    <a:pt x="59" y="27"/>
                    <a:pt x="57" y="27"/>
                  </a:cubicBezTo>
                  <a:cubicBezTo>
                    <a:pt x="55" y="27"/>
                    <a:pt x="54" y="24"/>
                    <a:pt x="53" y="23"/>
                  </a:cubicBezTo>
                  <a:cubicBezTo>
                    <a:pt x="51" y="21"/>
                    <a:pt x="54" y="19"/>
                    <a:pt x="52" y="17"/>
                  </a:cubicBezTo>
                  <a:cubicBezTo>
                    <a:pt x="51" y="16"/>
                    <a:pt x="50" y="14"/>
                    <a:pt x="49" y="13"/>
                  </a:cubicBezTo>
                  <a:cubicBezTo>
                    <a:pt x="48" y="12"/>
                    <a:pt x="46" y="11"/>
                    <a:pt x="45" y="12"/>
                  </a:cubicBezTo>
                  <a:cubicBezTo>
                    <a:pt x="43" y="13"/>
                    <a:pt x="41" y="12"/>
                    <a:pt x="38" y="12"/>
                  </a:cubicBezTo>
                  <a:cubicBezTo>
                    <a:pt x="36" y="12"/>
                    <a:pt x="33" y="13"/>
                    <a:pt x="31" y="12"/>
                  </a:cubicBezTo>
                  <a:cubicBezTo>
                    <a:pt x="30" y="11"/>
                    <a:pt x="28" y="9"/>
                    <a:pt x="27" y="8"/>
                  </a:cubicBezTo>
                  <a:cubicBezTo>
                    <a:pt x="25" y="6"/>
                    <a:pt x="24" y="6"/>
                    <a:pt x="23" y="8"/>
                  </a:cubicBezTo>
                  <a:cubicBezTo>
                    <a:pt x="22" y="9"/>
                    <a:pt x="21" y="10"/>
                    <a:pt x="19" y="10"/>
                  </a:cubicBezTo>
                  <a:cubicBezTo>
                    <a:pt x="16" y="10"/>
                    <a:pt x="16" y="8"/>
                    <a:pt x="17" y="6"/>
                  </a:cubicBezTo>
                  <a:cubicBezTo>
                    <a:pt x="18" y="3"/>
                    <a:pt x="18" y="3"/>
                    <a:pt x="15" y="1"/>
                  </a:cubicBezTo>
                  <a:cubicBezTo>
                    <a:pt x="15" y="2"/>
                    <a:pt x="15" y="4"/>
                    <a:pt x="15" y="5"/>
                  </a:cubicBezTo>
                  <a:cubicBezTo>
                    <a:pt x="15" y="7"/>
                    <a:pt x="16" y="8"/>
                    <a:pt x="14" y="8"/>
                  </a:cubicBezTo>
                  <a:cubicBezTo>
                    <a:pt x="12" y="7"/>
                    <a:pt x="12" y="4"/>
                    <a:pt x="13" y="3"/>
                  </a:cubicBezTo>
                  <a:cubicBezTo>
                    <a:pt x="13" y="3"/>
                    <a:pt x="15" y="0"/>
                    <a:pt x="14" y="0"/>
                  </a:cubicBezTo>
                  <a:cubicBezTo>
                    <a:pt x="9" y="1"/>
                    <a:pt x="5" y="2"/>
                    <a:pt x="1" y="4"/>
                  </a:cubicBezTo>
                  <a:cubicBezTo>
                    <a:pt x="0" y="4"/>
                    <a:pt x="1" y="14"/>
                    <a:pt x="1" y="15"/>
                  </a:cubicBezTo>
                  <a:cubicBezTo>
                    <a:pt x="1" y="18"/>
                    <a:pt x="1" y="21"/>
                    <a:pt x="1" y="23"/>
                  </a:cubicBezTo>
                  <a:cubicBezTo>
                    <a:pt x="1" y="25"/>
                    <a:pt x="0" y="26"/>
                    <a:pt x="2" y="26"/>
                  </a:cubicBezTo>
                  <a:cubicBezTo>
                    <a:pt x="3" y="26"/>
                    <a:pt x="4" y="26"/>
                    <a:pt x="6" y="26"/>
                  </a:cubicBezTo>
                  <a:cubicBezTo>
                    <a:pt x="8" y="26"/>
                    <a:pt x="5" y="24"/>
                    <a:pt x="6" y="23"/>
                  </a:cubicBezTo>
                  <a:cubicBezTo>
                    <a:pt x="7" y="21"/>
                    <a:pt x="9" y="22"/>
                    <a:pt x="10" y="20"/>
                  </a:cubicBezTo>
                  <a:cubicBezTo>
                    <a:pt x="12" y="19"/>
                    <a:pt x="12" y="19"/>
                    <a:pt x="13" y="18"/>
                  </a:cubicBezTo>
                  <a:cubicBezTo>
                    <a:pt x="15" y="17"/>
                    <a:pt x="16" y="18"/>
                    <a:pt x="17" y="19"/>
                  </a:cubicBezTo>
                  <a:cubicBezTo>
                    <a:pt x="18" y="20"/>
                    <a:pt x="21" y="20"/>
                    <a:pt x="21" y="20"/>
                  </a:cubicBezTo>
                  <a:cubicBezTo>
                    <a:pt x="22" y="22"/>
                    <a:pt x="21" y="23"/>
                    <a:pt x="21" y="24"/>
                  </a:cubicBezTo>
                  <a:cubicBezTo>
                    <a:pt x="22" y="27"/>
                    <a:pt x="25" y="27"/>
                    <a:pt x="26" y="27"/>
                  </a:cubicBezTo>
                  <a:cubicBezTo>
                    <a:pt x="31" y="27"/>
                    <a:pt x="31" y="30"/>
                    <a:pt x="33" y="34"/>
                  </a:cubicBezTo>
                  <a:cubicBezTo>
                    <a:pt x="34" y="35"/>
                    <a:pt x="36" y="36"/>
                    <a:pt x="38" y="37"/>
                  </a:cubicBezTo>
                  <a:cubicBezTo>
                    <a:pt x="39" y="37"/>
                    <a:pt x="40" y="38"/>
                    <a:pt x="41" y="39"/>
                  </a:cubicBezTo>
                  <a:cubicBezTo>
                    <a:pt x="44" y="41"/>
                    <a:pt x="47" y="44"/>
                    <a:pt x="50" y="45"/>
                  </a:cubicBezTo>
                  <a:cubicBezTo>
                    <a:pt x="54" y="46"/>
                    <a:pt x="54" y="46"/>
                    <a:pt x="54" y="49"/>
                  </a:cubicBezTo>
                  <a:cubicBezTo>
                    <a:pt x="56" y="49"/>
                    <a:pt x="59" y="51"/>
                    <a:pt x="61" y="52"/>
                  </a:cubicBezTo>
                  <a:cubicBezTo>
                    <a:pt x="61" y="49"/>
                    <a:pt x="60" y="49"/>
                    <a:pt x="63" y="47"/>
                  </a:cubicBezTo>
                  <a:cubicBezTo>
                    <a:pt x="64" y="45"/>
                    <a:pt x="62" y="44"/>
                    <a:pt x="62" y="42"/>
                  </a:cubicBezTo>
                  <a:cubicBezTo>
                    <a:pt x="63" y="39"/>
                    <a:pt x="60" y="40"/>
                    <a:pt x="59" y="38"/>
                  </a:cubicBezTo>
                  <a:cubicBezTo>
                    <a:pt x="58" y="36"/>
                    <a:pt x="63" y="37"/>
                    <a:pt x="64" y="36"/>
                  </a:cubicBezTo>
                  <a:cubicBezTo>
                    <a:pt x="67" y="35"/>
                    <a:pt x="64" y="32"/>
                    <a:pt x="66" y="33"/>
                  </a:cubicBezTo>
                  <a:cubicBezTo>
                    <a:pt x="70" y="33"/>
                    <a:pt x="66" y="30"/>
                    <a:pt x="68" y="30"/>
                  </a:cubicBezTo>
                  <a:cubicBezTo>
                    <a:pt x="69" y="29"/>
                    <a:pt x="70" y="31"/>
                    <a:pt x="71" y="30"/>
                  </a:cubicBezTo>
                  <a:cubicBezTo>
                    <a:pt x="72" y="30"/>
                    <a:pt x="73" y="29"/>
                    <a:pt x="74" y="29"/>
                  </a:cubicBezTo>
                  <a:cubicBezTo>
                    <a:pt x="76" y="29"/>
                    <a:pt x="74" y="33"/>
                    <a:pt x="74" y="34"/>
                  </a:cubicBezTo>
                  <a:cubicBezTo>
                    <a:pt x="75" y="34"/>
                    <a:pt x="77" y="31"/>
                    <a:pt x="77" y="34"/>
                  </a:cubicBezTo>
                  <a:cubicBezTo>
                    <a:pt x="77" y="34"/>
                    <a:pt x="77" y="32"/>
                    <a:pt x="78" y="32"/>
                  </a:cubicBezTo>
                  <a:cubicBezTo>
                    <a:pt x="79" y="32"/>
                    <a:pt x="77" y="32"/>
                    <a:pt x="78" y="3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52" name="Freeform 694">
              <a:extLst>
                <a:ext uri="{FF2B5EF4-FFF2-40B4-BE49-F238E27FC236}">
                  <a16:creationId xmlns:a16="http://schemas.microsoft.com/office/drawing/2014/main" id="{6023FC95-0BF1-E34B-969F-68986B2F38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25037" y="7293764"/>
              <a:ext cx="0" cy="9558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53" name="Freeform 695">
              <a:extLst>
                <a:ext uri="{FF2B5EF4-FFF2-40B4-BE49-F238E27FC236}">
                  <a16:creationId xmlns:a16="http://schemas.microsoft.com/office/drawing/2014/main" id="{E456B650-FECA-B143-ADD7-E579CB104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95099" y="6921055"/>
              <a:ext cx="681527" cy="401378"/>
            </a:xfrm>
            <a:custGeom>
              <a:avLst/>
              <a:gdLst>
                <a:gd name="T0" fmla="*/ 73 w 73"/>
                <a:gd name="T1" fmla="*/ 28 h 43"/>
                <a:gd name="T2" fmla="*/ 69 w 73"/>
                <a:gd name="T3" fmla="*/ 27 h 43"/>
                <a:gd name="T4" fmla="*/ 65 w 73"/>
                <a:gd name="T5" fmla="*/ 24 h 43"/>
                <a:gd name="T6" fmla="*/ 58 w 73"/>
                <a:gd name="T7" fmla="*/ 20 h 43"/>
                <a:gd name="T8" fmla="*/ 52 w 73"/>
                <a:gd name="T9" fmla="*/ 16 h 43"/>
                <a:gd name="T10" fmla="*/ 47 w 73"/>
                <a:gd name="T11" fmla="*/ 9 h 43"/>
                <a:gd name="T12" fmla="*/ 40 w 73"/>
                <a:gd name="T13" fmla="*/ 5 h 43"/>
                <a:gd name="T14" fmla="*/ 40 w 73"/>
                <a:gd name="T15" fmla="*/ 2 h 43"/>
                <a:gd name="T16" fmla="*/ 36 w 73"/>
                <a:gd name="T17" fmla="*/ 1 h 43"/>
                <a:gd name="T18" fmla="*/ 34 w 73"/>
                <a:gd name="T19" fmla="*/ 0 h 43"/>
                <a:gd name="T20" fmla="*/ 31 w 73"/>
                <a:gd name="T21" fmla="*/ 1 h 43"/>
                <a:gd name="T22" fmla="*/ 28 w 73"/>
                <a:gd name="T23" fmla="*/ 3 h 43"/>
                <a:gd name="T24" fmla="*/ 25 w 73"/>
                <a:gd name="T25" fmla="*/ 6 h 43"/>
                <a:gd name="T26" fmla="*/ 22 w 73"/>
                <a:gd name="T27" fmla="*/ 8 h 43"/>
                <a:gd name="T28" fmla="*/ 17 w 73"/>
                <a:gd name="T29" fmla="*/ 8 h 43"/>
                <a:gd name="T30" fmla="*/ 12 w 73"/>
                <a:gd name="T31" fmla="*/ 2 h 43"/>
                <a:gd name="T32" fmla="*/ 2 w 73"/>
                <a:gd name="T33" fmla="*/ 5 h 43"/>
                <a:gd name="T34" fmla="*/ 5 w 73"/>
                <a:gd name="T35" fmla="*/ 12 h 43"/>
                <a:gd name="T36" fmla="*/ 8 w 73"/>
                <a:gd name="T37" fmla="*/ 17 h 43"/>
                <a:gd name="T38" fmla="*/ 8 w 73"/>
                <a:gd name="T39" fmla="*/ 19 h 43"/>
                <a:gd name="T40" fmla="*/ 10 w 73"/>
                <a:gd name="T41" fmla="*/ 22 h 43"/>
                <a:gd name="T42" fmla="*/ 9 w 73"/>
                <a:gd name="T43" fmla="*/ 26 h 43"/>
                <a:gd name="T44" fmla="*/ 9 w 73"/>
                <a:gd name="T45" fmla="*/ 31 h 43"/>
                <a:gd name="T46" fmla="*/ 14 w 73"/>
                <a:gd name="T47" fmla="*/ 29 h 43"/>
                <a:gd name="T48" fmla="*/ 17 w 73"/>
                <a:gd name="T49" fmla="*/ 26 h 43"/>
                <a:gd name="T50" fmla="*/ 27 w 73"/>
                <a:gd name="T51" fmla="*/ 27 h 43"/>
                <a:gd name="T52" fmla="*/ 37 w 73"/>
                <a:gd name="T53" fmla="*/ 31 h 43"/>
                <a:gd name="T54" fmla="*/ 45 w 73"/>
                <a:gd name="T55" fmla="*/ 35 h 43"/>
                <a:gd name="T56" fmla="*/ 46 w 73"/>
                <a:gd name="T57" fmla="*/ 37 h 43"/>
                <a:gd name="T58" fmla="*/ 48 w 73"/>
                <a:gd name="T59" fmla="*/ 42 h 43"/>
                <a:gd name="T60" fmla="*/ 53 w 73"/>
                <a:gd name="T61" fmla="*/ 43 h 43"/>
                <a:gd name="T62" fmla="*/ 57 w 73"/>
                <a:gd name="T63" fmla="*/ 40 h 43"/>
                <a:gd name="T64" fmla="*/ 62 w 73"/>
                <a:gd name="T65" fmla="*/ 38 h 43"/>
                <a:gd name="T66" fmla="*/ 65 w 73"/>
                <a:gd name="T67" fmla="*/ 33 h 43"/>
                <a:gd name="T68" fmla="*/ 69 w 73"/>
                <a:gd name="T69" fmla="*/ 31 h 43"/>
                <a:gd name="T70" fmla="*/ 73 w 73"/>
                <a:gd name="T71" fmla="*/ 31 h 43"/>
                <a:gd name="T72" fmla="*/ 73 w 73"/>
                <a:gd name="T73" fmla="*/ 2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3" h="43">
                  <a:moveTo>
                    <a:pt x="73" y="28"/>
                  </a:moveTo>
                  <a:cubicBezTo>
                    <a:pt x="72" y="27"/>
                    <a:pt x="71" y="27"/>
                    <a:pt x="69" y="27"/>
                  </a:cubicBezTo>
                  <a:cubicBezTo>
                    <a:pt x="68" y="26"/>
                    <a:pt x="66" y="25"/>
                    <a:pt x="65" y="24"/>
                  </a:cubicBezTo>
                  <a:cubicBezTo>
                    <a:pt x="63" y="23"/>
                    <a:pt x="60" y="22"/>
                    <a:pt x="58" y="20"/>
                  </a:cubicBezTo>
                  <a:cubicBezTo>
                    <a:pt x="57" y="18"/>
                    <a:pt x="54" y="18"/>
                    <a:pt x="52" y="16"/>
                  </a:cubicBezTo>
                  <a:cubicBezTo>
                    <a:pt x="51" y="13"/>
                    <a:pt x="50" y="9"/>
                    <a:pt x="47" y="9"/>
                  </a:cubicBezTo>
                  <a:cubicBezTo>
                    <a:pt x="44" y="9"/>
                    <a:pt x="40" y="9"/>
                    <a:pt x="40" y="5"/>
                  </a:cubicBezTo>
                  <a:cubicBezTo>
                    <a:pt x="40" y="4"/>
                    <a:pt x="41" y="2"/>
                    <a:pt x="40" y="2"/>
                  </a:cubicBezTo>
                  <a:cubicBezTo>
                    <a:pt x="39" y="1"/>
                    <a:pt x="38" y="2"/>
                    <a:pt x="36" y="1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33" y="0"/>
                    <a:pt x="32" y="1"/>
                    <a:pt x="31" y="1"/>
                  </a:cubicBezTo>
                  <a:cubicBezTo>
                    <a:pt x="30" y="0"/>
                    <a:pt x="29" y="3"/>
                    <a:pt x="28" y="3"/>
                  </a:cubicBezTo>
                  <a:cubicBezTo>
                    <a:pt x="27" y="3"/>
                    <a:pt x="24" y="4"/>
                    <a:pt x="25" y="6"/>
                  </a:cubicBezTo>
                  <a:cubicBezTo>
                    <a:pt x="26" y="9"/>
                    <a:pt x="25" y="8"/>
                    <a:pt x="22" y="8"/>
                  </a:cubicBezTo>
                  <a:cubicBezTo>
                    <a:pt x="21" y="8"/>
                    <a:pt x="18" y="8"/>
                    <a:pt x="17" y="8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9" y="0"/>
                    <a:pt x="5" y="3"/>
                    <a:pt x="2" y="5"/>
                  </a:cubicBezTo>
                  <a:cubicBezTo>
                    <a:pt x="3" y="6"/>
                    <a:pt x="6" y="10"/>
                    <a:pt x="5" y="12"/>
                  </a:cubicBezTo>
                  <a:cubicBezTo>
                    <a:pt x="0" y="15"/>
                    <a:pt x="6" y="15"/>
                    <a:pt x="8" y="17"/>
                  </a:cubicBezTo>
                  <a:cubicBezTo>
                    <a:pt x="8" y="17"/>
                    <a:pt x="8" y="19"/>
                    <a:pt x="8" y="19"/>
                  </a:cubicBezTo>
                  <a:cubicBezTo>
                    <a:pt x="7" y="20"/>
                    <a:pt x="9" y="22"/>
                    <a:pt x="10" y="22"/>
                  </a:cubicBezTo>
                  <a:cubicBezTo>
                    <a:pt x="10" y="23"/>
                    <a:pt x="9" y="24"/>
                    <a:pt x="9" y="26"/>
                  </a:cubicBezTo>
                  <a:cubicBezTo>
                    <a:pt x="9" y="27"/>
                    <a:pt x="9" y="29"/>
                    <a:pt x="9" y="31"/>
                  </a:cubicBezTo>
                  <a:cubicBezTo>
                    <a:pt x="11" y="31"/>
                    <a:pt x="12" y="31"/>
                    <a:pt x="14" y="29"/>
                  </a:cubicBezTo>
                  <a:cubicBezTo>
                    <a:pt x="15" y="28"/>
                    <a:pt x="16" y="27"/>
                    <a:pt x="17" y="26"/>
                  </a:cubicBezTo>
                  <a:cubicBezTo>
                    <a:pt x="21" y="26"/>
                    <a:pt x="24" y="25"/>
                    <a:pt x="27" y="27"/>
                  </a:cubicBezTo>
                  <a:cubicBezTo>
                    <a:pt x="29" y="30"/>
                    <a:pt x="35" y="28"/>
                    <a:pt x="37" y="31"/>
                  </a:cubicBezTo>
                  <a:cubicBezTo>
                    <a:pt x="39" y="34"/>
                    <a:pt x="41" y="35"/>
                    <a:pt x="45" y="35"/>
                  </a:cubicBezTo>
                  <a:cubicBezTo>
                    <a:pt x="46" y="35"/>
                    <a:pt x="46" y="35"/>
                    <a:pt x="46" y="37"/>
                  </a:cubicBezTo>
                  <a:cubicBezTo>
                    <a:pt x="46" y="40"/>
                    <a:pt x="46" y="40"/>
                    <a:pt x="48" y="42"/>
                  </a:cubicBezTo>
                  <a:cubicBezTo>
                    <a:pt x="50" y="42"/>
                    <a:pt x="51" y="43"/>
                    <a:pt x="53" y="43"/>
                  </a:cubicBezTo>
                  <a:cubicBezTo>
                    <a:pt x="56" y="43"/>
                    <a:pt x="56" y="42"/>
                    <a:pt x="57" y="40"/>
                  </a:cubicBezTo>
                  <a:cubicBezTo>
                    <a:pt x="58" y="38"/>
                    <a:pt x="60" y="39"/>
                    <a:pt x="62" y="38"/>
                  </a:cubicBezTo>
                  <a:cubicBezTo>
                    <a:pt x="64" y="37"/>
                    <a:pt x="64" y="35"/>
                    <a:pt x="65" y="33"/>
                  </a:cubicBezTo>
                  <a:cubicBezTo>
                    <a:pt x="65" y="31"/>
                    <a:pt x="68" y="33"/>
                    <a:pt x="69" y="31"/>
                  </a:cubicBezTo>
                  <a:cubicBezTo>
                    <a:pt x="69" y="29"/>
                    <a:pt x="72" y="31"/>
                    <a:pt x="73" y="31"/>
                  </a:cubicBezTo>
                  <a:cubicBezTo>
                    <a:pt x="73" y="30"/>
                    <a:pt x="73" y="29"/>
                    <a:pt x="73" y="2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54" name="Freeform 696">
              <a:extLst>
                <a:ext uri="{FF2B5EF4-FFF2-40B4-BE49-F238E27FC236}">
                  <a16:creationId xmlns:a16="http://schemas.microsoft.com/office/drawing/2014/main" id="{9798E119-1B75-F447-A6C8-4A78F630E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14846" y="7013435"/>
              <a:ext cx="372610" cy="251657"/>
            </a:xfrm>
            <a:custGeom>
              <a:avLst/>
              <a:gdLst>
                <a:gd name="T0" fmla="*/ 30 w 40"/>
                <a:gd name="T1" fmla="*/ 10 h 27"/>
                <a:gd name="T2" fmla="*/ 25 w 40"/>
                <a:gd name="T3" fmla="*/ 10 h 27"/>
                <a:gd name="T4" fmla="*/ 21 w 40"/>
                <a:gd name="T5" fmla="*/ 8 h 27"/>
                <a:gd name="T6" fmla="*/ 19 w 40"/>
                <a:gd name="T7" fmla="*/ 9 h 27"/>
                <a:gd name="T8" fmla="*/ 17 w 40"/>
                <a:gd name="T9" fmla="*/ 9 h 27"/>
                <a:gd name="T10" fmla="*/ 10 w 40"/>
                <a:gd name="T11" fmla="*/ 8 h 27"/>
                <a:gd name="T12" fmla="*/ 12 w 40"/>
                <a:gd name="T13" fmla="*/ 5 h 27"/>
                <a:gd name="T14" fmla="*/ 16 w 40"/>
                <a:gd name="T15" fmla="*/ 7 h 27"/>
                <a:gd name="T16" fmla="*/ 19 w 40"/>
                <a:gd name="T17" fmla="*/ 5 h 27"/>
                <a:gd name="T18" fmla="*/ 16 w 40"/>
                <a:gd name="T19" fmla="*/ 6 h 27"/>
                <a:gd name="T20" fmla="*/ 16 w 40"/>
                <a:gd name="T21" fmla="*/ 1 h 27"/>
                <a:gd name="T22" fmla="*/ 14 w 40"/>
                <a:gd name="T23" fmla="*/ 2 h 27"/>
                <a:gd name="T24" fmla="*/ 10 w 40"/>
                <a:gd name="T25" fmla="*/ 2 h 27"/>
                <a:gd name="T26" fmla="*/ 8 w 40"/>
                <a:gd name="T27" fmla="*/ 5 h 27"/>
                <a:gd name="T28" fmla="*/ 6 w 40"/>
                <a:gd name="T29" fmla="*/ 8 h 27"/>
                <a:gd name="T30" fmla="*/ 1 w 40"/>
                <a:gd name="T31" fmla="*/ 10 h 27"/>
                <a:gd name="T32" fmla="*/ 4 w 40"/>
                <a:gd name="T33" fmla="*/ 14 h 27"/>
                <a:gd name="T34" fmla="*/ 4 w 40"/>
                <a:gd name="T35" fmla="*/ 19 h 27"/>
                <a:gd name="T36" fmla="*/ 4 w 40"/>
                <a:gd name="T37" fmla="*/ 24 h 27"/>
                <a:gd name="T38" fmla="*/ 9 w 40"/>
                <a:gd name="T39" fmla="*/ 22 h 27"/>
                <a:gd name="T40" fmla="*/ 12 w 40"/>
                <a:gd name="T41" fmla="*/ 20 h 27"/>
                <a:gd name="T42" fmla="*/ 17 w 40"/>
                <a:gd name="T43" fmla="*/ 17 h 27"/>
                <a:gd name="T44" fmla="*/ 20 w 40"/>
                <a:gd name="T45" fmla="*/ 17 h 27"/>
                <a:gd name="T46" fmla="*/ 22 w 40"/>
                <a:gd name="T47" fmla="*/ 21 h 27"/>
                <a:gd name="T48" fmla="*/ 21 w 40"/>
                <a:gd name="T49" fmla="*/ 24 h 27"/>
                <a:gd name="T50" fmla="*/ 27 w 40"/>
                <a:gd name="T51" fmla="*/ 23 h 27"/>
                <a:gd name="T52" fmla="*/ 32 w 40"/>
                <a:gd name="T53" fmla="*/ 21 h 27"/>
                <a:gd name="T54" fmla="*/ 39 w 40"/>
                <a:gd name="T55" fmla="*/ 21 h 27"/>
                <a:gd name="T56" fmla="*/ 38 w 40"/>
                <a:gd name="T57" fmla="*/ 18 h 27"/>
                <a:gd name="T58" fmla="*/ 36 w 40"/>
                <a:gd name="T59" fmla="*/ 14 h 27"/>
                <a:gd name="T60" fmla="*/ 32 w 40"/>
                <a:gd name="T61" fmla="*/ 9 h 27"/>
                <a:gd name="T62" fmla="*/ 30 w 40"/>
                <a:gd name="T63" fmla="*/ 10 h 27"/>
                <a:gd name="T64" fmla="*/ 30 w 40"/>
                <a:gd name="T65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" h="27">
                  <a:moveTo>
                    <a:pt x="30" y="10"/>
                  </a:moveTo>
                  <a:cubicBezTo>
                    <a:pt x="28" y="11"/>
                    <a:pt x="27" y="10"/>
                    <a:pt x="25" y="10"/>
                  </a:cubicBezTo>
                  <a:cubicBezTo>
                    <a:pt x="23" y="10"/>
                    <a:pt x="22" y="8"/>
                    <a:pt x="21" y="8"/>
                  </a:cubicBezTo>
                  <a:cubicBezTo>
                    <a:pt x="20" y="8"/>
                    <a:pt x="20" y="9"/>
                    <a:pt x="19" y="9"/>
                  </a:cubicBezTo>
                  <a:cubicBezTo>
                    <a:pt x="19" y="10"/>
                    <a:pt x="18" y="9"/>
                    <a:pt x="17" y="9"/>
                  </a:cubicBezTo>
                  <a:cubicBezTo>
                    <a:pt x="15" y="9"/>
                    <a:pt x="12" y="9"/>
                    <a:pt x="10" y="8"/>
                  </a:cubicBezTo>
                  <a:cubicBezTo>
                    <a:pt x="9" y="7"/>
                    <a:pt x="12" y="5"/>
                    <a:pt x="12" y="5"/>
                  </a:cubicBezTo>
                  <a:cubicBezTo>
                    <a:pt x="14" y="4"/>
                    <a:pt x="15" y="7"/>
                    <a:pt x="16" y="7"/>
                  </a:cubicBezTo>
                  <a:cubicBezTo>
                    <a:pt x="18" y="7"/>
                    <a:pt x="19" y="6"/>
                    <a:pt x="19" y="5"/>
                  </a:cubicBezTo>
                  <a:cubicBezTo>
                    <a:pt x="18" y="4"/>
                    <a:pt x="17" y="6"/>
                    <a:pt x="16" y="6"/>
                  </a:cubicBezTo>
                  <a:cubicBezTo>
                    <a:pt x="15" y="5"/>
                    <a:pt x="17" y="2"/>
                    <a:pt x="16" y="1"/>
                  </a:cubicBezTo>
                  <a:cubicBezTo>
                    <a:pt x="16" y="0"/>
                    <a:pt x="14" y="2"/>
                    <a:pt x="14" y="2"/>
                  </a:cubicBezTo>
                  <a:cubicBezTo>
                    <a:pt x="12" y="3"/>
                    <a:pt x="11" y="1"/>
                    <a:pt x="10" y="2"/>
                  </a:cubicBezTo>
                  <a:cubicBezTo>
                    <a:pt x="8" y="2"/>
                    <a:pt x="12" y="5"/>
                    <a:pt x="8" y="5"/>
                  </a:cubicBezTo>
                  <a:cubicBezTo>
                    <a:pt x="6" y="4"/>
                    <a:pt x="9" y="8"/>
                    <a:pt x="6" y="8"/>
                  </a:cubicBezTo>
                  <a:cubicBezTo>
                    <a:pt x="5" y="9"/>
                    <a:pt x="0" y="8"/>
                    <a:pt x="1" y="10"/>
                  </a:cubicBezTo>
                  <a:cubicBezTo>
                    <a:pt x="2" y="13"/>
                    <a:pt x="5" y="11"/>
                    <a:pt x="4" y="14"/>
                  </a:cubicBezTo>
                  <a:cubicBezTo>
                    <a:pt x="4" y="17"/>
                    <a:pt x="7" y="17"/>
                    <a:pt x="4" y="19"/>
                  </a:cubicBezTo>
                  <a:cubicBezTo>
                    <a:pt x="3" y="20"/>
                    <a:pt x="1" y="24"/>
                    <a:pt x="4" y="24"/>
                  </a:cubicBezTo>
                  <a:cubicBezTo>
                    <a:pt x="6" y="24"/>
                    <a:pt x="8" y="21"/>
                    <a:pt x="9" y="22"/>
                  </a:cubicBezTo>
                  <a:cubicBezTo>
                    <a:pt x="12" y="25"/>
                    <a:pt x="9" y="20"/>
                    <a:pt x="12" y="20"/>
                  </a:cubicBezTo>
                  <a:cubicBezTo>
                    <a:pt x="14" y="20"/>
                    <a:pt x="15" y="19"/>
                    <a:pt x="17" y="17"/>
                  </a:cubicBezTo>
                  <a:cubicBezTo>
                    <a:pt x="18" y="14"/>
                    <a:pt x="19" y="15"/>
                    <a:pt x="20" y="17"/>
                  </a:cubicBezTo>
                  <a:cubicBezTo>
                    <a:pt x="21" y="18"/>
                    <a:pt x="22" y="19"/>
                    <a:pt x="22" y="21"/>
                  </a:cubicBezTo>
                  <a:cubicBezTo>
                    <a:pt x="22" y="22"/>
                    <a:pt x="21" y="23"/>
                    <a:pt x="21" y="24"/>
                  </a:cubicBezTo>
                  <a:cubicBezTo>
                    <a:pt x="22" y="27"/>
                    <a:pt x="26" y="24"/>
                    <a:pt x="27" y="23"/>
                  </a:cubicBezTo>
                  <a:cubicBezTo>
                    <a:pt x="28" y="22"/>
                    <a:pt x="31" y="20"/>
                    <a:pt x="32" y="21"/>
                  </a:cubicBezTo>
                  <a:cubicBezTo>
                    <a:pt x="34" y="23"/>
                    <a:pt x="36" y="20"/>
                    <a:pt x="39" y="21"/>
                  </a:cubicBezTo>
                  <a:cubicBezTo>
                    <a:pt x="40" y="20"/>
                    <a:pt x="38" y="18"/>
                    <a:pt x="38" y="18"/>
                  </a:cubicBezTo>
                  <a:cubicBezTo>
                    <a:pt x="37" y="16"/>
                    <a:pt x="38" y="14"/>
                    <a:pt x="36" y="14"/>
                  </a:cubicBezTo>
                  <a:cubicBezTo>
                    <a:pt x="33" y="15"/>
                    <a:pt x="31" y="12"/>
                    <a:pt x="32" y="9"/>
                  </a:cubicBezTo>
                  <a:cubicBezTo>
                    <a:pt x="32" y="9"/>
                    <a:pt x="31" y="9"/>
                    <a:pt x="30" y="10"/>
                  </a:cubicBezTo>
                  <a:cubicBezTo>
                    <a:pt x="29" y="10"/>
                    <a:pt x="31" y="9"/>
                    <a:pt x="30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55" name="Freeform 697">
              <a:extLst>
                <a:ext uri="{FF2B5EF4-FFF2-40B4-BE49-F238E27FC236}">
                  <a16:creationId xmlns:a16="http://schemas.microsoft.com/office/drawing/2014/main" id="{EDAFCA6F-4841-614D-92B9-90937F009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15484" y="7230053"/>
              <a:ext cx="773889" cy="691265"/>
            </a:xfrm>
            <a:custGeom>
              <a:avLst/>
              <a:gdLst>
                <a:gd name="T0" fmla="*/ 8 w 83"/>
                <a:gd name="T1" fmla="*/ 51 h 74"/>
                <a:gd name="T2" fmla="*/ 9 w 83"/>
                <a:gd name="T3" fmla="*/ 54 h 74"/>
                <a:gd name="T4" fmla="*/ 11 w 83"/>
                <a:gd name="T5" fmla="*/ 57 h 74"/>
                <a:gd name="T6" fmla="*/ 5 w 83"/>
                <a:gd name="T7" fmla="*/ 61 h 74"/>
                <a:gd name="T8" fmla="*/ 3 w 83"/>
                <a:gd name="T9" fmla="*/ 64 h 74"/>
                <a:gd name="T10" fmla="*/ 6 w 83"/>
                <a:gd name="T11" fmla="*/ 66 h 74"/>
                <a:gd name="T12" fmla="*/ 13 w 83"/>
                <a:gd name="T13" fmla="*/ 64 h 74"/>
                <a:gd name="T14" fmla="*/ 19 w 83"/>
                <a:gd name="T15" fmla="*/ 65 h 74"/>
                <a:gd name="T16" fmla="*/ 23 w 83"/>
                <a:gd name="T17" fmla="*/ 65 h 74"/>
                <a:gd name="T18" fmla="*/ 28 w 83"/>
                <a:gd name="T19" fmla="*/ 64 h 74"/>
                <a:gd name="T20" fmla="*/ 29 w 83"/>
                <a:gd name="T21" fmla="*/ 67 h 74"/>
                <a:gd name="T22" fmla="*/ 32 w 83"/>
                <a:gd name="T23" fmla="*/ 69 h 74"/>
                <a:gd name="T24" fmla="*/ 33 w 83"/>
                <a:gd name="T25" fmla="*/ 73 h 74"/>
                <a:gd name="T26" fmla="*/ 34 w 83"/>
                <a:gd name="T27" fmla="*/ 71 h 74"/>
                <a:gd name="T28" fmla="*/ 36 w 83"/>
                <a:gd name="T29" fmla="*/ 73 h 74"/>
                <a:gd name="T30" fmla="*/ 43 w 83"/>
                <a:gd name="T31" fmla="*/ 71 h 74"/>
                <a:gd name="T32" fmla="*/ 46 w 83"/>
                <a:gd name="T33" fmla="*/ 70 h 74"/>
                <a:gd name="T34" fmla="*/ 50 w 83"/>
                <a:gd name="T35" fmla="*/ 70 h 74"/>
                <a:gd name="T36" fmla="*/ 48 w 83"/>
                <a:gd name="T37" fmla="*/ 64 h 74"/>
                <a:gd name="T38" fmla="*/ 46 w 83"/>
                <a:gd name="T39" fmla="*/ 61 h 74"/>
                <a:gd name="T40" fmla="*/ 44 w 83"/>
                <a:gd name="T41" fmla="*/ 57 h 74"/>
                <a:gd name="T42" fmla="*/ 46 w 83"/>
                <a:gd name="T43" fmla="*/ 52 h 74"/>
                <a:gd name="T44" fmla="*/ 49 w 83"/>
                <a:gd name="T45" fmla="*/ 52 h 74"/>
                <a:gd name="T46" fmla="*/ 52 w 83"/>
                <a:gd name="T47" fmla="*/ 52 h 74"/>
                <a:gd name="T48" fmla="*/ 57 w 83"/>
                <a:gd name="T49" fmla="*/ 46 h 74"/>
                <a:gd name="T50" fmla="*/ 60 w 83"/>
                <a:gd name="T51" fmla="*/ 44 h 74"/>
                <a:gd name="T52" fmla="*/ 62 w 83"/>
                <a:gd name="T53" fmla="*/ 41 h 74"/>
                <a:gd name="T54" fmla="*/ 65 w 83"/>
                <a:gd name="T55" fmla="*/ 39 h 74"/>
                <a:gd name="T56" fmla="*/ 66 w 83"/>
                <a:gd name="T57" fmla="*/ 37 h 74"/>
                <a:gd name="T58" fmla="*/ 69 w 83"/>
                <a:gd name="T59" fmla="*/ 33 h 74"/>
                <a:gd name="T60" fmla="*/ 71 w 83"/>
                <a:gd name="T61" fmla="*/ 27 h 74"/>
                <a:gd name="T62" fmla="*/ 66 w 83"/>
                <a:gd name="T63" fmla="*/ 23 h 74"/>
                <a:gd name="T64" fmla="*/ 65 w 83"/>
                <a:gd name="T65" fmla="*/ 16 h 74"/>
                <a:gd name="T66" fmla="*/ 70 w 83"/>
                <a:gd name="T67" fmla="*/ 14 h 74"/>
                <a:gd name="T68" fmla="*/ 74 w 83"/>
                <a:gd name="T69" fmla="*/ 15 h 74"/>
                <a:gd name="T70" fmla="*/ 77 w 83"/>
                <a:gd name="T71" fmla="*/ 13 h 74"/>
                <a:gd name="T72" fmla="*/ 83 w 83"/>
                <a:gd name="T73" fmla="*/ 10 h 74"/>
                <a:gd name="T74" fmla="*/ 76 w 83"/>
                <a:gd name="T75" fmla="*/ 6 h 74"/>
                <a:gd name="T76" fmla="*/ 74 w 83"/>
                <a:gd name="T77" fmla="*/ 2 h 74"/>
                <a:gd name="T78" fmla="*/ 71 w 83"/>
                <a:gd name="T79" fmla="*/ 0 h 74"/>
                <a:gd name="T80" fmla="*/ 65 w 83"/>
                <a:gd name="T81" fmla="*/ 1 h 74"/>
                <a:gd name="T82" fmla="*/ 56 w 83"/>
                <a:gd name="T83" fmla="*/ 4 h 74"/>
                <a:gd name="T84" fmla="*/ 53 w 83"/>
                <a:gd name="T85" fmla="*/ 8 h 74"/>
                <a:gd name="T86" fmla="*/ 51 w 83"/>
                <a:gd name="T87" fmla="*/ 13 h 74"/>
                <a:gd name="T88" fmla="*/ 48 w 83"/>
                <a:gd name="T89" fmla="*/ 18 h 74"/>
                <a:gd name="T90" fmla="*/ 47 w 83"/>
                <a:gd name="T91" fmla="*/ 21 h 74"/>
                <a:gd name="T92" fmla="*/ 43 w 83"/>
                <a:gd name="T93" fmla="*/ 24 h 74"/>
                <a:gd name="T94" fmla="*/ 41 w 83"/>
                <a:gd name="T95" fmla="*/ 30 h 74"/>
                <a:gd name="T96" fmla="*/ 38 w 83"/>
                <a:gd name="T97" fmla="*/ 30 h 74"/>
                <a:gd name="T98" fmla="*/ 34 w 83"/>
                <a:gd name="T99" fmla="*/ 32 h 74"/>
                <a:gd name="T100" fmla="*/ 30 w 83"/>
                <a:gd name="T101" fmla="*/ 33 h 74"/>
                <a:gd name="T102" fmla="*/ 27 w 83"/>
                <a:gd name="T103" fmla="*/ 37 h 74"/>
                <a:gd name="T104" fmla="*/ 22 w 83"/>
                <a:gd name="T105" fmla="*/ 42 h 74"/>
                <a:gd name="T106" fmla="*/ 13 w 83"/>
                <a:gd name="T107" fmla="*/ 43 h 74"/>
                <a:gd name="T108" fmla="*/ 0 w 83"/>
                <a:gd name="T109" fmla="*/ 40 h 74"/>
                <a:gd name="T110" fmla="*/ 3 w 83"/>
                <a:gd name="T111" fmla="*/ 46 h 74"/>
                <a:gd name="T112" fmla="*/ 8 w 83"/>
                <a:gd name="T113" fmla="*/ 5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3" h="74">
                  <a:moveTo>
                    <a:pt x="8" y="51"/>
                  </a:moveTo>
                  <a:cubicBezTo>
                    <a:pt x="8" y="52"/>
                    <a:pt x="8" y="53"/>
                    <a:pt x="9" y="54"/>
                  </a:cubicBezTo>
                  <a:cubicBezTo>
                    <a:pt x="10" y="55"/>
                    <a:pt x="11" y="56"/>
                    <a:pt x="11" y="57"/>
                  </a:cubicBezTo>
                  <a:cubicBezTo>
                    <a:pt x="11" y="58"/>
                    <a:pt x="6" y="60"/>
                    <a:pt x="5" y="61"/>
                  </a:cubicBezTo>
                  <a:cubicBezTo>
                    <a:pt x="4" y="61"/>
                    <a:pt x="3" y="62"/>
                    <a:pt x="3" y="64"/>
                  </a:cubicBezTo>
                  <a:cubicBezTo>
                    <a:pt x="3" y="66"/>
                    <a:pt x="3" y="66"/>
                    <a:pt x="6" y="66"/>
                  </a:cubicBezTo>
                  <a:cubicBezTo>
                    <a:pt x="8" y="65"/>
                    <a:pt x="11" y="65"/>
                    <a:pt x="13" y="64"/>
                  </a:cubicBezTo>
                  <a:cubicBezTo>
                    <a:pt x="15" y="64"/>
                    <a:pt x="17" y="64"/>
                    <a:pt x="19" y="65"/>
                  </a:cubicBezTo>
                  <a:cubicBezTo>
                    <a:pt x="20" y="65"/>
                    <a:pt x="22" y="65"/>
                    <a:pt x="23" y="65"/>
                  </a:cubicBezTo>
                  <a:cubicBezTo>
                    <a:pt x="25" y="65"/>
                    <a:pt x="26" y="64"/>
                    <a:pt x="28" y="64"/>
                  </a:cubicBezTo>
                  <a:cubicBezTo>
                    <a:pt x="29" y="64"/>
                    <a:pt x="29" y="66"/>
                    <a:pt x="29" y="67"/>
                  </a:cubicBezTo>
                  <a:cubicBezTo>
                    <a:pt x="30" y="68"/>
                    <a:pt x="31" y="68"/>
                    <a:pt x="32" y="69"/>
                  </a:cubicBezTo>
                  <a:cubicBezTo>
                    <a:pt x="32" y="70"/>
                    <a:pt x="33" y="72"/>
                    <a:pt x="33" y="73"/>
                  </a:cubicBezTo>
                  <a:cubicBezTo>
                    <a:pt x="35" y="74"/>
                    <a:pt x="34" y="72"/>
                    <a:pt x="34" y="71"/>
                  </a:cubicBezTo>
                  <a:cubicBezTo>
                    <a:pt x="35" y="71"/>
                    <a:pt x="36" y="73"/>
                    <a:pt x="36" y="73"/>
                  </a:cubicBezTo>
                  <a:cubicBezTo>
                    <a:pt x="38" y="72"/>
                    <a:pt x="40" y="70"/>
                    <a:pt x="43" y="71"/>
                  </a:cubicBezTo>
                  <a:cubicBezTo>
                    <a:pt x="44" y="71"/>
                    <a:pt x="45" y="71"/>
                    <a:pt x="46" y="70"/>
                  </a:cubicBezTo>
                  <a:cubicBezTo>
                    <a:pt x="47" y="70"/>
                    <a:pt x="49" y="70"/>
                    <a:pt x="50" y="70"/>
                  </a:cubicBezTo>
                  <a:cubicBezTo>
                    <a:pt x="51" y="69"/>
                    <a:pt x="49" y="64"/>
                    <a:pt x="48" y="64"/>
                  </a:cubicBezTo>
                  <a:cubicBezTo>
                    <a:pt x="47" y="63"/>
                    <a:pt x="46" y="63"/>
                    <a:pt x="46" y="61"/>
                  </a:cubicBezTo>
                  <a:cubicBezTo>
                    <a:pt x="46" y="59"/>
                    <a:pt x="45" y="58"/>
                    <a:pt x="44" y="57"/>
                  </a:cubicBezTo>
                  <a:cubicBezTo>
                    <a:pt x="41" y="56"/>
                    <a:pt x="45" y="54"/>
                    <a:pt x="46" y="52"/>
                  </a:cubicBezTo>
                  <a:cubicBezTo>
                    <a:pt x="47" y="52"/>
                    <a:pt x="47" y="51"/>
                    <a:pt x="49" y="52"/>
                  </a:cubicBezTo>
                  <a:cubicBezTo>
                    <a:pt x="51" y="54"/>
                    <a:pt x="50" y="52"/>
                    <a:pt x="52" y="52"/>
                  </a:cubicBezTo>
                  <a:cubicBezTo>
                    <a:pt x="56" y="51"/>
                    <a:pt x="55" y="48"/>
                    <a:pt x="57" y="46"/>
                  </a:cubicBezTo>
                  <a:cubicBezTo>
                    <a:pt x="58" y="45"/>
                    <a:pt x="60" y="45"/>
                    <a:pt x="60" y="44"/>
                  </a:cubicBezTo>
                  <a:cubicBezTo>
                    <a:pt x="61" y="43"/>
                    <a:pt x="62" y="42"/>
                    <a:pt x="62" y="41"/>
                  </a:cubicBezTo>
                  <a:cubicBezTo>
                    <a:pt x="62" y="40"/>
                    <a:pt x="64" y="39"/>
                    <a:pt x="65" y="39"/>
                  </a:cubicBezTo>
                  <a:cubicBezTo>
                    <a:pt x="66" y="39"/>
                    <a:pt x="66" y="37"/>
                    <a:pt x="66" y="37"/>
                  </a:cubicBezTo>
                  <a:cubicBezTo>
                    <a:pt x="66" y="34"/>
                    <a:pt x="70" y="36"/>
                    <a:pt x="69" y="33"/>
                  </a:cubicBezTo>
                  <a:cubicBezTo>
                    <a:pt x="69" y="30"/>
                    <a:pt x="68" y="29"/>
                    <a:pt x="71" y="27"/>
                  </a:cubicBezTo>
                  <a:cubicBezTo>
                    <a:pt x="72" y="27"/>
                    <a:pt x="67" y="24"/>
                    <a:pt x="66" y="23"/>
                  </a:cubicBezTo>
                  <a:cubicBezTo>
                    <a:pt x="65" y="21"/>
                    <a:pt x="66" y="18"/>
                    <a:pt x="65" y="16"/>
                  </a:cubicBezTo>
                  <a:cubicBezTo>
                    <a:pt x="65" y="13"/>
                    <a:pt x="68" y="13"/>
                    <a:pt x="70" y="14"/>
                  </a:cubicBezTo>
                  <a:cubicBezTo>
                    <a:pt x="71" y="14"/>
                    <a:pt x="73" y="15"/>
                    <a:pt x="74" y="15"/>
                  </a:cubicBezTo>
                  <a:cubicBezTo>
                    <a:pt x="76" y="15"/>
                    <a:pt x="76" y="14"/>
                    <a:pt x="77" y="13"/>
                  </a:cubicBezTo>
                  <a:cubicBezTo>
                    <a:pt x="80" y="13"/>
                    <a:pt x="81" y="13"/>
                    <a:pt x="83" y="10"/>
                  </a:cubicBezTo>
                  <a:cubicBezTo>
                    <a:pt x="80" y="9"/>
                    <a:pt x="77" y="8"/>
                    <a:pt x="76" y="6"/>
                  </a:cubicBezTo>
                  <a:cubicBezTo>
                    <a:pt x="75" y="5"/>
                    <a:pt x="75" y="3"/>
                    <a:pt x="74" y="2"/>
                  </a:cubicBezTo>
                  <a:cubicBezTo>
                    <a:pt x="73" y="1"/>
                    <a:pt x="72" y="1"/>
                    <a:pt x="71" y="0"/>
                  </a:cubicBezTo>
                  <a:cubicBezTo>
                    <a:pt x="69" y="0"/>
                    <a:pt x="66" y="1"/>
                    <a:pt x="65" y="1"/>
                  </a:cubicBezTo>
                  <a:cubicBezTo>
                    <a:pt x="61" y="0"/>
                    <a:pt x="59" y="2"/>
                    <a:pt x="56" y="4"/>
                  </a:cubicBezTo>
                  <a:cubicBezTo>
                    <a:pt x="53" y="5"/>
                    <a:pt x="51" y="5"/>
                    <a:pt x="53" y="8"/>
                  </a:cubicBezTo>
                  <a:cubicBezTo>
                    <a:pt x="55" y="10"/>
                    <a:pt x="53" y="12"/>
                    <a:pt x="51" y="13"/>
                  </a:cubicBezTo>
                  <a:cubicBezTo>
                    <a:pt x="49" y="15"/>
                    <a:pt x="52" y="19"/>
                    <a:pt x="48" y="18"/>
                  </a:cubicBezTo>
                  <a:cubicBezTo>
                    <a:pt x="43" y="18"/>
                    <a:pt x="47" y="19"/>
                    <a:pt x="47" y="21"/>
                  </a:cubicBezTo>
                  <a:cubicBezTo>
                    <a:pt x="48" y="22"/>
                    <a:pt x="44" y="23"/>
                    <a:pt x="43" y="24"/>
                  </a:cubicBezTo>
                  <a:cubicBezTo>
                    <a:pt x="42" y="26"/>
                    <a:pt x="42" y="30"/>
                    <a:pt x="41" y="30"/>
                  </a:cubicBezTo>
                  <a:cubicBezTo>
                    <a:pt x="40" y="31"/>
                    <a:pt x="39" y="30"/>
                    <a:pt x="38" y="30"/>
                  </a:cubicBezTo>
                  <a:cubicBezTo>
                    <a:pt x="36" y="30"/>
                    <a:pt x="35" y="31"/>
                    <a:pt x="34" y="32"/>
                  </a:cubicBezTo>
                  <a:cubicBezTo>
                    <a:pt x="32" y="33"/>
                    <a:pt x="31" y="32"/>
                    <a:pt x="30" y="33"/>
                  </a:cubicBezTo>
                  <a:cubicBezTo>
                    <a:pt x="28" y="34"/>
                    <a:pt x="28" y="35"/>
                    <a:pt x="27" y="37"/>
                  </a:cubicBezTo>
                  <a:cubicBezTo>
                    <a:pt x="27" y="40"/>
                    <a:pt x="25" y="41"/>
                    <a:pt x="22" y="42"/>
                  </a:cubicBezTo>
                  <a:cubicBezTo>
                    <a:pt x="19" y="43"/>
                    <a:pt x="16" y="43"/>
                    <a:pt x="13" y="43"/>
                  </a:cubicBezTo>
                  <a:cubicBezTo>
                    <a:pt x="8" y="43"/>
                    <a:pt x="4" y="42"/>
                    <a:pt x="0" y="40"/>
                  </a:cubicBezTo>
                  <a:cubicBezTo>
                    <a:pt x="1" y="42"/>
                    <a:pt x="2" y="44"/>
                    <a:pt x="3" y="46"/>
                  </a:cubicBezTo>
                  <a:cubicBezTo>
                    <a:pt x="4" y="47"/>
                    <a:pt x="8" y="48"/>
                    <a:pt x="8" y="5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56" name="Freeform 698">
              <a:extLst>
                <a:ext uri="{FF2B5EF4-FFF2-40B4-BE49-F238E27FC236}">
                  <a16:creationId xmlns:a16="http://schemas.microsoft.com/office/drawing/2014/main" id="{FF2DD69E-174F-544F-A90D-AD40FFC29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77266" y="7144043"/>
              <a:ext cx="700638" cy="496944"/>
            </a:xfrm>
            <a:custGeom>
              <a:avLst/>
              <a:gdLst>
                <a:gd name="T0" fmla="*/ 72 w 75"/>
                <a:gd name="T1" fmla="*/ 7 h 53"/>
                <a:gd name="T2" fmla="*/ 69 w 75"/>
                <a:gd name="T3" fmla="*/ 8 h 53"/>
                <a:gd name="T4" fmla="*/ 67 w 75"/>
                <a:gd name="T5" fmla="*/ 7 h 53"/>
                <a:gd name="T6" fmla="*/ 62 w 75"/>
                <a:gd name="T7" fmla="*/ 10 h 53"/>
                <a:gd name="T8" fmla="*/ 57 w 75"/>
                <a:gd name="T9" fmla="*/ 11 h 53"/>
                <a:gd name="T10" fmla="*/ 57 w 75"/>
                <a:gd name="T11" fmla="*/ 4 h 53"/>
                <a:gd name="T12" fmla="*/ 54 w 75"/>
                <a:gd name="T13" fmla="*/ 1 h 53"/>
                <a:gd name="T14" fmla="*/ 50 w 75"/>
                <a:gd name="T15" fmla="*/ 6 h 53"/>
                <a:gd name="T16" fmla="*/ 47 w 75"/>
                <a:gd name="T17" fmla="*/ 8 h 53"/>
                <a:gd name="T18" fmla="*/ 44 w 75"/>
                <a:gd name="T19" fmla="*/ 8 h 53"/>
                <a:gd name="T20" fmla="*/ 39 w 75"/>
                <a:gd name="T21" fmla="*/ 10 h 53"/>
                <a:gd name="T22" fmla="*/ 34 w 75"/>
                <a:gd name="T23" fmla="*/ 7 h 53"/>
                <a:gd name="T24" fmla="*/ 28 w 75"/>
                <a:gd name="T25" fmla="*/ 6 h 53"/>
                <a:gd name="T26" fmla="*/ 27 w 75"/>
                <a:gd name="T27" fmla="*/ 8 h 53"/>
                <a:gd name="T28" fmla="*/ 24 w 75"/>
                <a:gd name="T29" fmla="*/ 9 h 53"/>
                <a:gd name="T30" fmla="*/ 21 w 75"/>
                <a:gd name="T31" fmla="*/ 14 h 53"/>
                <a:gd name="T32" fmla="*/ 15 w 75"/>
                <a:gd name="T33" fmla="*/ 17 h 53"/>
                <a:gd name="T34" fmla="*/ 11 w 75"/>
                <a:gd name="T35" fmla="*/ 19 h 53"/>
                <a:gd name="T36" fmla="*/ 5 w 75"/>
                <a:gd name="T37" fmla="*/ 16 h 53"/>
                <a:gd name="T38" fmla="*/ 4 w 75"/>
                <a:gd name="T39" fmla="*/ 23 h 53"/>
                <a:gd name="T40" fmla="*/ 3 w 75"/>
                <a:gd name="T41" fmla="*/ 29 h 53"/>
                <a:gd name="T42" fmla="*/ 2 w 75"/>
                <a:gd name="T43" fmla="*/ 33 h 53"/>
                <a:gd name="T44" fmla="*/ 3 w 75"/>
                <a:gd name="T45" fmla="*/ 37 h 53"/>
                <a:gd name="T46" fmla="*/ 4 w 75"/>
                <a:gd name="T47" fmla="*/ 40 h 53"/>
                <a:gd name="T48" fmla="*/ 8 w 75"/>
                <a:gd name="T49" fmla="*/ 43 h 53"/>
                <a:gd name="T50" fmla="*/ 4 w 75"/>
                <a:gd name="T51" fmla="*/ 49 h 53"/>
                <a:gd name="T52" fmla="*/ 29 w 75"/>
                <a:gd name="T53" fmla="*/ 50 h 53"/>
                <a:gd name="T54" fmla="*/ 32 w 75"/>
                <a:gd name="T55" fmla="*/ 43 h 53"/>
                <a:gd name="T56" fmla="*/ 39 w 75"/>
                <a:gd name="T57" fmla="*/ 40 h 53"/>
                <a:gd name="T58" fmla="*/ 43 w 75"/>
                <a:gd name="T59" fmla="*/ 39 h 53"/>
                <a:gd name="T60" fmla="*/ 45 w 75"/>
                <a:gd name="T61" fmla="*/ 39 h 53"/>
                <a:gd name="T62" fmla="*/ 47 w 75"/>
                <a:gd name="T63" fmla="*/ 33 h 53"/>
                <a:gd name="T64" fmla="*/ 51 w 75"/>
                <a:gd name="T65" fmla="*/ 30 h 53"/>
                <a:gd name="T66" fmla="*/ 51 w 75"/>
                <a:gd name="T67" fmla="*/ 27 h 53"/>
                <a:gd name="T68" fmla="*/ 55 w 75"/>
                <a:gd name="T69" fmla="*/ 26 h 53"/>
                <a:gd name="T70" fmla="*/ 55 w 75"/>
                <a:gd name="T71" fmla="*/ 23 h 53"/>
                <a:gd name="T72" fmla="*/ 58 w 75"/>
                <a:gd name="T73" fmla="*/ 19 h 53"/>
                <a:gd name="T74" fmla="*/ 56 w 75"/>
                <a:gd name="T75" fmla="*/ 14 h 53"/>
                <a:gd name="T76" fmla="*/ 63 w 75"/>
                <a:gd name="T77" fmla="*/ 11 h 53"/>
                <a:gd name="T78" fmla="*/ 70 w 75"/>
                <a:gd name="T79" fmla="*/ 10 h 53"/>
                <a:gd name="T80" fmla="*/ 74 w 75"/>
                <a:gd name="T81" fmla="*/ 9 h 53"/>
                <a:gd name="T82" fmla="*/ 75 w 75"/>
                <a:gd name="T83" fmla="*/ 7 h 53"/>
                <a:gd name="T84" fmla="*/ 72 w 75"/>
                <a:gd name="T85" fmla="*/ 7 h 53"/>
                <a:gd name="T86" fmla="*/ 72 w 75"/>
                <a:gd name="T87" fmla="*/ 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5" h="53">
                  <a:moveTo>
                    <a:pt x="72" y="7"/>
                  </a:moveTo>
                  <a:cubicBezTo>
                    <a:pt x="71" y="7"/>
                    <a:pt x="70" y="9"/>
                    <a:pt x="69" y="8"/>
                  </a:cubicBezTo>
                  <a:cubicBezTo>
                    <a:pt x="68" y="8"/>
                    <a:pt x="68" y="6"/>
                    <a:pt x="67" y="7"/>
                  </a:cubicBezTo>
                  <a:cubicBezTo>
                    <a:pt x="65" y="7"/>
                    <a:pt x="63" y="9"/>
                    <a:pt x="62" y="10"/>
                  </a:cubicBezTo>
                  <a:cubicBezTo>
                    <a:pt x="61" y="10"/>
                    <a:pt x="59" y="12"/>
                    <a:pt x="57" y="11"/>
                  </a:cubicBezTo>
                  <a:cubicBezTo>
                    <a:pt x="56" y="10"/>
                    <a:pt x="59" y="6"/>
                    <a:pt x="57" y="4"/>
                  </a:cubicBezTo>
                  <a:cubicBezTo>
                    <a:pt x="57" y="4"/>
                    <a:pt x="55" y="0"/>
                    <a:pt x="54" y="1"/>
                  </a:cubicBezTo>
                  <a:cubicBezTo>
                    <a:pt x="53" y="3"/>
                    <a:pt x="52" y="5"/>
                    <a:pt x="50" y="6"/>
                  </a:cubicBezTo>
                  <a:cubicBezTo>
                    <a:pt x="48" y="7"/>
                    <a:pt x="47" y="6"/>
                    <a:pt x="47" y="8"/>
                  </a:cubicBezTo>
                  <a:cubicBezTo>
                    <a:pt x="46" y="11"/>
                    <a:pt x="45" y="7"/>
                    <a:pt x="44" y="8"/>
                  </a:cubicBezTo>
                  <a:cubicBezTo>
                    <a:pt x="42" y="9"/>
                    <a:pt x="41" y="10"/>
                    <a:pt x="39" y="10"/>
                  </a:cubicBezTo>
                  <a:cubicBezTo>
                    <a:pt x="37" y="9"/>
                    <a:pt x="35" y="8"/>
                    <a:pt x="34" y="7"/>
                  </a:cubicBezTo>
                  <a:cubicBezTo>
                    <a:pt x="33" y="7"/>
                    <a:pt x="28" y="6"/>
                    <a:pt x="28" y="6"/>
                  </a:cubicBezTo>
                  <a:cubicBezTo>
                    <a:pt x="27" y="7"/>
                    <a:pt x="28" y="8"/>
                    <a:pt x="27" y="8"/>
                  </a:cubicBezTo>
                  <a:cubicBezTo>
                    <a:pt x="26" y="8"/>
                    <a:pt x="24" y="8"/>
                    <a:pt x="24" y="9"/>
                  </a:cubicBezTo>
                  <a:cubicBezTo>
                    <a:pt x="23" y="11"/>
                    <a:pt x="23" y="13"/>
                    <a:pt x="21" y="14"/>
                  </a:cubicBezTo>
                  <a:cubicBezTo>
                    <a:pt x="18" y="16"/>
                    <a:pt x="17" y="15"/>
                    <a:pt x="15" y="17"/>
                  </a:cubicBezTo>
                  <a:cubicBezTo>
                    <a:pt x="14" y="19"/>
                    <a:pt x="12" y="19"/>
                    <a:pt x="11" y="19"/>
                  </a:cubicBezTo>
                  <a:cubicBezTo>
                    <a:pt x="10" y="18"/>
                    <a:pt x="5" y="17"/>
                    <a:pt x="5" y="16"/>
                  </a:cubicBezTo>
                  <a:cubicBezTo>
                    <a:pt x="5" y="19"/>
                    <a:pt x="5" y="21"/>
                    <a:pt x="4" y="23"/>
                  </a:cubicBezTo>
                  <a:cubicBezTo>
                    <a:pt x="2" y="25"/>
                    <a:pt x="0" y="27"/>
                    <a:pt x="3" y="29"/>
                  </a:cubicBezTo>
                  <a:cubicBezTo>
                    <a:pt x="4" y="30"/>
                    <a:pt x="2" y="31"/>
                    <a:pt x="2" y="33"/>
                  </a:cubicBezTo>
                  <a:cubicBezTo>
                    <a:pt x="2" y="34"/>
                    <a:pt x="2" y="36"/>
                    <a:pt x="3" y="37"/>
                  </a:cubicBezTo>
                  <a:cubicBezTo>
                    <a:pt x="3" y="39"/>
                    <a:pt x="2" y="40"/>
                    <a:pt x="4" y="40"/>
                  </a:cubicBezTo>
                  <a:cubicBezTo>
                    <a:pt x="7" y="41"/>
                    <a:pt x="8" y="40"/>
                    <a:pt x="8" y="43"/>
                  </a:cubicBezTo>
                  <a:cubicBezTo>
                    <a:pt x="8" y="45"/>
                    <a:pt x="5" y="48"/>
                    <a:pt x="4" y="49"/>
                  </a:cubicBezTo>
                  <a:cubicBezTo>
                    <a:pt x="12" y="53"/>
                    <a:pt x="21" y="52"/>
                    <a:pt x="29" y="50"/>
                  </a:cubicBezTo>
                  <a:cubicBezTo>
                    <a:pt x="32" y="49"/>
                    <a:pt x="31" y="45"/>
                    <a:pt x="32" y="43"/>
                  </a:cubicBezTo>
                  <a:cubicBezTo>
                    <a:pt x="33" y="41"/>
                    <a:pt x="37" y="42"/>
                    <a:pt x="39" y="40"/>
                  </a:cubicBezTo>
                  <a:cubicBezTo>
                    <a:pt x="40" y="40"/>
                    <a:pt x="41" y="39"/>
                    <a:pt x="43" y="39"/>
                  </a:cubicBezTo>
                  <a:cubicBezTo>
                    <a:pt x="43" y="39"/>
                    <a:pt x="45" y="40"/>
                    <a:pt x="45" y="39"/>
                  </a:cubicBezTo>
                  <a:cubicBezTo>
                    <a:pt x="46" y="37"/>
                    <a:pt x="46" y="35"/>
                    <a:pt x="47" y="33"/>
                  </a:cubicBezTo>
                  <a:cubicBezTo>
                    <a:pt x="48" y="32"/>
                    <a:pt x="52" y="31"/>
                    <a:pt x="51" y="30"/>
                  </a:cubicBezTo>
                  <a:cubicBezTo>
                    <a:pt x="51" y="29"/>
                    <a:pt x="47" y="27"/>
                    <a:pt x="51" y="27"/>
                  </a:cubicBezTo>
                  <a:cubicBezTo>
                    <a:pt x="52" y="27"/>
                    <a:pt x="54" y="28"/>
                    <a:pt x="55" y="26"/>
                  </a:cubicBezTo>
                  <a:cubicBezTo>
                    <a:pt x="55" y="25"/>
                    <a:pt x="54" y="24"/>
                    <a:pt x="55" y="23"/>
                  </a:cubicBezTo>
                  <a:cubicBezTo>
                    <a:pt x="55" y="21"/>
                    <a:pt x="58" y="21"/>
                    <a:pt x="58" y="19"/>
                  </a:cubicBezTo>
                  <a:cubicBezTo>
                    <a:pt x="58" y="17"/>
                    <a:pt x="55" y="16"/>
                    <a:pt x="56" y="14"/>
                  </a:cubicBezTo>
                  <a:cubicBezTo>
                    <a:pt x="58" y="13"/>
                    <a:pt x="61" y="12"/>
                    <a:pt x="63" y="11"/>
                  </a:cubicBezTo>
                  <a:cubicBezTo>
                    <a:pt x="65" y="9"/>
                    <a:pt x="68" y="10"/>
                    <a:pt x="70" y="10"/>
                  </a:cubicBezTo>
                  <a:cubicBezTo>
                    <a:pt x="71" y="10"/>
                    <a:pt x="73" y="10"/>
                    <a:pt x="74" y="9"/>
                  </a:cubicBezTo>
                  <a:cubicBezTo>
                    <a:pt x="74" y="9"/>
                    <a:pt x="75" y="8"/>
                    <a:pt x="75" y="7"/>
                  </a:cubicBezTo>
                  <a:cubicBezTo>
                    <a:pt x="74" y="7"/>
                    <a:pt x="73" y="7"/>
                    <a:pt x="72" y="7"/>
                  </a:cubicBezTo>
                  <a:cubicBezTo>
                    <a:pt x="71" y="8"/>
                    <a:pt x="73" y="7"/>
                    <a:pt x="72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57" name="Freeform 699">
              <a:extLst>
                <a:ext uri="{FF2B5EF4-FFF2-40B4-BE49-F238E27FC236}">
                  <a16:creationId xmlns:a16="http://schemas.microsoft.com/office/drawing/2014/main" id="{F54E5947-B73B-5C48-927A-018AD45AE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13572" y="6742664"/>
              <a:ext cx="25477" cy="38227"/>
            </a:xfrm>
            <a:custGeom>
              <a:avLst/>
              <a:gdLst>
                <a:gd name="T0" fmla="*/ 3 w 3"/>
                <a:gd name="T1" fmla="*/ 2 h 4"/>
                <a:gd name="T2" fmla="*/ 1 w 3"/>
                <a:gd name="T3" fmla="*/ 1 h 4"/>
                <a:gd name="T4" fmla="*/ 3 w 3"/>
                <a:gd name="T5" fmla="*/ 4 h 4"/>
                <a:gd name="T6" fmla="*/ 3 w 3"/>
                <a:gd name="T7" fmla="*/ 2 h 4"/>
                <a:gd name="T8" fmla="*/ 3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3" y="2"/>
                  </a:moveTo>
                  <a:cubicBezTo>
                    <a:pt x="2" y="2"/>
                    <a:pt x="1" y="0"/>
                    <a:pt x="1" y="1"/>
                  </a:cubicBezTo>
                  <a:cubicBezTo>
                    <a:pt x="0" y="2"/>
                    <a:pt x="2" y="3"/>
                    <a:pt x="3" y="4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2" y="1"/>
                    <a:pt x="3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58" name="Freeform 700">
              <a:extLst>
                <a:ext uri="{FF2B5EF4-FFF2-40B4-BE49-F238E27FC236}">
                  <a16:creationId xmlns:a16="http://schemas.microsoft.com/office/drawing/2014/main" id="{832A4F82-6348-A04F-8F12-0422E9D837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824398" y="6153340"/>
              <a:ext cx="1894907" cy="907882"/>
            </a:xfrm>
            <a:custGeom>
              <a:avLst/>
              <a:gdLst>
                <a:gd name="T0" fmla="*/ 194 w 203"/>
                <a:gd name="T1" fmla="*/ 37 h 97"/>
                <a:gd name="T2" fmla="*/ 177 w 203"/>
                <a:gd name="T3" fmla="*/ 31 h 97"/>
                <a:gd name="T4" fmla="*/ 163 w 203"/>
                <a:gd name="T5" fmla="*/ 19 h 97"/>
                <a:gd name="T6" fmla="*/ 154 w 203"/>
                <a:gd name="T7" fmla="*/ 7 h 97"/>
                <a:gd name="T8" fmla="*/ 137 w 203"/>
                <a:gd name="T9" fmla="*/ 10 h 97"/>
                <a:gd name="T10" fmla="*/ 129 w 203"/>
                <a:gd name="T11" fmla="*/ 8 h 97"/>
                <a:gd name="T12" fmla="*/ 112 w 203"/>
                <a:gd name="T13" fmla="*/ 2 h 97"/>
                <a:gd name="T14" fmla="*/ 76 w 203"/>
                <a:gd name="T15" fmla="*/ 10 h 97"/>
                <a:gd name="T16" fmla="*/ 75 w 203"/>
                <a:gd name="T17" fmla="*/ 20 h 97"/>
                <a:gd name="T18" fmla="*/ 74 w 203"/>
                <a:gd name="T19" fmla="*/ 31 h 97"/>
                <a:gd name="T20" fmla="*/ 60 w 203"/>
                <a:gd name="T21" fmla="*/ 29 h 97"/>
                <a:gd name="T22" fmla="*/ 48 w 203"/>
                <a:gd name="T23" fmla="*/ 32 h 97"/>
                <a:gd name="T24" fmla="*/ 37 w 203"/>
                <a:gd name="T25" fmla="*/ 27 h 97"/>
                <a:gd name="T26" fmla="*/ 22 w 203"/>
                <a:gd name="T27" fmla="*/ 25 h 97"/>
                <a:gd name="T28" fmla="*/ 13 w 203"/>
                <a:gd name="T29" fmla="*/ 32 h 97"/>
                <a:gd name="T30" fmla="*/ 3 w 203"/>
                <a:gd name="T31" fmla="*/ 38 h 97"/>
                <a:gd name="T32" fmla="*/ 4 w 203"/>
                <a:gd name="T33" fmla="*/ 47 h 97"/>
                <a:gd name="T34" fmla="*/ 14 w 203"/>
                <a:gd name="T35" fmla="*/ 57 h 97"/>
                <a:gd name="T36" fmla="*/ 17 w 203"/>
                <a:gd name="T37" fmla="*/ 57 h 97"/>
                <a:gd name="T38" fmla="*/ 36 w 203"/>
                <a:gd name="T39" fmla="*/ 63 h 97"/>
                <a:gd name="T40" fmla="*/ 33 w 203"/>
                <a:gd name="T41" fmla="*/ 66 h 97"/>
                <a:gd name="T42" fmla="*/ 22 w 203"/>
                <a:gd name="T43" fmla="*/ 72 h 97"/>
                <a:gd name="T44" fmla="*/ 31 w 203"/>
                <a:gd name="T45" fmla="*/ 82 h 97"/>
                <a:gd name="T46" fmla="*/ 48 w 203"/>
                <a:gd name="T47" fmla="*/ 90 h 97"/>
                <a:gd name="T48" fmla="*/ 50 w 203"/>
                <a:gd name="T49" fmla="*/ 68 h 97"/>
                <a:gd name="T50" fmla="*/ 64 w 203"/>
                <a:gd name="T51" fmla="*/ 62 h 97"/>
                <a:gd name="T52" fmla="*/ 72 w 203"/>
                <a:gd name="T53" fmla="*/ 66 h 97"/>
                <a:gd name="T54" fmla="*/ 84 w 203"/>
                <a:gd name="T55" fmla="*/ 76 h 97"/>
                <a:gd name="T56" fmla="*/ 100 w 203"/>
                <a:gd name="T57" fmla="*/ 81 h 97"/>
                <a:gd name="T58" fmla="*/ 107 w 203"/>
                <a:gd name="T59" fmla="*/ 91 h 97"/>
                <a:gd name="T60" fmla="*/ 123 w 203"/>
                <a:gd name="T61" fmla="*/ 85 h 97"/>
                <a:gd name="T62" fmla="*/ 137 w 203"/>
                <a:gd name="T63" fmla="*/ 83 h 97"/>
                <a:gd name="T64" fmla="*/ 153 w 203"/>
                <a:gd name="T65" fmla="*/ 81 h 97"/>
                <a:gd name="T66" fmla="*/ 172 w 203"/>
                <a:gd name="T67" fmla="*/ 76 h 97"/>
                <a:gd name="T68" fmla="*/ 175 w 203"/>
                <a:gd name="T69" fmla="*/ 66 h 97"/>
                <a:gd name="T70" fmla="*/ 182 w 203"/>
                <a:gd name="T71" fmla="*/ 60 h 97"/>
                <a:gd name="T72" fmla="*/ 193 w 203"/>
                <a:gd name="T73" fmla="*/ 56 h 97"/>
                <a:gd name="T74" fmla="*/ 202 w 203"/>
                <a:gd name="T75" fmla="*/ 44 h 97"/>
                <a:gd name="T76" fmla="*/ 201 w 203"/>
                <a:gd name="T77" fmla="*/ 39 h 97"/>
                <a:gd name="T78" fmla="*/ 140 w 203"/>
                <a:gd name="T79" fmla="*/ 65 h 97"/>
                <a:gd name="T80" fmla="*/ 141 w 203"/>
                <a:gd name="T81" fmla="*/ 59 h 97"/>
                <a:gd name="T82" fmla="*/ 148 w 203"/>
                <a:gd name="T83" fmla="*/ 58 h 97"/>
                <a:gd name="T84" fmla="*/ 156 w 203"/>
                <a:gd name="T85" fmla="*/ 58 h 97"/>
                <a:gd name="T86" fmla="*/ 165 w 203"/>
                <a:gd name="T87" fmla="*/ 5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3" h="97">
                  <a:moveTo>
                    <a:pt x="201" y="39"/>
                  </a:moveTo>
                  <a:cubicBezTo>
                    <a:pt x="201" y="38"/>
                    <a:pt x="197" y="39"/>
                    <a:pt x="197" y="39"/>
                  </a:cubicBezTo>
                  <a:cubicBezTo>
                    <a:pt x="195" y="39"/>
                    <a:pt x="194" y="38"/>
                    <a:pt x="194" y="37"/>
                  </a:cubicBezTo>
                  <a:cubicBezTo>
                    <a:pt x="193" y="35"/>
                    <a:pt x="191" y="35"/>
                    <a:pt x="191" y="34"/>
                  </a:cubicBezTo>
                  <a:cubicBezTo>
                    <a:pt x="190" y="33"/>
                    <a:pt x="189" y="30"/>
                    <a:pt x="186" y="30"/>
                  </a:cubicBezTo>
                  <a:cubicBezTo>
                    <a:pt x="183" y="30"/>
                    <a:pt x="180" y="33"/>
                    <a:pt x="177" y="31"/>
                  </a:cubicBezTo>
                  <a:cubicBezTo>
                    <a:pt x="176" y="30"/>
                    <a:pt x="175" y="29"/>
                    <a:pt x="174" y="28"/>
                  </a:cubicBezTo>
                  <a:cubicBezTo>
                    <a:pt x="173" y="28"/>
                    <a:pt x="171" y="31"/>
                    <a:pt x="170" y="31"/>
                  </a:cubicBezTo>
                  <a:cubicBezTo>
                    <a:pt x="169" y="32"/>
                    <a:pt x="163" y="21"/>
                    <a:pt x="163" y="19"/>
                  </a:cubicBezTo>
                  <a:cubicBezTo>
                    <a:pt x="161" y="17"/>
                    <a:pt x="160" y="14"/>
                    <a:pt x="157" y="13"/>
                  </a:cubicBezTo>
                  <a:cubicBezTo>
                    <a:pt x="156" y="12"/>
                    <a:pt x="155" y="11"/>
                    <a:pt x="154" y="11"/>
                  </a:cubicBezTo>
                  <a:cubicBezTo>
                    <a:pt x="152" y="10"/>
                    <a:pt x="154" y="8"/>
                    <a:pt x="154" y="7"/>
                  </a:cubicBezTo>
                  <a:cubicBezTo>
                    <a:pt x="154" y="6"/>
                    <a:pt x="147" y="10"/>
                    <a:pt x="146" y="11"/>
                  </a:cubicBezTo>
                  <a:cubicBezTo>
                    <a:pt x="145" y="11"/>
                    <a:pt x="137" y="14"/>
                    <a:pt x="137" y="13"/>
                  </a:cubicBezTo>
                  <a:cubicBezTo>
                    <a:pt x="137" y="11"/>
                    <a:pt x="139" y="10"/>
                    <a:pt x="137" y="10"/>
                  </a:cubicBezTo>
                  <a:cubicBezTo>
                    <a:pt x="136" y="9"/>
                    <a:pt x="135" y="8"/>
                    <a:pt x="134" y="9"/>
                  </a:cubicBezTo>
                  <a:cubicBezTo>
                    <a:pt x="134" y="9"/>
                    <a:pt x="134" y="10"/>
                    <a:pt x="133" y="9"/>
                  </a:cubicBezTo>
                  <a:cubicBezTo>
                    <a:pt x="131" y="8"/>
                    <a:pt x="132" y="7"/>
                    <a:pt x="129" y="8"/>
                  </a:cubicBezTo>
                  <a:cubicBezTo>
                    <a:pt x="126" y="10"/>
                    <a:pt x="126" y="7"/>
                    <a:pt x="126" y="5"/>
                  </a:cubicBezTo>
                  <a:cubicBezTo>
                    <a:pt x="127" y="1"/>
                    <a:pt x="121" y="0"/>
                    <a:pt x="118" y="0"/>
                  </a:cubicBezTo>
                  <a:cubicBezTo>
                    <a:pt x="116" y="0"/>
                    <a:pt x="114" y="1"/>
                    <a:pt x="112" y="2"/>
                  </a:cubicBezTo>
                  <a:cubicBezTo>
                    <a:pt x="110" y="3"/>
                    <a:pt x="108" y="4"/>
                    <a:pt x="105" y="4"/>
                  </a:cubicBezTo>
                  <a:cubicBezTo>
                    <a:pt x="97" y="6"/>
                    <a:pt x="89" y="9"/>
                    <a:pt x="81" y="9"/>
                  </a:cubicBezTo>
                  <a:cubicBezTo>
                    <a:pt x="79" y="9"/>
                    <a:pt x="77" y="9"/>
                    <a:pt x="76" y="10"/>
                  </a:cubicBezTo>
                  <a:cubicBezTo>
                    <a:pt x="75" y="11"/>
                    <a:pt x="77" y="14"/>
                    <a:pt x="79" y="14"/>
                  </a:cubicBezTo>
                  <a:cubicBezTo>
                    <a:pt x="83" y="17"/>
                    <a:pt x="76" y="16"/>
                    <a:pt x="74" y="17"/>
                  </a:cubicBezTo>
                  <a:cubicBezTo>
                    <a:pt x="72" y="18"/>
                    <a:pt x="75" y="19"/>
                    <a:pt x="75" y="20"/>
                  </a:cubicBezTo>
                  <a:cubicBezTo>
                    <a:pt x="75" y="22"/>
                    <a:pt x="71" y="22"/>
                    <a:pt x="71" y="23"/>
                  </a:cubicBezTo>
                  <a:cubicBezTo>
                    <a:pt x="71" y="26"/>
                    <a:pt x="79" y="25"/>
                    <a:pt x="78" y="29"/>
                  </a:cubicBezTo>
                  <a:cubicBezTo>
                    <a:pt x="77" y="30"/>
                    <a:pt x="76" y="31"/>
                    <a:pt x="74" y="31"/>
                  </a:cubicBezTo>
                  <a:cubicBezTo>
                    <a:pt x="73" y="31"/>
                    <a:pt x="70" y="31"/>
                    <a:pt x="69" y="31"/>
                  </a:cubicBezTo>
                  <a:cubicBezTo>
                    <a:pt x="67" y="32"/>
                    <a:pt x="68" y="33"/>
                    <a:pt x="66" y="32"/>
                  </a:cubicBezTo>
                  <a:cubicBezTo>
                    <a:pt x="64" y="31"/>
                    <a:pt x="62" y="29"/>
                    <a:pt x="60" y="29"/>
                  </a:cubicBezTo>
                  <a:cubicBezTo>
                    <a:pt x="59" y="28"/>
                    <a:pt x="57" y="30"/>
                    <a:pt x="56" y="30"/>
                  </a:cubicBezTo>
                  <a:cubicBezTo>
                    <a:pt x="54" y="29"/>
                    <a:pt x="53" y="29"/>
                    <a:pt x="51" y="30"/>
                  </a:cubicBezTo>
                  <a:cubicBezTo>
                    <a:pt x="50" y="31"/>
                    <a:pt x="49" y="33"/>
                    <a:pt x="48" y="32"/>
                  </a:cubicBezTo>
                  <a:cubicBezTo>
                    <a:pt x="47" y="32"/>
                    <a:pt x="44" y="29"/>
                    <a:pt x="43" y="30"/>
                  </a:cubicBezTo>
                  <a:cubicBezTo>
                    <a:pt x="42" y="30"/>
                    <a:pt x="42" y="33"/>
                    <a:pt x="41" y="31"/>
                  </a:cubicBezTo>
                  <a:cubicBezTo>
                    <a:pt x="40" y="29"/>
                    <a:pt x="39" y="28"/>
                    <a:pt x="37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29" y="24"/>
                    <a:pt x="29" y="26"/>
                    <a:pt x="27" y="26"/>
                  </a:cubicBezTo>
                  <a:cubicBezTo>
                    <a:pt x="25" y="27"/>
                    <a:pt x="24" y="24"/>
                    <a:pt x="22" y="25"/>
                  </a:cubicBezTo>
                  <a:cubicBezTo>
                    <a:pt x="21" y="26"/>
                    <a:pt x="21" y="27"/>
                    <a:pt x="20" y="27"/>
                  </a:cubicBezTo>
                  <a:cubicBezTo>
                    <a:pt x="19" y="28"/>
                    <a:pt x="17" y="28"/>
                    <a:pt x="16" y="28"/>
                  </a:cubicBezTo>
                  <a:cubicBezTo>
                    <a:pt x="15" y="29"/>
                    <a:pt x="13" y="31"/>
                    <a:pt x="13" y="32"/>
                  </a:cubicBezTo>
                  <a:cubicBezTo>
                    <a:pt x="12" y="33"/>
                    <a:pt x="14" y="36"/>
                    <a:pt x="12" y="36"/>
                  </a:cubicBezTo>
                  <a:cubicBezTo>
                    <a:pt x="10" y="37"/>
                    <a:pt x="7" y="31"/>
                    <a:pt x="6" y="34"/>
                  </a:cubicBezTo>
                  <a:cubicBezTo>
                    <a:pt x="5" y="36"/>
                    <a:pt x="4" y="36"/>
                    <a:pt x="3" y="38"/>
                  </a:cubicBezTo>
                  <a:cubicBezTo>
                    <a:pt x="2" y="40"/>
                    <a:pt x="6" y="40"/>
                    <a:pt x="4" y="42"/>
                  </a:cubicBezTo>
                  <a:cubicBezTo>
                    <a:pt x="3" y="43"/>
                    <a:pt x="0" y="45"/>
                    <a:pt x="2" y="46"/>
                  </a:cubicBezTo>
                  <a:cubicBezTo>
                    <a:pt x="3" y="46"/>
                    <a:pt x="4" y="47"/>
                    <a:pt x="4" y="47"/>
                  </a:cubicBezTo>
                  <a:cubicBezTo>
                    <a:pt x="5" y="48"/>
                    <a:pt x="4" y="49"/>
                    <a:pt x="5" y="50"/>
                  </a:cubicBezTo>
                  <a:cubicBezTo>
                    <a:pt x="7" y="51"/>
                    <a:pt x="9" y="49"/>
                    <a:pt x="11" y="51"/>
                  </a:cubicBezTo>
                  <a:cubicBezTo>
                    <a:pt x="12" y="52"/>
                    <a:pt x="14" y="55"/>
                    <a:pt x="14" y="57"/>
                  </a:cubicBezTo>
                  <a:cubicBezTo>
                    <a:pt x="13" y="57"/>
                    <a:pt x="10" y="56"/>
                    <a:pt x="13" y="58"/>
                  </a:cubicBezTo>
                  <a:cubicBezTo>
                    <a:pt x="14" y="59"/>
                    <a:pt x="14" y="60"/>
                    <a:pt x="16" y="58"/>
                  </a:cubicBezTo>
                  <a:cubicBezTo>
                    <a:pt x="16" y="57"/>
                    <a:pt x="16" y="57"/>
                    <a:pt x="17" y="57"/>
                  </a:cubicBezTo>
                  <a:cubicBezTo>
                    <a:pt x="22" y="57"/>
                    <a:pt x="24" y="54"/>
                    <a:pt x="29" y="56"/>
                  </a:cubicBezTo>
                  <a:cubicBezTo>
                    <a:pt x="31" y="57"/>
                    <a:pt x="33" y="54"/>
                    <a:pt x="34" y="56"/>
                  </a:cubicBezTo>
                  <a:cubicBezTo>
                    <a:pt x="35" y="57"/>
                    <a:pt x="37" y="61"/>
                    <a:pt x="36" y="63"/>
                  </a:cubicBezTo>
                  <a:cubicBezTo>
                    <a:pt x="35" y="63"/>
                    <a:pt x="33" y="64"/>
                    <a:pt x="35" y="64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4" y="66"/>
                    <a:pt x="33" y="66"/>
                    <a:pt x="33" y="66"/>
                  </a:cubicBezTo>
                  <a:cubicBezTo>
                    <a:pt x="30" y="66"/>
                    <a:pt x="22" y="64"/>
                    <a:pt x="24" y="69"/>
                  </a:cubicBezTo>
                  <a:cubicBezTo>
                    <a:pt x="25" y="71"/>
                    <a:pt x="24" y="71"/>
                    <a:pt x="22" y="70"/>
                  </a:cubicBezTo>
                  <a:cubicBezTo>
                    <a:pt x="20" y="69"/>
                    <a:pt x="21" y="71"/>
                    <a:pt x="22" y="72"/>
                  </a:cubicBezTo>
                  <a:cubicBezTo>
                    <a:pt x="24" y="72"/>
                    <a:pt x="24" y="75"/>
                    <a:pt x="25" y="76"/>
                  </a:cubicBezTo>
                  <a:cubicBezTo>
                    <a:pt x="27" y="77"/>
                    <a:pt x="24" y="79"/>
                    <a:pt x="27" y="79"/>
                  </a:cubicBezTo>
                  <a:cubicBezTo>
                    <a:pt x="28" y="79"/>
                    <a:pt x="30" y="81"/>
                    <a:pt x="31" y="82"/>
                  </a:cubicBezTo>
                  <a:cubicBezTo>
                    <a:pt x="34" y="82"/>
                    <a:pt x="31" y="85"/>
                    <a:pt x="31" y="87"/>
                  </a:cubicBezTo>
                  <a:cubicBezTo>
                    <a:pt x="34" y="85"/>
                    <a:pt x="38" y="82"/>
                    <a:pt x="42" y="85"/>
                  </a:cubicBezTo>
                  <a:cubicBezTo>
                    <a:pt x="44" y="87"/>
                    <a:pt x="45" y="90"/>
                    <a:pt x="48" y="90"/>
                  </a:cubicBezTo>
                  <a:cubicBezTo>
                    <a:pt x="50" y="90"/>
                    <a:pt x="49" y="88"/>
                    <a:pt x="49" y="87"/>
                  </a:cubicBezTo>
                  <a:cubicBezTo>
                    <a:pt x="49" y="84"/>
                    <a:pt x="49" y="81"/>
                    <a:pt x="49" y="78"/>
                  </a:cubicBezTo>
                  <a:cubicBezTo>
                    <a:pt x="49" y="76"/>
                    <a:pt x="48" y="68"/>
                    <a:pt x="50" y="68"/>
                  </a:cubicBezTo>
                  <a:cubicBezTo>
                    <a:pt x="52" y="67"/>
                    <a:pt x="55" y="66"/>
                    <a:pt x="57" y="65"/>
                  </a:cubicBezTo>
                  <a:cubicBezTo>
                    <a:pt x="59" y="65"/>
                    <a:pt x="61" y="64"/>
                    <a:pt x="62" y="64"/>
                  </a:cubicBezTo>
                  <a:cubicBezTo>
                    <a:pt x="63" y="63"/>
                    <a:pt x="62" y="61"/>
                    <a:pt x="64" y="62"/>
                  </a:cubicBezTo>
                  <a:cubicBezTo>
                    <a:pt x="65" y="62"/>
                    <a:pt x="68" y="64"/>
                    <a:pt x="68" y="62"/>
                  </a:cubicBezTo>
                  <a:cubicBezTo>
                    <a:pt x="68" y="61"/>
                    <a:pt x="70" y="60"/>
                    <a:pt x="71" y="62"/>
                  </a:cubicBezTo>
                  <a:cubicBezTo>
                    <a:pt x="72" y="63"/>
                    <a:pt x="71" y="64"/>
                    <a:pt x="72" y="66"/>
                  </a:cubicBezTo>
                  <a:cubicBezTo>
                    <a:pt x="72" y="67"/>
                    <a:pt x="73" y="69"/>
                    <a:pt x="72" y="70"/>
                  </a:cubicBezTo>
                  <a:cubicBezTo>
                    <a:pt x="73" y="71"/>
                    <a:pt x="74" y="71"/>
                    <a:pt x="75" y="72"/>
                  </a:cubicBezTo>
                  <a:cubicBezTo>
                    <a:pt x="78" y="75"/>
                    <a:pt x="80" y="77"/>
                    <a:pt x="84" y="76"/>
                  </a:cubicBezTo>
                  <a:cubicBezTo>
                    <a:pt x="86" y="76"/>
                    <a:pt x="88" y="77"/>
                    <a:pt x="90" y="77"/>
                  </a:cubicBezTo>
                  <a:cubicBezTo>
                    <a:pt x="92" y="77"/>
                    <a:pt x="93" y="75"/>
                    <a:pt x="95" y="75"/>
                  </a:cubicBezTo>
                  <a:cubicBezTo>
                    <a:pt x="97" y="76"/>
                    <a:pt x="99" y="79"/>
                    <a:pt x="100" y="81"/>
                  </a:cubicBezTo>
                  <a:cubicBezTo>
                    <a:pt x="101" y="82"/>
                    <a:pt x="100" y="83"/>
                    <a:pt x="100" y="85"/>
                  </a:cubicBezTo>
                  <a:cubicBezTo>
                    <a:pt x="100" y="87"/>
                    <a:pt x="103" y="88"/>
                    <a:pt x="103" y="90"/>
                  </a:cubicBezTo>
                  <a:cubicBezTo>
                    <a:pt x="103" y="91"/>
                    <a:pt x="106" y="91"/>
                    <a:pt x="107" y="91"/>
                  </a:cubicBezTo>
                  <a:cubicBezTo>
                    <a:pt x="109" y="91"/>
                    <a:pt x="109" y="91"/>
                    <a:pt x="110" y="93"/>
                  </a:cubicBezTo>
                  <a:cubicBezTo>
                    <a:pt x="112" y="97"/>
                    <a:pt x="114" y="92"/>
                    <a:pt x="116" y="90"/>
                  </a:cubicBezTo>
                  <a:cubicBezTo>
                    <a:pt x="117" y="87"/>
                    <a:pt x="121" y="87"/>
                    <a:pt x="123" y="85"/>
                  </a:cubicBezTo>
                  <a:cubicBezTo>
                    <a:pt x="125" y="85"/>
                    <a:pt x="125" y="85"/>
                    <a:pt x="126" y="84"/>
                  </a:cubicBezTo>
                  <a:cubicBezTo>
                    <a:pt x="127" y="81"/>
                    <a:pt x="128" y="82"/>
                    <a:pt x="130" y="82"/>
                  </a:cubicBezTo>
                  <a:cubicBezTo>
                    <a:pt x="132" y="82"/>
                    <a:pt x="136" y="85"/>
                    <a:pt x="137" y="83"/>
                  </a:cubicBezTo>
                  <a:cubicBezTo>
                    <a:pt x="137" y="81"/>
                    <a:pt x="137" y="80"/>
                    <a:pt x="139" y="79"/>
                  </a:cubicBezTo>
                  <a:cubicBezTo>
                    <a:pt x="141" y="78"/>
                    <a:pt x="143" y="80"/>
                    <a:pt x="145" y="80"/>
                  </a:cubicBezTo>
                  <a:cubicBezTo>
                    <a:pt x="147" y="81"/>
                    <a:pt x="151" y="81"/>
                    <a:pt x="153" y="81"/>
                  </a:cubicBezTo>
                  <a:cubicBezTo>
                    <a:pt x="159" y="81"/>
                    <a:pt x="164" y="83"/>
                    <a:pt x="170" y="84"/>
                  </a:cubicBezTo>
                  <a:cubicBezTo>
                    <a:pt x="169" y="82"/>
                    <a:pt x="171" y="81"/>
                    <a:pt x="173" y="79"/>
                  </a:cubicBezTo>
                  <a:cubicBezTo>
                    <a:pt x="174" y="78"/>
                    <a:pt x="173" y="78"/>
                    <a:pt x="172" y="76"/>
                  </a:cubicBezTo>
                  <a:cubicBezTo>
                    <a:pt x="171" y="75"/>
                    <a:pt x="171" y="73"/>
                    <a:pt x="171" y="71"/>
                  </a:cubicBezTo>
                  <a:cubicBezTo>
                    <a:pt x="170" y="71"/>
                    <a:pt x="170" y="67"/>
                    <a:pt x="169" y="68"/>
                  </a:cubicBezTo>
                  <a:cubicBezTo>
                    <a:pt x="170" y="67"/>
                    <a:pt x="173" y="67"/>
                    <a:pt x="175" y="66"/>
                  </a:cubicBezTo>
                  <a:cubicBezTo>
                    <a:pt x="178" y="66"/>
                    <a:pt x="180" y="68"/>
                    <a:pt x="182" y="66"/>
                  </a:cubicBezTo>
                  <a:cubicBezTo>
                    <a:pt x="183" y="66"/>
                    <a:pt x="181" y="65"/>
                    <a:pt x="181" y="64"/>
                  </a:cubicBezTo>
                  <a:cubicBezTo>
                    <a:pt x="180" y="63"/>
                    <a:pt x="181" y="61"/>
                    <a:pt x="182" y="60"/>
                  </a:cubicBezTo>
                  <a:cubicBezTo>
                    <a:pt x="183" y="59"/>
                    <a:pt x="184" y="53"/>
                    <a:pt x="185" y="54"/>
                  </a:cubicBezTo>
                  <a:cubicBezTo>
                    <a:pt x="187" y="55"/>
                    <a:pt x="188" y="56"/>
                    <a:pt x="190" y="56"/>
                  </a:cubicBezTo>
                  <a:cubicBezTo>
                    <a:pt x="191" y="55"/>
                    <a:pt x="192" y="57"/>
                    <a:pt x="193" y="56"/>
                  </a:cubicBezTo>
                  <a:cubicBezTo>
                    <a:pt x="194" y="56"/>
                    <a:pt x="196" y="55"/>
                    <a:pt x="197" y="54"/>
                  </a:cubicBezTo>
                  <a:cubicBezTo>
                    <a:pt x="198" y="53"/>
                    <a:pt x="196" y="51"/>
                    <a:pt x="196" y="49"/>
                  </a:cubicBezTo>
                  <a:cubicBezTo>
                    <a:pt x="197" y="46"/>
                    <a:pt x="200" y="47"/>
                    <a:pt x="202" y="44"/>
                  </a:cubicBezTo>
                  <a:cubicBezTo>
                    <a:pt x="202" y="43"/>
                    <a:pt x="202" y="43"/>
                    <a:pt x="203" y="42"/>
                  </a:cubicBezTo>
                  <a:cubicBezTo>
                    <a:pt x="203" y="41"/>
                    <a:pt x="202" y="40"/>
                    <a:pt x="201" y="39"/>
                  </a:cubicBezTo>
                  <a:cubicBezTo>
                    <a:pt x="201" y="38"/>
                    <a:pt x="202" y="39"/>
                    <a:pt x="201" y="39"/>
                  </a:cubicBezTo>
                  <a:close/>
                  <a:moveTo>
                    <a:pt x="148" y="58"/>
                  </a:moveTo>
                  <a:cubicBezTo>
                    <a:pt x="146" y="58"/>
                    <a:pt x="143" y="61"/>
                    <a:pt x="142" y="62"/>
                  </a:cubicBezTo>
                  <a:cubicBezTo>
                    <a:pt x="141" y="62"/>
                    <a:pt x="140" y="64"/>
                    <a:pt x="140" y="65"/>
                  </a:cubicBezTo>
                  <a:cubicBezTo>
                    <a:pt x="140" y="66"/>
                    <a:pt x="141" y="67"/>
                    <a:pt x="141" y="67"/>
                  </a:cubicBezTo>
                  <a:cubicBezTo>
                    <a:pt x="140" y="68"/>
                    <a:pt x="138" y="64"/>
                    <a:pt x="138" y="63"/>
                  </a:cubicBezTo>
                  <a:cubicBezTo>
                    <a:pt x="138" y="61"/>
                    <a:pt x="139" y="60"/>
                    <a:pt x="141" y="59"/>
                  </a:cubicBezTo>
                  <a:cubicBezTo>
                    <a:pt x="143" y="58"/>
                    <a:pt x="145" y="57"/>
                    <a:pt x="147" y="57"/>
                  </a:cubicBezTo>
                  <a:cubicBezTo>
                    <a:pt x="147" y="57"/>
                    <a:pt x="152" y="58"/>
                    <a:pt x="152" y="58"/>
                  </a:cubicBezTo>
                  <a:cubicBezTo>
                    <a:pt x="151" y="59"/>
                    <a:pt x="148" y="58"/>
                    <a:pt x="148" y="58"/>
                  </a:cubicBezTo>
                  <a:cubicBezTo>
                    <a:pt x="146" y="58"/>
                    <a:pt x="149" y="58"/>
                    <a:pt x="148" y="58"/>
                  </a:cubicBezTo>
                  <a:close/>
                  <a:moveTo>
                    <a:pt x="165" y="59"/>
                  </a:moveTo>
                  <a:cubicBezTo>
                    <a:pt x="164" y="61"/>
                    <a:pt x="157" y="60"/>
                    <a:pt x="156" y="58"/>
                  </a:cubicBezTo>
                  <a:cubicBezTo>
                    <a:pt x="156" y="58"/>
                    <a:pt x="160" y="58"/>
                    <a:pt x="160" y="58"/>
                  </a:cubicBezTo>
                  <a:cubicBezTo>
                    <a:pt x="162" y="58"/>
                    <a:pt x="163" y="58"/>
                    <a:pt x="165" y="57"/>
                  </a:cubicBezTo>
                  <a:cubicBezTo>
                    <a:pt x="165" y="57"/>
                    <a:pt x="165" y="59"/>
                    <a:pt x="165" y="59"/>
                  </a:cubicBezTo>
                  <a:cubicBezTo>
                    <a:pt x="164" y="60"/>
                    <a:pt x="165" y="58"/>
                    <a:pt x="165" y="5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59" name="Freeform 701">
              <a:extLst>
                <a:ext uri="{FF2B5EF4-FFF2-40B4-BE49-F238E27FC236}">
                  <a16:creationId xmlns:a16="http://schemas.microsoft.com/office/drawing/2014/main" id="{4AE022D8-0A33-6445-AED3-7CE29192E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49878" y="7284206"/>
              <a:ext cx="1308918" cy="1395268"/>
            </a:xfrm>
            <a:custGeom>
              <a:avLst/>
              <a:gdLst>
                <a:gd name="T0" fmla="*/ 121 w 140"/>
                <a:gd name="T1" fmla="*/ 66 h 149"/>
                <a:gd name="T2" fmla="*/ 129 w 140"/>
                <a:gd name="T3" fmla="*/ 54 h 149"/>
                <a:gd name="T4" fmla="*/ 137 w 140"/>
                <a:gd name="T5" fmla="*/ 46 h 149"/>
                <a:gd name="T6" fmla="*/ 135 w 140"/>
                <a:gd name="T7" fmla="*/ 41 h 149"/>
                <a:gd name="T8" fmla="*/ 127 w 140"/>
                <a:gd name="T9" fmla="*/ 37 h 149"/>
                <a:gd name="T10" fmla="*/ 119 w 140"/>
                <a:gd name="T11" fmla="*/ 43 h 149"/>
                <a:gd name="T12" fmla="*/ 106 w 140"/>
                <a:gd name="T13" fmla="*/ 51 h 149"/>
                <a:gd name="T14" fmla="*/ 100 w 140"/>
                <a:gd name="T15" fmla="*/ 45 h 149"/>
                <a:gd name="T16" fmla="*/ 92 w 140"/>
                <a:gd name="T17" fmla="*/ 52 h 149"/>
                <a:gd name="T18" fmla="*/ 77 w 140"/>
                <a:gd name="T19" fmla="*/ 47 h 149"/>
                <a:gd name="T20" fmla="*/ 62 w 140"/>
                <a:gd name="T21" fmla="*/ 41 h 149"/>
                <a:gd name="T22" fmla="*/ 63 w 140"/>
                <a:gd name="T23" fmla="*/ 32 h 149"/>
                <a:gd name="T24" fmla="*/ 52 w 140"/>
                <a:gd name="T25" fmla="*/ 22 h 149"/>
                <a:gd name="T26" fmla="*/ 55 w 140"/>
                <a:gd name="T27" fmla="*/ 12 h 149"/>
                <a:gd name="T28" fmla="*/ 50 w 140"/>
                <a:gd name="T29" fmla="*/ 2 h 149"/>
                <a:gd name="T30" fmla="*/ 40 w 140"/>
                <a:gd name="T31" fmla="*/ 8 h 149"/>
                <a:gd name="T32" fmla="*/ 30 w 140"/>
                <a:gd name="T33" fmla="*/ 12 h 149"/>
                <a:gd name="T34" fmla="*/ 33 w 140"/>
                <a:gd name="T35" fmla="*/ 22 h 149"/>
                <a:gd name="T36" fmla="*/ 29 w 140"/>
                <a:gd name="T37" fmla="*/ 33 h 149"/>
                <a:gd name="T38" fmla="*/ 19 w 140"/>
                <a:gd name="T39" fmla="*/ 44 h 149"/>
                <a:gd name="T40" fmla="*/ 7 w 140"/>
                <a:gd name="T41" fmla="*/ 50 h 149"/>
                <a:gd name="T42" fmla="*/ 14 w 140"/>
                <a:gd name="T43" fmla="*/ 64 h 149"/>
                <a:gd name="T44" fmla="*/ 5 w 140"/>
                <a:gd name="T45" fmla="*/ 64 h 149"/>
                <a:gd name="T46" fmla="*/ 11 w 140"/>
                <a:gd name="T47" fmla="*/ 72 h 149"/>
                <a:gd name="T48" fmla="*/ 11 w 140"/>
                <a:gd name="T49" fmla="*/ 82 h 149"/>
                <a:gd name="T50" fmla="*/ 19 w 140"/>
                <a:gd name="T51" fmla="*/ 78 h 149"/>
                <a:gd name="T52" fmla="*/ 23 w 140"/>
                <a:gd name="T53" fmla="*/ 75 h 149"/>
                <a:gd name="T54" fmla="*/ 22 w 140"/>
                <a:gd name="T55" fmla="*/ 78 h 149"/>
                <a:gd name="T56" fmla="*/ 24 w 140"/>
                <a:gd name="T57" fmla="*/ 82 h 149"/>
                <a:gd name="T58" fmla="*/ 24 w 140"/>
                <a:gd name="T59" fmla="*/ 95 h 149"/>
                <a:gd name="T60" fmla="*/ 26 w 140"/>
                <a:gd name="T61" fmla="*/ 107 h 149"/>
                <a:gd name="T62" fmla="*/ 39 w 140"/>
                <a:gd name="T63" fmla="*/ 134 h 149"/>
                <a:gd name="T64" fmla="*/ 50 w 140"/>
                <a:gd name="T65" fmla="*/ 143 h 149"/>
                <a:gd name="T66" fmla="*/ 57 w 140"/>
                <a:gd name="T67" fmla="*/ 132 h 149"/>
                <a:gd name="T68" fmla="*/ 65 w 140"/>
                <a:gd name="T69" fmla="*/ 107 h 149"/>
                <a:gd name="T70" fmla="*/ 81 w 140"/>
                <a:gd name="T71" fmla="*/ 93 h 149"/>
                <a:gd name="T72" fmla="*/ 91 w 140"/>
                <a:gd name="T73" fmla="*/ 84 h 149"/>
                <a:gd name="T74" fmla="*/ 98 w 140"/>
                <a:gd name="T75" fmla="*/ 74 h 149"/>
                <a:gd name="T76" fmla="*/ 101 w 140"/>
                <a:gd name="T77" fmla="*/ 78 h 149"/>
                <a:gd name="T78" fmla="*/ 100 w 140"/>
                <a:gd name="T79" fmla="*/ 58 h 149"/>
                <a:gd name="T80" fmla="*/ 104 w 140"/>
                <a:gd name="T81" fmla="*/ 57 h 149"/>
                <a:gd name="T82" fmla="*/ 114 w 140"/>
                <a:gd name="T83" fmla="*/ 60 h 149"/>
                <a:gd name="T84" fmla="*/ 115 w 140"/>
                <a:gd name="T85" fmla="*/ 6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9">
                  <a:moveTo>
                    <a:pt x="117" y="76"/>
                  </a:moveTo>
                  <a:cubicBezTo>
                    <a:pt x="121" y="77"/>
                    <a:pt x="119" y="73"/>
                    <a:pt x="120" y="71"/>
                  </a:cubicBezTo>
                  <a:cubicBezTo>
                    <a:pt x="120" y="69"/>
                    <a:pt x="121" y="67"/>
                    <a:pt x="121" y="66"/>
                  </a:cubicBezTo>
                  <a:cubicBezTo>
                    <a:pt x="122" y="65"/>
                    <a:pt x="124" y="67"/>
                    <a:pt x="125" y="65"/>
                  </a:cubicBezTo>
                  <a:cubicBezTo>
                    <a:pt x="126" y="63"/>
                    <a:pt x="126" y="61"/>
                    <a:pt x="126" y="59"/>
                  </a:cubicBezTo>
                  <a:cubicBezTo>
                    <a:pt x="127" y="57"/>
                    <a:pt x="129" y="56"/>
                    <a:pt x="129" y="54"/>
                  </a:cubicBezTo>
                  <a:cubicBezTo>
                    <a:pt x="129" y="52"/>
                    <a:pt x="132" y="50"/>
                    <a:pt x="133" y="49"/>
                  </a:cubicBezTo>
                  <a:cubicBezTo>
                    <a:pt x="136" y="46"/>
                    <a:pt x="135" y="49"/>
                    <a:pt x="137" y="50"/>
                  </a:cubicBezTo>
                  <a:cubicBezTo>
                    <a:pt x="137" y="50"/>
                    <a:pt x="137" y="46"/>
                    <a:pt x="137" y="46"/>
                  </a:cubicBezTo>
                  <a:cubicBezTo>
                    <a:pt x="137" y="45"/>
                    <a:pt x="140" y="45"/>
                    <a:pt x="138" y="43"/>
                  </a:cubicBezTo>
                  <a:cubicBezTo>
                    <a:pt x="137" y="43"/>
                    <a:pt x="135" y="43"/>
                    <a:pt x="134" y="43"/>
                  </a:cubicBezTo>
                  <a:cubicBezTo>
                    <a:pt x="134" y="42"/>
                    <a:pt x="135" y="41"/>
                    <a:pt x="135" y="41"/>
                  </a:cubicBezTo>
                  <a:cubicBezTo>
                    <a:pt x="136" y="40"/>
                    <a:pt x="135" y="39"/>
                    <a:pt x="134" y="38"/>
                  </a:cubicBezTo>
                  <a:cubicBezTo>
                    <a:pt x="133" y="37"/>
                    <a:pt x="133" y="37"/>
                    <a:pt x="132" y="38"/>
                  </a:cubicBezTo>
                  <a:cubicBezTo>
                    <a:pt x="130" y="39"/>
                    <a:pt x="129" y="38"/>
                    <a:pt x="127" y="37"/>
                  </a:cubicBezTo>
                  <a:cubicBezTo>
                    <a:pt x="126" y="37"/>
                    <a:pt x="124" y="39"/>
                    <a:pt x="124" y="40"/>
                  </a:cubicBezTo>
                  <a:cubicBezTo>
                    <a:pt x="123" y="41"/>
                    <a:pt x="122" y="40"/>
                    <a:pt x="121" y="41"/>
                  </a:cubicBezTo>
                  <a:cubicBezTo>
                    <a:pt x="120" y="41"/>
                    <a:pt x="119" y="42"/>
                    <a:pt x="119" y="43"/>
                  </a:cubicBezTo>
                  <a:cubicBezTo>
                    <a:pt x="117" y="45"/>
                    <a:pt x="116" y="46"/>
                    <a:pt x="114" y="45"/>
                  </a:cubicBezTo>
                  <a:cubicBezTo>
                    <a:pt x="113" y="46"/>
                    <a:pt x="114" y="48"/>
                    <a:pt x="115" y="49"/>
                  </a:cubicBezTo>
                  <a:cubicBezTo>
                    <a:pt x="117" y="53"/>
                    <a:pt x="108" y="50"/>
                    <a:pt x="106" y="51"/>
                  </a:cubicBezTo>
                  <a:cubicBezTo>
                    <a:pt x="105" y="52"/>
                    <a:pt x="102" y="51"/>
                    <a:pt x="101" y="50"/>
                  </a:cubicBezTo>
                  <a:cubicBezTo>
                    <a:pt x="100" y="49"/>
                    <a:pt x="101" y="47"/>
                    <a:pt x="101" y="47"/>
                  </a:cubicBezTo>
                  <a:cubicBezTo>
                    <a:pt x="101" y="47"/>
                    <a:pt x="101" y="44"/>
                    <a:pt x="100" y="45"/>
                  </a:cubicBezTo>
                  <a:cubicBezTo>
                    <a:pt x="98" y="45"/>
                    <a:pt x="96" y="45"/>
                    <a:pt x="96" y="48"/>
                  </a:cubicBezTo>
                  <a:cubicBezTo>
                    <a:pt x="97" y="49"/>
                    <a:pt x="98" y="52"/>
                    <a:pt x="97" y="52"/>
                  </a:cubicBezTo>
                  <a:cubicBezTo>
                    <a:pt x="95" y="52"/>
                    <a:pt x="94" y="54"/>
                    <a:pt x="92" y="52"/>
                  </a:cubicBezTo>
                  <a:cubicBezTo>
                    <a:pt x="91" y="50"/>
                    <a:pt x="90" y="53"/>
                    <a:pt x="89" y="52"/>
                  </a:cubicBezTo>
                  <a:cubicBezTo>
                    <a:pt x="86" y="51"/>
                    <a:pt x="85" y="51"/>
                    <a:pt x="82" y="50"/>
                  </a:cubicBezTo>
                  <a:cubicBezTo>
                    <a:pt x="80" y="49"/>
                    <a:pt x="79" y="47"/>
                    <a:pt x="77" y="47"/>
                  </a:cubicBezTo>
                  <a:cubicBezTo>
                    <a:pt x="74" y="48"/>
                    <a:pt x="74" y="47"/>
                    <a:pt x="72" y="46"/>
                  </a:cubicBezTo>
                  <a:cubicBezTo>
                    <a:pt x="70" y="45"/>
                    <a:pt x="68" y="46"/>
                    <a:pt x="67" y="45"/>
                  </a:cubicBezTo>
                  <a:cubicBezTo>
                    <a:pt x="65" y="43"/>
                    <a:pt x="63" y="42"/>
                    <a:pt x="62" y="41"/>
                  </a:cubicBezTo>
                  <a:cubicBezTo>
                    <a:pt x="60" y="40"/>
                    <a:pt x="59" y="40"/>
                    <a:pt x="60" y="38"/>
                  </a:cubicBezTo>
                  <a:cubicBezTo>
                    <a:pt x="61" y="37"/>
                    <a:pt x="60" y="35"/>
                    <a:pt x="62" y="34"/>
                  </a:cubicBezTo>
                  <a:cubicBezTo>
                    <a:pt x="64" y="33"/>
                    <a:pt x="65" y="34"/>
                    <a:pt x="63" y="32"/>
                  </a:cubicBezTo>
                  <a:cubicBezTo>
                    <a:pt x="61" y="31"/>
                    <a:pt x="59" y="29"/>
                    <a:pt x="57" y="28"/>
                  </a:cubicBezTo>
                  <a:cubicBezTo>
                    <a:pt x="56" y="28"/>
                    <a:pt x="55" y="26"/>
                    <a:pt x="53" y="26"/>
                  </a:cubicBezTo>
                  <a:cubicBezTo>
                    <a:pt x="53" y="26"/>
                    <a:pt x="53" y="23"/>
                    <a:pt x="52" y="22"/>
                  </a:cubicBezTo>
                  <a:cubicBezTo>
                    <a:pt x="47" y="17"/>
                    <a:pt x="57" y="23"/>
                    <a:pt x="57" y="19"/>
                  </a:cubicBezTo>
                  <a:cubicBezTo>
                    <a:pt x="57" y="17"/>
                    <a:pt x="56" y="17"/>
                    <a:pt x="54" y="15"/>
                  </a:cubicBezTo>
                  <a:cubicBezTo>
                    <a:pt x="53" y="14"/>
                    <a:pt x="53" y="13"/>
                    <a:pt x="55" y="12"/>
                  </a:cubicBezTo>
                  <a:cubicBezTo>
                    <a:pt x="57" y="12"/>
                    <a:pt x="56" y="9"/>
                    <a:pt x="58" y="8"/>
                  </a:cubicBezTo>
                  <a:cubicBezTo>
                    <a:pt x="59" y="7"/>
                    <a:pt x="61" y="6"/>
                    <a:pt x="60" y="4"/>
                  </a:cubicBezTo>
                  <a:cubicBezTo>
                    <a:pt x="58" y="1"/>
                    <a:pt x="53" y="0"/>
                    <a:pt x="50" y="2"/>
                  </a:cubicBezTo>
                  <a:cubicBezTo>
                    <a:pt x="49" y="3"/>
                    <a:pt x="49" y="3"/>
                    <a:pt x="47" y="4"/>
                  </a:cubicBezTo>
                  <a:cubicBezTo>
                    <a:pt x="46" y="4"/>
                    <a:pt x="46" y="6"/>
                    <a:pt x="45" y="7"/>
                  </a:cubicBezTo>
                  <a:cubicBezTo>
                    <a:pt x="43" y="8"/>
                    <a:pt x="41" y="7"/>
                    <a:pt x="40" y="8"/>
                  </a:cubicBezTo>
                  <a:cubicBezTo>
                    <a:pt x="39" y="9"/>
                    <a:pt x="37" y="9"/>
                    <a:pt x="35" y="8"/>
                  </a:cubicBezTo>
                  <a:cubicBezTo>
                    <a:pt x="33" y="8"/>
                    <a:pt x="32" y="7"/>
                    <a:pt x="30" y="8"/>
                  </a:cubicBezTo>
                  <a:cubicBezTo>
                    <a:pt x="28" y="8"/>
                    <a:pt x="29" y="11"/>
                    <a:pt x="30" y="12"/>
                  </a:cubicBezTo>
                  <a:cubicBezTo>
                    <a:pt x="30" y="14"/>
                    <a:pt x="30" y="16"/>
                    <a:pt x="30" y="17"/>
                  </a:cubicBezTo>
                  <a:cubicBezTo>
                    <a:pt x="31" y="19"/>
                    <a:pt x="33" y="19"/>
                    <a:pt x="35" y="20"/>
                  </a:cubicBezTo>
                  <a:cubicBezTo>
                    <a:pt x="36" y="22"/>
                    <a:pt x="34" y="22"/>
                    <a:pt x="33" y="22"/>
                  </a:cubicBezTo>
                  <a:cubicBezTo>
                    <a:pt x="32" y="24"/>
                    <a:pt x="33" y="26"/>
                    <a:pt x="33" y="28"/>
                  </a:cubicBezTo>
                  <a:cubicBezTo>
                    <a:pt x="33" y="29"/>
                    <a:pt x="31" y="29"/>
                    <a:pt x="31" y="29"/>
                  </a:cubicBezTo>
                  <a:cubicBezTo>
                    <a:pt x="29" y="30"/>
                    <a:pt x="31" y="33"/>
                    <a:pt x="29" y="33"/>
                  </a:cubicBezTo>
                  <a:cubicBezTo>
                    <a:pt x="27" y="34"/>
                    <a:pt x="26" y="35"/>
                    <a:pt x="26" y="36"/>
                  </a:cubicBezTo>
                  <a:cubicBezTo>
                    <a:pt x="25" y="38"/>
                    <a:pt x="24" y="38"/>
                    <a:pt x="22" y="39"/>
                  </a:cubicBezTo>
                  <a:cubicBezTo>
                    <a:pt x="20" y="40"/>
                    <a:pt x="20" y="43"/>
                    <a:pt x="19" y="44"/>
                  </a:cubicBezTo>
                  <a:cubicBezTo>
                    <a:pt x="18" y="46"/>
                    <a:pt x="16" y="45"/>
                    <a:pt x="15" y="47"/>
                  </a:cubicBezTo>
                  <a:cubicBezTo>
                    <a:pt x="13" y="48"/>
                    <a:pt x="12" y="44"/>
                    <a:pt x="11" y="46"/>
                  </a:cubicBezTo>
                  <a:cubicBezTo>
                    <a:pt x="10" y="47"/>
                    <a:pt x="6" y="49"/>
                    <a:pt x="7" y="50"/>
                  </a:cubicBezTo>
                  <a:cubicBezTo>
                    <a:pt x="7" y="52"/>
                    <a:pt x="10" y="52"/>
                    <a:pt x="10" y="54"/>
                  </a:cubicBezTo>
                  <a:cubicBezTo>
                    <a:pt x="9" y="57"/>
                    <a:pt x="11" y="57"/>
                    <a:pt x="13" y="58"/>
                  </a:cubicBezTo>
                  <a:cubicBezTo>
                    <a:pt x="13" y="60"/>
                    <a:pt x="14" y="62"/>
                    <a:pt x="14" y="64"/>
                  </a:cubicBezTo>
                  <a:cubicBezTo>
                    <a:pt x="14" y="64"/>
                    <a:pt x="11" y="64"/>
                    <a:pt x="10" y="64"/>
                  </a:cubicBezTo>
                  <a:cubicBezTo>
                    <a:pt x="9" y="64"/>
                    <a:pt x="8" y="65"/>
                    <a:pt x="7" y="65"/>
                  </a:cubicBezTo>
                  <a:cubicBezTo>
                    <a:pt x="7" y="65"/>
                    <a:pt x="6" y="64"/>
                    <a:pt x="5" y="64"/>
                  </a:cubicBezTo>
                  <a:cubicBezTo>
                    <a:pt x="4" y="64"/>
                    <a:pt x="0" y="66"/>
                    <a:pt x="0" y="67"/>
                  </a:cubicBezTo>
                  <a:cubicBezTo>
                    <a:pt x="2" y="69"/>
                    <a:pt x="3" y="70"/>
                    <a:pt x="5" y="72"/>
                  </a:cubicBezTo>
                  <a:cubicBezTo>
                    <a:pt x="5" y="72"/>
                    <a:pt x="11" y="72"/>
                    <a:pt x="11" y="72"/>
                  </a:cubicBezTo>
                  <a:cubicBezTo>
                    <a:pt x="11" y="73"/>
                    <a:pt x="9" y="74"/>
                    <a:pt x="8" y="74"/>
                  </a:cubicBezTo>
                  <a:cubicBezTo>
                    <a:pt x="7" y="75"/>
                    <a:pt x="4" y="73"/>
                    <a:pt x="4" y="75"/>
                  </a:cubicBezTo>
                  <a:cubicBezTo>
                    <a:pt x="4" y="77"/>
                    <a:pt x="9" y="80"/>
                    <a:pt x="11" y="82"/>
                  </a:cubicBezTo>
                  <a:cubicBezTo>
                    <a:pt x="12" y="83"/>
                    <a:pt x="13" y="83"/>
                    <a:pt x="15" y="83"/>
                  </a:cubicBezTo>
                  <a:cubicBezTo>
                    <a:pt x="17" y="82"/>
                    <a:pt x="20" y="81"/>
                    <a:pt x="21" y="79"/>
                  </a:cubicBezTo>
                  <a:cubicBezTo>
                    <a:pt x="21" y="79"/>
                    <a:pt x="20" y="78"/>
                    <a:pt x="19" y="78"/>
                  </a:cubicBezTo>
                  <a:cubicBezTo>
                    <a:pt x="19" y="77"/>
                    <a:pt x="20" y="77"/>
                    <a:pt x="20" y="77"/>
                  </a:cubicBezTo>
                  <a:cubicBezTo>
                    <a:pt x="21" y="76"/>
                    <a:pt x="20" y="75"/>
                    <a:pt x="21" y="75"/>
                  </a:cubicBezTo>
                  <a:cubicBezTo>
                    <a:pt x="21" y="75"/>
                    <a:pt x="23" y="75"/>
                    <a:pt x="23" y="75"/>
                  </a:cubicBezTo>
                  <a:cubicBezTo>
                    <a:pt x="23" y="76"/>
                    <a:pt x="21" y="76"/>
                    <a:pt x="22" y="77"/>
                  </a:cubicBezTo>
                  <a:cubicBezTo>
                    <a:pt x="22" y="77"/>
                    <a:pt x="23" y="77"/>
                    <a:pt x="23" y="77"/>
                  </a:cubicBezTo>
                  <a:cubicBezTo>
                    <a:pt x="23" y="78"/>
                    <a:pt x="22" y="78"/>
                    <a:pt x="22" y="78"/>
                  </a:cubicBezTo>
                  <a:cubicBezTo>
                    <a:pt x="21" y="78"/>
                    <a:pt x="23" y="78"/>
                    <a:pt x="23" y="78"/>
                  </a:cubicBezTo>
                  <a:cubicBezTo>
                    <a:pt x="23" y="79"/>
                    <a:pt x="22" y="79"/>
                    <a:pt x="22" y="80"/>
                  </a:cubicBezTo>
                  <a:cubicBezTo>
                    <a:pt x="21" y="80"/>
                    <a:pt x="23" y="81"/>
                    <a:pt x="24" y="82"/>
                  </a:cubicBezTo>
                  <a:cubicBezTo>
                    <a:pt x="25" y="83"/>
                    <a:pt x="23" y="85"/>
                    <a:pt x="22" y="87"/>
                  </a:cubicBezTo>
                  <a:cubicBezTo>
                    <a:pt x="22" y="88"/>
                    <a:pt x="23" y="89"/>
                    <a:pt x="24" y="90"/>
                  </a:cubicBezTo>
                  <a:cubicBezTo>
                    <a:pt x="24" y="92"/>
                    <a:pt x="24" y="93"/>
                    <a:pt x="24" y="95"/>
                  </a:cubicBezTo>
                  <a:cubicBezTo>
                    <a:pt x="24" y="97"/>
                    <a:pt x="23" y="100"/>
                    <a:pt x="23" y="101"/>
                  </a:cubicBezTo>
                  <a:cubicBezTo>
                    <a:pt x="23" y="101"/>
                    <a:pt x="24" y="99"/>
                    <a:pt x="24" y="99"/>
                  </a:cubicBezTo>
                  <a:cubicBezTo>
                    <a:pt x="25" y="100"/>
                    <a:pt x="26" y="106"/>
                    <a:pt x="26" y="107"/>
                  </a:cubicBezTo>
                  <a:cubicBezTo>
                    <a:pt x="27" y="109"/>
                    <a:pt x="29" y="112"/>
                    <a:pt x="30" y="115"/>
                  </a:cubicBezTo>
                  <a:cubicBezTo>
                    <a:pt x="31" y="118"/>
                    <a:pt x="31" y="121"/>
                    <a:pt x="32" y="124"/>
                  </a:cubicBezTo>
                  <a:cubicBezTo>
                    <a:pt x="34" y="128"/>
                    <a:pt x="37" y="131"/>
                    <a:pt x="39" y="134"/>
                  </a:cubicBezTo>
                  <a:cubicBezTo>
                    <a:pt x="40" y="137"/>
                    <a:pt x="40" y="140"/>
                    <a:pt x="41" y="143"/>
                  </a:cubicBezTo>
                  <a:cubicBezTo>
                    <a:pt x="43" y="146"/>
                    <a:pt x="45" y="149"/>
                    <a:pt x="48" y="146"/>
                  </a:cubicBezTo>
                  <a:cubicBezTo>
                    <a:pt x="50" y="145"/>
                    <a:pt x="50" y="144"/>
                    <a:pt x="50" y="143"/>
                  </a:cubicBezTo>
                  <a:cubicBezTo>
                    <a:pt x="50" y="141"/>
                    <a:pt x="52" y="140"/>
                    <a:pt x="53" y="139"/>
                  </a:cubicBezTo>
                  <a:cubicBezTo>
                    <a:pt x="54" y="138"/>
                    <a:pt x="56" y="138"/>
                    <a:pt x="57" y="137"/>
                  </a:cubicBezTo>
                  <a:cubicBezTo>
                    <a:pt x="58" y="136"/>
                    <a:pt x="57" y="133"/>
                    <a:pt x="57" y="132"/>
                  </a:cubicBezTo>
                  <a:cubicBezTo>
                    <a:pt x="56" y="128"/>
                    <a:pt x="61" y="125"/>
                    <a:pt x="60" y="122"/>
                  </a:cubicBezTo>
                  <a:cubicBezTo>
                    <a:pt x="59" y="119"/>
                    <a:pt x="58" y="116"/>
                    <a:pt x="58" y="113"/>
                  </a:cubicBezTo>
                  <a:cubicBezTo>
                    <a:pt x="58" y="109"/>
                    <a:pt x="62" y="108"/>
                    <a:pt x="65" y="107"/>
                  </a:cubicBezTo>
                  <a:cubicBezTo>
                    <a:pt x="66" y="106"/>
                    <a:pt x="69" y="106"/>
                    <a:pt x="69" y="105"/>
                  </a:cubicBezTo>
                  <a:cubicBezTo>
                    <a:pt x="70" y="103"/>
                    <a:pt x="71" y="102"/>
                    <a:pt x="72" y="101"/>
                  </a:cubicBezTo>
                  <a:cubicBezTo>
                    <a:pt x="75" y="98"/>
                    <a:pt x="78" y="95"/>
                    <a:pt x="81" y="93"/>
                  </a:cubicBezTo>
                  <a:cubicBezTo>
                    <a:pt x="82" y="92"/>
                    <a:pt x="83" y="90"/>
                    <a:pt x="84" y="89"/>
                  </a:cubicBezTo>
                  <a:cubicBezTo>
                    <a:pt x="85" y="88"/>
                    <a:pt x="87" y="88"/>
                    <a:pt x="88" y="87"/>
                  </a:cubicBezTo>
                  <a:cubicBezTo>
                    <a:pt x="89" y="86"/>
                    <a:pt x="90" y="85"/>
                    <a:pt x="91" y="84"/>
                  </a:cubicBezTo>
                  <a:cubicBezTo>
                    <a:pt x="92" y="83"/>
                    <a:pt x="90" y="82"/>
                    <a:pt x="90" y="81"/>
                  </a:cubicBezTo>
                  <a:cubicBezTo>
                    <a:pt x="91" y="79"/>
                    <a:pt x="94" y="79"/>
                    <a:pt x="95" y="78"/>
                  </a:cubicBezTo>
                  <a:cubicBezTo>
                    <a:pt x="96" y="78"/>
                    <a:pt x="98" y="75"/>
                    <a:pt x="98" y="74"/>
                  </a:cubicBezTo>
                  <a:cubicBezTo>
                    <a:pt x="98" y="76"/>
                    <a:pt x="96" y="76"/>
                    <a:pt x="97" y="78"/>
                  </a:cubicBezTo>
                  <a:cubicBezTo>
                    <a:pt x="99" y="79"/>
                    <a:pt x="100" y="76"/>
                    <a:pt x="100" y="76"/>
                  </a:cubicBezTo>
                  <a:cubicBezTo>
                    <a:pt x="101" y="77"/>
                    <a:pt x="100" y="78"/>
                    <a:pt x="101" y="78"/>
                  </a:cubicBezTo>
                  <a:cubicBezTo>
                    <a:pt x="102" y="75"/>
                    <a:pt x="101" y="72"/>
                    <a:pt x="99" y="69"/>
                  </a:cubicBezTo>
                  <a:cubicBezTo>
                    <a:pt x="98" y="67"/>
                    <a:pt x="96" y="65"/>
                    <a:pt x="97" y="62"/>
                  </a:cubicBezTo>
                  <a:cubicBezTo>
                    <a:pt x="98" y="59"/>
                    <a:pt x="103" y="61"/>
                    <a:pt x="100" y="58"/>
                  </a:cubicBezTo>
                  <a:cubicBezTo>
                    <a:pt x="99" y="57"/>
                    <a:pt x="97" y="56"/>
                    <a:pt x="98" y="54"/>
                  </a:cubicBezTo>
                  <a:cubicBezTo>
                    <a:pt x="99" y="53"/>
                    <a:pt x="100" y="54"/>
                    <a:pt x="102" y="55"/>
                  </a:cubicBezTo>
                  <a:cubicBezTo>
                    <a:pt x="103" y="56"/>
                    <a:pt x="104" y="55"/>
                    <a:pt x="104" y="57"/>
                  </a:cubicBezTo>
                  <a:cubicBezTo>
                    <a:pt x="104" y="58"/>
                    <a:pt x="104" y="59"/>
                    <a:pt x="106" y="60"/>
                  </a:cubicBezTo>
                  <a:cubicBezTo>
                    <a:pt x="107" y="60"/>
                    <a:pt x="109" y="60"/>
                    <a:pt x="110" y="60"/>
                  </a:cubicBezTo>
                  <a:cubicBezTo>
                    <a:pt x="111" y="60"/>
                    <a:pt x="113" y="61"/>
                    <a:pt x="114" y="60"/>
                  </a:cubicBezTo>
                  <a:cubicBezTo>
                    <a:pt x="119" y="59"/>
                    <a:pt x="115" y="65"/>
                    <a:pt x="113" y="66"/>
                  </a:cubicBezTo>
                  <a:cubicBezTo>
                    <a:pt x="110" y="66"/>
                    <a:pt x="112" y="70"/>
                    <a:pt x="112" y="71"/>
                  </a:cubicBezTo>
                  <a:cubicBezTo>
                    <a:pt x="113" y="71"/>
                    <a:pt x="115" y="67"/>
                    <a:pt x="115" y="68"/>
                  </a:cubicBezTo>
                  <a:cubicBezTo>
                    <a:pt x="115" y="71"/>
                    <a:pt x="117" y="74"/>
                    <a:pt x="117" y="76"/>
                  </a:cubicBezTo>
                  <a:close/>
                </a:path>
              </a:pathLst>
            </a:custGeom>
            <a:solidFill>
              <a:srgbClr val="00B050"/>
            </a:solidFill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60" name="Freeform 702">
              <a:extLst>
                <a:ext uri="{FF2B5EF4-FFF2-40B4-BE49-F238E27FC236}">
                  <a16:creationId xmlns:a16="http://schemas.microsoft.com/office/drawing/2014/main" id="{17DE1EF9-6A40-2048-B63D-0A87285AB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26311" y="7669658"/>
              <a:ext cx="382165" cy="917438"/>
            </a:xfrm>
            <a:custGeom>
              <a:avLst/>
              <a:gdLst>
                <a:gd name="T0" fmla="*/ 37 w 41"/>
                <a:gd name="T1" fmla="*/ 37 h 98"/>
                <a:gd name="T2" fmla="*/ 34 w 41"/>
                <a:gd name="T3" fmla="*/ 35 h 98"/>
                <a:gd name="T4" fmla="*/ 31 w 41"/>
                <a:gd name="T5" fmla="*/ 29 h 98"/>
                <a:gd name="T6" fmla="*/ 32 w 41"/>
                <a:gd name="T7" fmla="*/ 25 h 98"/>
                <a:gd name="T8" fmla="*/ 25 w 41"/>
                <a:gd name="T9" fmla="*/ 22 h 98"/>
                <a:gd name="T10" fmla="*/ 30 w 41"/>
                <a:gd name="T11" fmla="*/ 10 h 98"/>
                <a:gd name="T12" fmla="*/ 28 w 41"/>
                <a:gd name="T13" fmla="*/ 6 h 98"/>
                <a:gd name="T14" fmla="*/ 23 w 41"/>
                <a:gd name="T15" fmla="*/ 2 h 98"/>
                <a:gd name="T16" fmla="*/ 22 w 41"/>
                <a:gd name="T17" fmla="*/ 9 h 98"/>
                <a:gd name="T18" fmla="*/ 18 w 41"/>
                <a:gd name="T19" fmla="*/ 9 h 98"/>
                <a:gd name="T20" fmla="*/ 13 w 41"/>
                <a:gd name="T21" fmla="*/ 15 h 98"/>
                <a:gd name="T22" fmla="*/ 11 w 41"/>
                <a:gd name="T23" fmla="*/ 21 h 98"/>
                <a:gd name="T24" fmla="*/ 6 w 41"/>
                <a:gd name="T25" fmla="*/ 25 h 98"/>
                <a:gd name="T26" fmla="*/ 2 w 41"/>
                <a:gd name="T27" fmla="*/ 35 h 98"/>
                <a:gd name="T28" fmla="*/ 0 w 41"/>
                <a:gd name="T29" fmla="*/ 40 h 98"/>
                <a:gd name="T30" fmla="*/ 4 w 41"/>
                <a:gd name="T31" fmla="*/ 44 h 98"/>
                <a:gd name="T32" fmla="*/ 7 w 41"/>
                <a:gd name="T33" fmla="*/ 52 h 98"/>
                <a:gd name="T34" fmla="*/ 11 w 41"/>
                <a:gd name="T35" fmla="*/ 58 h 98"/>
                <a:gd name="T36" fmla="*/ 11 w 41"/>
                <a:gd name="T37" fmla="*/ 64 h 98"/>
                <a:gd name="T38" fmla="*/ 12 w 41"/>
                <a:gd name="T39" fmla="*/ 66 h 98"/>
                <a:gd name="T40" fmla="*/ 14 w 41"/>
                <a:gd name="T41" fmla="*/ 66 h 98"/>
                <a:gd name="T42" fmla="*/ 17 w 41"/>
                <a:gd name="T43" fmla="*/ 65 h 98"/>
                <a:gd name="T44" fmla="*/ 22 w 41"/>
                <a:gd name="T45" fmla="*/ 64 h 98"/>
                <a:gd name="T46" fmla="*/ 25 w 41"/>
                <a:gd name="T47" fmla="*/ 72 h 98"/>
                <a:gd name="T48" fmla="*/ 29 w 41"/>
                <a:gd name="T49" fmla="*/ 80 h 98"/>
                <a:gd name="T50" fmla="*/ 30 w 41"/>
                <a:gd name="T51" fmla="*/ 85 h 98"/>
                <a:gd name="T52" fmla="*/ 29 w 41"/>
                <a:gd name="T53" fmla="*/ 88 h 98"/>
                <a:gd name="T54" fmla="*/ 29 w 41"/>
                <a:gd name="T55" fmla="*/ 98 h 98"/>
                <a:gd name="T56" fmla="*/ 34 w 41"/>
                <a:gd name="T57" fmla="*/ 85 h 98"/>
                <a:gd name="T58" fmla="*/ 28 w 41"/>
                <a:gd name="T59" fmla="*/ 71 h 98"/>
                <a:gd name="T60" fmla="*/ 30 w 41"/>
                <a:gd name="T61" fmla="*/ 65 h 98"/>
                <a:gd name="T62" fmla="*/ 26 w 41"/>
                <a:gd name="T63" fmla="*/ 49 h 98"/>
                <a:gd name="T64" fmla="*/ 34 w 41"/>
                <a:gd name="T65" fmla="*/ 44 h 98"/>
                <a:gd name="T66" fmla="*/ 41 w 41"/>
                <a:gd name="T67" fmla="*/ 3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" h="98">
                  <a:moveTo>
                    <a:pt x="39" y="38"/>
                  </a:moveTo>
                  <a:cubicBezTo>
                    <a:pt x="38" y="38"/>
                    <a:pt x="37" y="39"/>
                    <a:pt x="37" y="37"/>
                  </a:cubicBezTo>
                  <a:cubicBezTo>
                    <a:pt x="37" y="37"/>
                    <a:pt x="37" y="36"/>
                    <a:pt x="37" y="36"/>
                  </a:cubicBezTo>
                  <a:cubicBezTo>
                    <a:pt x="37" y="35"/>
                    <a:pt x="34" y="35"/>
                    <a:pt x="34" y="35"/>
                  </a:cubicBezTo>
                  <a:cubicBezTo>
                    <a:pt x="33" y="34"/>
                    <a:pt x="34" y="32"/>
                    <a:pt x="34" y="31"/>
                  </a:cubicBezTo>
                  <a:cubicBezTo>
                    <a:pt x="35" y="29"/>
                    <a:pt x="32" y="30"/>
                    <a:pt x="31" y="29"/>
                  </a:cubicBezTo>
                  <a:cubicBezTo>
                    <a:pt x="31" y="28"/>
                    <a:pt x="30" y="28"/>
                    <a:pt x="30" y="27"/>
                  </a:cubicBezTo>
                  <a:cubicBezTo>
                    <a:pt x="30" y="26"/>
                    <a:pt x="32" y="25"/>
                    <a:pt x="32" y="25"/>
                  </a:cubicBezTo>
                  <a:cubicBezTo>
                    <a:pt x="31" y="23"/>
                    <a:pt x="25" y="26"/>
                    <a:pt x="24" y="25"/>
                  </a:cubicBezTo>
                  <a:cubicBezTo>
                    <a:pt x="24" y="25"/>
                    <a:pt x="25" y="23"/>
                    <a:pt x="25" y="22"/>
                  </a:cubicBezTo>
                  <a:cubicBezTo>
                    <a:pt x="24" y="21"/>
                    <a:pt x="27" y="19"/>
                    <a:pt x="27" y="18"/>
                  </a:cubicBezTo>
                  <a:cubicBezTo>
                    <a:pt x="29" y="15"/>
                    <a:pt x="31" y="13"/>
                    <a:pt x="30" y="10"/>
                  </a:cubicBezTo>
                  <a:cubicBezTo>
                    <a:pt x="30" y="9"/>
                    <a:pt x="31" y="8"/>
                    <a:pt x="31" y="7"/>
                  </a:cubicBezTo>
                  <a:cubicBezTo>
                    <a:pt x="31" y="5"/>
                    <a:pt x="29" y="7"/>
                    <a:pt x="28" y="6"/>
                  </a:cubicBezTo>
                  <a:cubicBezTo>
                    <a:pt x="28" y="4"/>
                    <a:pt x="27" y="3"/>
                    <a:pt x="27" y="2"/>
                  </a:cubicBezTo>
                  <a:cubicBezTo>
                    <a:pt x="25" y="0"/>
                    <a:pt x="25" y="3"/>
                    <a:pt x="23" y="2"/>
                  </a:cubicBezTo>
                  <a:cubicBezTo>
                    <a:pt x="24" y="4"/>
                    <a:pt x="22" y="4"/>
                    <a:pt x="22" y="5"/>
                  </a:cubicBezTo>
                  <a:cubicBezTo>
                    <a:pt x="22" y="5"/>
                    <a:pt x="22" y="9"/>
                    <a:pt x="22" y="9"/>
                  </a:cubicBezTo>
                  <a:cubicBezTo>
                    <a:pt x="21" y="9"/>
                    <a:pt x="21" y="7"/>
                    <a:pt x="21" y="7"/>
                  </a:cubicBezTo>
                  <a:cubicBezTo>
                    <a:pt x="19" y="7"/>
                    <a:pt x="18" y="8"/>
                    <a:pt x="18" y="9"/>
                  </a:cubicBezTo>
                  <a:cubicBezTo>
                    <a:pt x="17" y="10"/>
                    <a:pt x="15" y="10"/>
                    <a:pt x="14" y="11"/>
                  </a:cubicBezTo>
                  <a:cubicBezTo>
                    <a:pt x="13" y="12"/>
                    <a:pt x="14" y="14"/>
                    <a:pt x="13" y="15"/>
                  </a:cubicBezTo>
                  <a:cubicBezTo>
                    <a:pt x="13" y="16"/>
                    <a:pt x="12" y="17"/>
                    <a:pt x="11" y="18"/>
                  </a:cubicBezTo>
                  <a:cubicBezTo>
                    <a:pt x="11" y="19"/>
                    <a:pt x="11" y="20"/>
                    <a:pt x="11" y="21"/>
                  </a:cubicBezTo>
                  <a:cubicBezTo>
                    <a:pt x="11" y="23"/>
                    <a:pt x="10" y="25"/>
                    <a:pt x="9" y="25"/>
                  </a:cubicBezTo>
                  <a:cubicBezTo>
                    <a:pt x="8" y="25"/>
                    <a:pt x="7" y="25"/>
                    <a:pt x="6" y="25"/>
                  </a:cubicBezTo>
                  <a:cubicBezTo>
                    <a:pt x="5" y="27"/>
                    <a:pt x="6" y="35"/>
                    <a:pt x="4" y="35"/>
                  </a:cubicBezTo>
                  <a:cubicBezTo>
                    <a:pt x="4" y="35"/>
                    <a:pt x="2" y="35"/>
                    <a:pt x="2" y="35"/>
                  </a:cubicBezTo>
                  <a:cubicBezTo>
                    <a:pt x="2" y="36"/>
                    <a:pt x="2" y="37"/>
                    <a:pt x="2" y="37"/>
                  </a:cubicBezTo>
                  <a:cubicBezTo>
                    <a:pt x="2" y="38"/>
                    <a:pt x="1" y="39"/>
                    <a:pt x="0" y="40"/>
                  </a:cubicBezTo>
                  <a:cubicBezTo>
                    <a:pt x="0" y="41"/>
                    <a:pt x="4" y="46"/>
                    <a:pt x="5" y="47"/>
                  </a:cubicBezTo>
                  <a:cubicBezTo>
                    <a:pt x="5" y="47"/>
                    <a:pt x="4" y="44"/>
                    <a:pt x="4" y="44"/>
                  </a:cubicBezTo>
                  <a:cubicBezTo>
                    <a:pt x="4" y="44"/>
                    <a:pt x="7" y="48"/>
                    <a:pt x="7" y="48"/>
                  </a:cubicBezTo>
                  <a:cubicBezTo>
                    <a:pt x="8" y="50"/>
                    <a:pt x="6" y="50"/>
                    <a:pt x="7" y="52"/>
                  </a:cubicBezTo>
                  <a:cubicBezTo>
                    <a:pt x="6" y="51"/>
                    <a:pt x="8" y="51"/>
                    <a:pt x="9" y="52"/>
                  </a:cubicBezTo>
                  <a:cubicBezTo>
                    <a:pt x="10" y="54"/>
                    <a:pt x="11" y="56"/>
                    <a:pt x="11" y="58"/>
                  </a:cubicBezTo>
                  <a:cubicBezTo>
                    <a:pt x="11" y="58"/>
                    <a:pt x="10" y="67"/>
                    <a:pt x="10" y="67"/>
                  </a:cubicBezTo>
                  <a:cubicBezTo>
                    <a:pt x="11" y="67"/>
                    <a:pt x="11" y="64"/>
                    <a:pt x="11" y="64"/>
                  </a:cubicBezTo>
                  <a:cubicBezTo>
                    <a:pt x="11" y="64"/>
                    <a:pt x="11" y="67"/>
                    <a:pt x="11" y="67"/>
                  </a:cubicBezTo>
                  <a:cubicBezTo>
                    <a:pt x="11" y="67"/>
                    <a:pt x="12" y="66"/>
                    <a:pt x="12" y="66"/>
                  </a:cubicBezTo>
                  <a:cubicBezTo>
                    <a:pt x="12" y="66"/>
                    <a:pt x="12" y="68"/>
                    <a:pt x="12" y="68"/>
                  </a:cubicBezTo>
                  <a:cubicBezTo>
                    <a:pt x="13" y="68"/>
                    <a:pt x="13" y="66"/>
                    <a:pt x="14" y="66"/>
                  </a:cubicBezTo>
                  <a:cubicBezTo>
                    <a:pt x="14" y="66"/>
                    <a:pt x="14" y="67"/>
                    <a:pt x="14" y="67"/>
                  </a:cubicBezTo>
                  <a:cubicBezTo>
                    <a:pt x="14" y="67"/>
                    <a:pt x="17" y="66"/>
                    <a:pt x="17" y="65"/>
                  </a:cubicBezTo>
                  <a:cubicBezTo>
                    <a:pt x="18" y="65"/>
                    <a:pt x="23" y="62"/>
                    <a:pt x="21" y="61"/>
                  </a:cubicBezTo>
                  <a:cubicBezTo>
                    <a:pt x="22" y="61"/>
                    <a:pt x="21" y="63"/>
                    <a:pt x="22" y="64"/>
                  </a:cubicBezTo>
                  <a:cubicBezTo>
                    <a:pt x="23" y="64"/>
                    <a:pt x="24" y="64"/>
                    <a:pt x="24" y="65"/>
                  </a:cubicBezTo>
                  <a:cubicBezTo>
                    <a:pt x="25" y="67"/>
                    <a:pt x="25" y="70"/>
                    <a:pt x="25" y="72"/>
                  </a:cubicBezTo>
                  <a:cubicBezTo>
                    <a:pt x="26" y="75"/>
                    <a:pt x="26" y="77"/>
                    <a:pt x="28" y="79"/>
                  </a:cubicBezTo>
                  <a:cubicBezTo>
                    <a:pt x="28" y="79"/>
                    <a:pt x="29" y="80"/>
                    <a:pt x="29" y="80"/>
                  </a:cubicBezTo>
                  <a:cubicBezTo>
                    <a:pt x="29" y="82"/>
                    <a:pt x="30" y="82"/>
                    <a:pt x="30" y="82"/>
                  </a:cubicBezTo>
                  <a:cubicBezTo>
                    <a:pt x="31" y="83"/>
                    <a:pt x="29" y="85"/>
                    <a:pt x="30" y="85"/>
                  </a:cubicBezTo>
                  <a:cubicBezTo>
                    <a:pt x="30" y="85"/>
                    <a:pt x="30" y="85"/>
                    <a:pt x="31" y="85"/>
                  </a:cubicBezTo>
                  <a:cubicBezTo>
                    <a:pt x="31" y="86"/>
                    <a:pt x="29" y="87"/>
                    <a:pt x="29" y="88"/>
                  </a:cubicBezTo>
                  <a:cubicBezTo>
                    <a:pt x="29" y="90"/>
                    <a:pt x="30" y="88"/>
                    <a:pt x="31" y="89"/>
                  </a:cubicBezTo>
                  <a:cubicBezTo>
                    <a:pt x="31" y="89"/>
                    <a:pt x="29" y="97"/>
                    <a:pt x="29" y="98"/>
                  </a:cubicBezTo>
                  <a:cubicBezTo>
                    <a:pt x="31" y="96"/>
                    <a:pt x="32" y="92"/>
                    <a:pt x="33" y="90"/>
                  </a:cubicBezTo>
                  <a:cubicBezTo>
                    <a:pt x="34" y="88"/>
                    <a:pt x="35" y="87"/>
                    <a:pt x="34" y="85"/>
                  </a:cubicBezTo>
                  <a:cubicBezTo>
                    <a:pt x="33" y="83"/>
                    <a:pt x="33" y="82"/>
                    <a:pt x="33" y="80"/>
                  </a:cubicBezTo>
                  <a:cubicBezTo>
                    <a:pt x="32" y="78"/>
                    <a:pt x="27" y="74"/>
                    <a:pt x="28" y="71"/>
                  </a:cubicBezTo>
                  <a:cubicBezTo>
                    <a:pt x="28" y="71"/>
                    <a:pt x="30" y="70"/>
                    <a:pt x="30" y="69"/>
                  </a:cubicBezTo>
                  <a:cubicBezTo>
                    <a:pt x="29" y="67"/>
                    <a:pt x="30" y="67"/>
                    <a:pt x="30" y="65"/>
                  </a:cubicBezTo>
                  <a:cubicBezTo>
                    <a:pt x="31" y="62"/>
                    <a:pt x="27" y="60"/>
                    <a:pt x="26" y="58"/>
                  </a:cubicBezTo>
                  <a:cubicBezTo>
                    <a:pt x="23" y="56"/>
                    <a:pt x="25" y="52"/>
                    <a:pt x="26" y="49"/>
                  </a:cubicBezTo>
                  <a:cubicBezTo>
                    <a:pt x="26" y="47"/>
                    <a:pt x="27" y="47"/>
                    <a:pt x="29" y="47"/>
                  </a:cubicBezTo>
                  <a:cubicBezTo>
                    <a:pt x="31" y="47"/>
                    <a:pt x="33" y="45"/>
                    <a:pt x="34" y="44"/>
                  </a:cubicBezTo>
                  <a:cubicBezTo>
                    <a:pt x="36" y="43"/>
                    <a:pt x="37" y="44"/>
                    <a:pt x="39" y="42"/>
                  </a:cubicBezTo>
                  <a:cubicBezTo>
                    <a:pt x="40" y="40"/>
                    <a:pt x="41" y="39"/>
                    <a:pt x="41" y="38"/>
                  </a:cubicBezTo>
                  <a:cubicBezTo>
                    <a:pt x="41" y="38"/>
                    <a:pt x="40" y="38"/>
                    <a:pt x="39" y="3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61" name="Freeform 703">
              <a:extLst>
                <a:ext uri="{FF2B5EF4-FFF2-40B4-BE49-F238E27FC236}">
                  <a16:creationId xmlns:a16="http://schemas.microsoft.com/office/drawing/2014/main" id="{7DA03BF2-B0C3-4D4B-95C0-C5ED20DBD8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47967" y="7781150"/>
              <a:ext cx="213379" cy="261215"/>
            </a:xfrm>
            <a:custGeom>
              <a:avLst/>
              <a:gdLst>
                <a:gd name="T0" fmla="*/ 21 w 23"/>
                <a:gd name="T1" fmla="*/ 26 h 28"/>
                <a:gd name="T2" fmla="*/ 20 w 23"/>
                <a:gd name="T3" fmla="*/ 17 h 28"/>
                <a:gd name="T4" fmla="*/ 18 w 23"/>
                <a:gd name="T5" fmla="*/ 16 h 28"/>
                <a:gd name="T6" fmla="*/ 16 w 23"/>
                <a:gd name="T7" fmla="*/ 18 h 28"/>
                <a:gd name="T8" fmla="*/ 17 w 23"/>
                <a:gd name="T9" fmla="*/ 13 h 28"/>
                <a:gd name="T10" fmla="*/ 18 w 23"/>
                <a:gd name="T11" fmla="*/ 7 h 28"/>
                <a:gd name="T12" fmla="*/ 14 w 23"/>
                <a:gd name="T13" fmla="*/ 7 h 28"/>
                <a:gd name="T14" fmla="*/ 10 w 23"/>
                <a:gd name="T15" fmla="*/ 7 h 28"/>
                <a:gd name="T16" fmla="*/ 8 w 23"/>
                <a:gd name="T17" fmla="*/ 4 h 28"/>
                <a:gd name="T18" fmla="*/ 6 w 23"/>
                <a:gd name="T19" fmla="*/ 2 h 28"/>
                <a:gd name="T20" fmla="*/ 2 w 23"/>
                <a:gd name="T21" fmla="*/ 1 h 28"/>
                <a:gd name="T22" fmla="*/ 4 w 23"/>
                <a:gd name="T23" fmla="*/ 5 h 28"/>
                <a:gd name="T24" fmla="*/ 1 w 23"/>
                <a:gd name="T25" fmla="*/ 9 h 28"/>
                <a:gd name="T26" fmla="*/ 3 w 23"/>
                <a:gd name="T27" fmla="*/ 16 h 28"/>
                <a:gd name="T28" fmla="*/ 5 w 23"/>
                <a:gd name="T29" fmla="*/ 25 h 28"/>
                <a:gd name="T30" fmla="*/ 6 w 23"/>
                <a:gd name="T31" fmla="*/ 22 h 28"/>
                <a:gd name="T32" fmla="*/ 7 w 23"/>
                <a:gd name="T33" fmla="*/ 24 h 28"/>
                <a:gd name="T34" fmla="*/ 7 w 23"/>
                <a:gd name="T35" fmla="*/ 23 h 28"/>
                <a:gd name="T36" fmla="*/ 8 w 23"/>
                <a:gd name="T37" fmla="*/ 21 h 28"/>
                <a:gd name="T38" fmla="*/ 13 w 23"/>
                <a:gd name="T39" fmla="*/ 22 h 28"/>
                <a:gd name="T40" fmla="*/ 11 w 23"/>
                <a:gd name="T41" fmla="*/ 16 h 28"/>
                <a:gd name="T42" fmla="*/ 13 w 23"/>
                <a:gd name="T43" fmla="*/ 19 h 28"/>
                <a:gd name="T44" fmla="*/ 17 w 23"/>
                <a:gd name="T45" fmla="*/ 20 h 28"/>
                <a:gd name="T46" fmla="*/ 18 w 23"/>
                <a:gd name="T47" fmla="*/ 22 h 28"/>
                <a:gd name="T48" fmla="*/ 19 w 23"/>
                <a:gd name="T49" fmla="*/ 28 h 28"/>
                <a:gd name="T50" fmla="*/ 21 w 23"/>
                <a:gd name="T51" fmla="*/ 26 h 28"/>
                <a:gd name="T52" fmla="*/ 21 w 23"/>
                <a:gd name="T53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28">
                  <a:moveTo>
                    <a:pt x="21" y="26"/>
                  </a:moveTo>
                  <a:cubicBezTo>
                    <a:pt x="22" y="24"/>
                    <a:pt x="20" y="19"/>
                    <a:pt x="20" y="17"/>
                  </a:cubicBezTo>
                  <a:cubicBezTo>
                    <a:pt x="20" y="17"/>
                    <a:pt x="19" y="13"/>
                    <a:pt x="18" y="16"/>
                  </a:cubicBezTo>
                  <a:cubicBezTo>
                    <a:pt x="18" y="16"/>
                    <a:pt x="17" y="17"/>
                    <a:pt x="16" y="18"/>
                  </a:cubicBezTo>
                  <a:cubicBezTo>
                    <a:pt x="16" y="17"/>
                    <a:pt x="14" y="13"/>
                    <a:pt x="17" y="13"/>
                  </a:cubicBezTo>
                  <a:cubicBezTo>
                    <a:pt x="19" y="12"/>
                    <a:pt x="23" y="6"/>
                    <a:pt x="18" y="7"/>
                  </a:cubicBezTo>
                  <a:cubicBezTo>
                    <a:pt x="17" y="8"/>
                    <a:pt x="15" y="7"/>
                    <a:pt x="14" y="7"/>
                  </a:cubicBezTo>
                  <a:cubicBezTo>
                    <a:pt x="13" y="7"/>
                    <a:pt x="11" y="7"/>
                    <a:pt x="10" y="7"/>
                  </a:cubicBezTo>
                  <a:cubicBezTo>
                    <a:pt x="8" y="6"/>
                    <a:pt x="8" y="5"/>
                    <a:pt x="8" y="4"/>
                  </a:cubicBezTo>
                  <a:cubicBezTo>
                    <a:pt x="8" y="2"/>
                    <a:pt x="7" y="3"/>
                    <a:pt x="6" y="2"/>
                  </a:cubicBezTo>
                  <a:cubicBezTo>
                    <a:pt x="4" y="1"/>
                    <a:pt x="3" y="0"/>
                    <a:pt x="2" y="1"/>
                  </a:cubicBezTo>
                  <a:cubicBezTo>
                    <a:pt x="1" y="3"/>
                    <a:pt x="3" y="4"/>
                    <a:pt x="4" y="5"/>
                  </a:cubicBezTo>
                  <a:cubicBezTo>
                    <a:pt x="7" y="8"/>
                    <a:pt x="2" y="6"/>
                    <a:pt x="1" y="9"/>
                  </a:cubicBezTo>
                  <a:cubicBezTo>
                    <a:pt x="0" y="12"/>
                    <a:pt x="2" y="14"/>
                    <a:pt x="3" y="16"/>
                  </a:cubicBezTo>
                  <a:cubicBezTo>
                    <a:pt x="5" y="19"/>
                    <a:pt x="6" y="22"/>
                    <a:pt x="5" y="25"/>
                  </a:cubicBezTo>
                  <a:cubicBezTo>
                    <a:pt x="6" y="26"/>
                    <a:pt x="6" y="23"/>
                    <a:pt x="6" y="22"/>
                  </a:cubicBezTo>
                  <a:cubicBezTo>
                    <a:pt x="6" y="23"/>
                    <a:pt x="6" y="24"/>
                    <a:pt x="7" y="24"/>
                  </a:cubicBezTo>
                  <a:cubicBezTo>
                    <a:pt x="7" y="24"/>
                    <a:pt x="7" y="23"/>
                    <a:pt x="7" y="23"/>
                  </a:cubicBezTo>
                  <a:cubicBezTo>
                    <a:pt x="8" y="26"/>
                    <a:pt x="8" y="23"/>
                    <a:pt x="8" y="21"/>
                  </a:cubicBezTo>
                  <a:cubicBezTo>
                    <a:pt x="8" y="22"/>
                    <a:pt x="12" y="25"/>
                    <a:pt x="13" y="22"/>
                  </a:cubicBezTo>
                  <a:cubicBezTo>
                    <a:pt x="13" y="21"/>
                    <a:pt x="12" y="16"/>
                    <a:pt x="11" y="16"/>
                  </a:cubicBezTo>
                  <a:cubicBezTo>
                    <a:pt x="12" y="16"/>
                    <a:pt x="13" y="18"/>
                    <a:pt x="13" y="19"/>
                  </a:cubicBezTo>
                  <a:cubicBezTo>
                    <a:pt x="14" y="20"/>
                    <a:pt x="17" y="18"/>
                    <a:pt x="17" y="20"/>
                  </a:cubicBezTo>
                  <a:cubicBezTo>
                    <a:pt x="17" y="21"/>
                    <a:pt x="18" y="20"/>
                    <a:pt x="18" y="22"/>
                  </a:cubicBezTo>
                  <a:cubicBezTo>
                    <a:pt x="18" y="24"/>
                    <a:pt x="18" y="26"/>
                    <a:pt x="19" y="28"/>
                  </a:cubicBezTo>
                  <a:cubicBezTo>
                    <a:pt x="20" y="27"/>
                    <a:pt x="20" y="27"/>
                    <a:pt x="21" y="26"/>
                  </a:cubicBezTo>
                  <a:cubicBezTo>
                    <a:pt x="22" y="25"/>
                    <a:pt x="20" y="27"/>
                    <a:pt x="21" y="2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62" name="Freeform 704">
              <a:extLst>
                <a:ext uri="{FF2B5EF4-FFF2-40B4-BE49-F238E27FC236}">
                  <a16:creationId xmlns:a16="http://schemas.microsoft.com/office/drawing/2014/main" id="{97B63018-B686-2C4E-8207-F0EFB6797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9241" y="8071036"/>
              <a:ext cx="391721" cy="719934"/>
            </a:xfrm>
            <a:custGeom>
              <a:avLst/>
              <a:gdLst>
                <a:gd name="T0" fmla="*/ 40 w 42"/>
                <a:gd name="T1" fmla="*/ 30 h 77"/>
                <a:gd name="T2" fmla="*/ 41 w 42"/>
                <a:gd name="T3" fmla="*/ 27 h 77"/>
                <a:gd name="T4" fmla="*/ 39 w 42"/>
                <a:gd name="T5" fmla="*/ 24 h 77"/>
                <a:gd name="T6" fmla="*/ 36 w 42"/>
                <a:gd name="T7" fmla="*/ 20 h 77"/>
                <a:gd name="T8" fmla="*/ 35 w 42"/>
                <a:gd name="T9" fmla="*/ 15 h 77"/>
                <a:gd name="T10" fmla="*/ 30 w 42"/>
                <a:gd name="T11" fmla="*/ 12 h 77"/>
                <a:gd name="T12" fmla="*/ 25 w 42"/>
                <a:gd name="T13" fmla="*/ 14 h 77"/>
                <a:gd name="T14" fmla="*/ 21 w 42"/>
                <a:gd name="T15" fmla="*/ 14 h 77"/>
                <a:gd name="T16" fmla="*/ 17 w 42"/>
                <a:gd name="T17" fmla="*/ 16 h 77"/>
                <a:gd name="T18" fmla="*/ 19 w 42"/>
                <a:gd name="T19" fmla="*/ 12 h 77"/>
                <a:gd name="T20" fmla="*/ 19 w 42"/>
                <a:gd name="T21" fmla="*/ 9 h 77"/>
                <a:gd name="T22" fmla="*/ 18 w 42"/>
                <a:gd name="T23" fmla="*/ 5 h 77"/>
                <a:gd name="T24" fmla="*/ 15 w 42"/>
                <a:gd name="T25" fmla="*/ 4 h 77"/>
                <a:gd name="T26" fmla="*/ 9 w 42"/>
                <a:gd name="T27" fmla="*/ 1 h 77"/>
                <a:gd name="T28" fmla="*/ 4 w 42"/>
                <a:gd name="T29" fmla="*/ 4 h 77"/>
                <a:gd name="T30" fmla="*/ 1 w 42"/>
                <a:gd name="T31" fmla="*/ 8 h 77"/>
                <a:gd name="T32" fmla="*/ 0 w 42"/>
                <a:gd name="T33" fmla="*/ 13 h 77"/>
                <a:gd name="T34" fmla="*/ 3 w 42"/>
                <a:gd name="T35" fmla="*/ 16 h 77"/>
                <a:gd name="T36" fmla="*/ 6 w 42"/>
                <a:gd name="T37" fmla="*/ 20 h 77"/>
                <a:gd name="T38" fmla="*/ 5 w 42"/>
                <a:gd name="T39" fmla="*/ 24 h 77"/>
                <a:gd name="T40" fmla="*/ 5 w 42"/>
                <a:gd name="T41" fmla="*/ 27 h 77"/>
                <a:gd name="T42" fmla="*/ 4 w 42"/>
                <a:gd name="T43" fmla="*/ 28 h 77"/>
                <a:gd name="T44" fmla="*/ 6 w 42"/>
                <a:gd name="T45" fmla="*/ 33 h 77"/>
                <a:gd name="T46" fmla="*/ 9 w 42"/>
                <a:gd name="T47" fmla="*/ 37 h 77"/>
                <a:gd name="T48" fmla="*/ 10 w 42"/>
                <a:gd name="T49" fmla="*/ 42 h 77"/>
                <a:gd name="T50" fmla="*/ 6 w 42"/>
                <a:gd name="T51" fmla="*/ 52 h 77"/>
                <a:gd name="T52" fmla="*/ 5 w 42"/>
                <a:gd name="T53" fmla="*/ 55 h 77"/>
                <a:gd name="T54" fmla="*/ 4 w 42"/>
                <a:gd name="T55" fmla="*/ 58 h 77"/>
                <a:gd name="T56" fmla="*/ 5 w 42"/>
                <a:gd name="T57" fmla="*/ 62 h 77"/>
                <a:gd name="T58" fmla="*/ 11 w 42"/>
                <a:gd name="T59" fmla="*/ 69 h 77"/>
                <a:gd name="T60" fmla="*/ 13 w 42"/>
                <a:gd name="T61" fmla="*/ 72 h 77"/>
                <a:gd name="T62" fmla="*/ 16 w 42"/>
                <a:gd name="T63" fmla="*/ 72 h 77"/>
                <a:gd name="T64" fmla="*/ 18 w 42"/>
                <a:gd name="T65" fmla="*/ 74 h 77"/>
                <a:gd name="T66" fmla="*/ 19 w 42"/>
                <a:gd name="T67" fmla="*/ 76 h 77"/>
                <a:gd name="T68" fmla="*/ 21 w 42"/>
                <a:gd name="T69" fmla="*/ 76 h 77"/>
                <a:gd name="T70" fmla="*/ 23 w 42"/>
                <a:gd name="T71" fmla="*/ 74 h 77"/>
                <a:gd name="T72" fmla="*/ 16 w 42"/>
                <a:gd name="T73" fmla="*/ 69 h 77"/>
                <a:gd name="T74" fmla="*/ 13 w 42"/>
                <a:gd name="T75" fmla="*/ 67 h 77"/>
                <a:gd name="T76" fmla="*/ 15 w 42"/>
                <a:gd name="T77" fmla="*/ 67 h 77"/>
                <a:gd name="T78" fmla="*/ 12 w 42"/>
                <a:gd name="T79" fmla="*/ 60 h 77"/>
                <a:gd name="T80" fmla="*/ 11 w 42"/>
                <a:gd name="T81" fmla="*/ 58 h 77"/>
                <a:gd name="T82" fmla="*/ 9 w 42"/>
                <a:gd name="T83" fmla="*/ 56 h 77"/>
                <a:gd name="T84" fmla="*/ 11 w 42"/>
                <a:gd name="T85" fmla="*/ 48 h 77"/>
                <a:gd name="T86" fmla="*/ 13 w 42"/>
                <a:gd name="T87" fmla="*/ 43 h 77"/>
                <a:gd name="T88" fmla="*/ 14 w 42"/>
                <a:gd name="T89" fmla="*/ 36 h 77"/>
                <a:gd name="T90" fmla="*/ 17 w 42"/>
                <a:gd name="T91" fmla="*/ 40 h 77"/>
                <a:gd name="T92" fmla="*/ 22 w 42"/>
                <a:gd name="T93" fmla="*/ 41 h 77"/>
                <a:gd name="T94" fmla="*/ 27 w 42"/>
                <a:gd name="T95" fmla="*/ 44 h 77"/>
                <a:gd name="T96" fmla="*/ 24 w 42"/>
                <a:gd name="T97" fmla="*/ 38 h 77"/>
                <a:gd name="T98" fmla="*/ 28 w 42"/>
                <a:gd name="T99" fmla="*/ 33 h 77"/>
                <a:gd name="T100" fmla="*/ 34 w 42"/>
                <a:gd name="T101" fmla="*/ 32 h 77"/>
                <a:gd name="T102" fmla="*/ 38 w 42"/>
                <a:gd name="T103" fmla="*/ 33 h 77"/>
                <a:gd name="T104" fmla="*/ 40 w 42"/>
                <a:gd name="T105" fmla="*/ 30 h 77"/>
                <a:gd name="T106" fmla="*/ 40 w 42"/>
                <a:gd name="T107" fmla="*/ 3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" h="77">
                  <a:moveTo>
                    <a:pt x="40" y="30"/>
                  </a:moveTo>
                  <a:cubicBezTo>
                    <a:pt x="41" y="30"/>
                    <a:pt x="40" y="28"/>
                    <a:pt x="41" y="27"/>
                  </a:cubicBezTo>
                  <a:cubicBezTo>
                    <a:pt x="42" y="26"/>
                    <a:pt x="40" y="24"/>
                    <a:pt x="39" y="24"/>
                  </a:cubicBezTo>
                  <a:cubicBezTo>
                    <a:pt x="38" y="23"/>
                    <a:pt x="36" y="22"/>
                    <a:pt x="36" y="20"/>
                  </a:cubicBezTo>
                  <a:cubicBezTo>
                    <a:pt x="36" y="18"/>
                    <a:pt x="37" y="17"/>
                    <a:pt x="35" y="15"/>
                  </a:cubicBezTo>
                  <a:cubicBezTo>
                    <a:pt x="34" y="14"/>
                    <a:pt x="32" y="12"/>
                    <a:pt x="30" y="12"/>
                  </a:cubicBezTo>
                  <a:cubicBezTo>
                    <a:pt x="28" y="12"/>
                    <a:pt x="27" y="14"/>
                    <a:pt x="25" y="14"/>
                  </a:cubicBezTo>
                  <a:cubicBezTo>
                    <a:pt x="23" y="13"/>
                    <a:pt x="23" y="13"/>
                    <a:pt x="21" y="14"/>
                  </a:cubicBezTo>
                  <a:cubicBezTo>
                    <a:pt x="21" y="14"/>
                    <a:pt x="18" y="17"/>
                    <a:pt x="17" y="16"/>
                  </a:cubicBezTo>
                  <a:cubicBezTo>
                    <a:pt x="17" y="15"/>
                    <a:pt x="20" y="13"/>
                    <a:pt x="19" y="12"/>
                  </a:cubicBezTo>
                  <a:cubicBezTo>
                    <a:pt x="17" y="11"/>
                    <a:pt x="19" y="10"/>
                    <a:pt x="19" y="9"/>
                  </a:cubicBezTo>
                  <a:cubicBezTo>
                    <a:pt x="19" y="8"/>
                    <a:pt x="19" y="5"/>
                    <a:pt x="18" y="5"/>
                  </a:cubicBezTo>
                  <a:cubicBezTo>
                    <a:pt x="16" y="6"/>
                    <a:pt x="14" y="6"/>
                    <a:pt x="15" y="4"/>
                  </a:cubicBezTo>
                  <a:cubicBezTo>
                    <a:pt x="16" y="0"/>
                    <a:pt x="11" y="0"/>
                    <a:pt x="9" y="1"/>
                  </a:cubicBezTo>
                  <a:cubicBezTo>
                    <a:pt x="8" y="3"/>
                    <a:pt x="6" y="4"/>
                    <a:pt x="4" y="4"/>
                  </a:cubicBezTo>
                  <a:cubicBezTo>
                    <a:pt x="2" y="4"/>
                    <a:pt x="1" y="7"/>
                    <a:pt x="1" y="8"/>
                  </a:cubicBezTo>
                  <a:cubicBezTo>
                    <a:pt x="1" y="10"/>
                    <a:pt x="0" y="11"/>
                    <a:pt x="0" y="13"/>
                  </a:cubicBezTo>
                  <a:cubicBezTo>
                    <a:pt x="0" y="15"/>
                    <a:pt x="1" y="15"/>
                    <a:pt x="3" y="16"/>
                  </a:cubicBezTo>
                  <a:cubicBezTo>
                    <a:pt x="4" y="18"/>
                    <a:pt x="5" y="19"/>
                    <a:pt x="6" y="20"/>
                  </a:cubicBezTo>
                  <a:cubicBezTo>
                    <a:pt x="7" y="22"/>
                    <a:pt x="5" y="23"/>
                    <a:pt x="5" y="24"/>
                  </a:cubicBezTo>
                  <a:cubicBezTo>
                    <a:pt x="5" y="25"/>
                    <a:pt x="6" y="26"/>
                    <a:pt x="5" y="27"/>
                  </a:cubicBezTo>
                  <a:cubicBezTo>
                    <a:pt x="5" y="27"/>
                    <a:pt x="4" y="27"/>
                    <a:pt x="4" y="28"/>
                  </a:cubicBezTo>
                  <a:cubicBezTo>
                    <a:pt x="3" y="29"/>
                    <a:pt x="5" y="32"/>
                    <a:pt x="6" y="33"/>
                  </a:cubicBezTo>
                  <a:cubicBezTo>
                    <a:pt x="7" y="34"/>
                    <a:pt x="8" y="35"/>
                    <a:pt x="9" y="37"/>
                  </a:cubicBezTo>
                  <a:cubicBezTo>
                    <a:pt x="9" y="39"/>
                    <a:pt x="9" y="40"/>
                    <a:pt x="10" y="42"/>
                  </a:cubicBezTo>
                  <a:cubicBezTo>
                    <a:pt x="11" y="46"/>
                    <a:pt x="8" y="49"/>
                    <a:pt x="6" y="52"/>
                  </a:cubicBezTo>
                  <a:cubicBezTo>
                    <a:pt x="6" y="53"/>
                    <a:pt x="5" y="54"/>
                    <a:pt x="5" y="55"/>
                  </a:cubicBezTo>
                  <a:cubicBezTo>
                    <a:pt x="4" y="56"/>
                    <a:pt x="4" y="57"/>
                    <a:pt x="4" y="58"/>
                  </a:cubicBezTo>
                  <a:cubicBezTo>
                    <a:pt x="4" y="59"/>
                    <a:pt x="3" y="62"/>
                    <a:pt x="5" y="62"/>
                  </a:cubicBezTo>
                  <a:cubicBezTo>
                    <a:pt x="8" y="64"/>
                    <a:pt x="9" y="67"/>
                    <a:pt x="11" y="69"/>
                  </a:cubicBezTo>
                  <a:cubicBezTo>
                    <a:pt x="12" y="70"/>
                    <a:pt x="12" y="71"/>
                    <a:pt x="13" y="72"/>
                  </a:cubicBezTo>
                  <a:cubicBezTo>
                    <a:pt x="14" y="72"/>
                    <a:pt x="15" y="72"/>
                    <a:pt x="16" y="72"/>
                  </a:cubicBezTo>
                  <a:cubicBezTo>
                    <a:pt x="17" y="73"/>
                    <a:pt x="18" y="73"/>
                    <a:pt x="18" y="74"/>
                  </a:cubicBezTo>
                  <a:cubicBezTo>
                    <a:pt x="18" y="75"/>
                    <a:pt x="18" y="76"/>
                    <a:pt x="19" y="76"/>
                  </a:cubicBezTo>
                  <a:cubicBezTo>
                    <a:pt x="19" y="77"/>
                    <a:pt x="20" y="76"/>
                    <a:pt x="21" y="76"/>
                  </a:cubicBezTo>
                  <a:cubicBezTo>
                    <a:pt x="22" y="76"/>
                    <a:pt x="23" y="74"/>
                    <a:pt x="23" y="74"/>
                  </a:cubicBezTo>
                  <a:cubicBezTo>
                    <a:pt x="21" y="71"/>
                    <a:pt x="20" y="70"/>
                    <a:pt x="16" y="69"/>
                  </a:cubicBezTo>
                  <a:cubicBezTo>
                    <a:pt x="15" y="69"/>
                    <a:pt x="14" y="68"/>
                    <a:pt x="13" y="67"/>
                  </a:cubicBezTo>
                  <a:cubicBezTo>
                    <a:pt x="13" y="65"/>
                    <a:pt x="14" y="67"/>
                    <a:pt x="15" y="67"/>
                  </a:cubicBezTo>
                  <a:cubicBezTo>
                    <a:pt x="14" y="67"/>
                    <a:pt x="12" y="61"/>
                    <a:pt x="12" y="60"/>
                  </a:cubicBezTo>
                  <a:cubicBezTo>
                    <a:pt x="12" y="59"/>
                    <a:pt x="12" y="59"/>
                    <a:pt x="11" y="58"/>
                  </a:cubicBezTo>
                  <a:cubicBezTo>
                    <a:pt x="10" y="58"/>
                    <a:pt x="9" y="57"/>
                    <a:pt x="9" y="56"/>
                  </a:cubicBezTo>
                  <a:cubicBezTo>
                    <a:pt x="8" y="53"/>
                    <a:pt x="10" y="50"/>
                    <a:pt x="11" y="48"/>
                  </a:cubicBezTo>
                  <a:cubicBezTo>
                    <a:pt x="11" y="46"/>
                    <a:pt x="13" y="44"/>
                    <a:pt x="13" y="43"/>
                  </a:cubicBezTo>
                  <a:cubicBezTo>
                    <a:pt x="13" y="41"/>
                    <a:pt x="12" y="37"/>
                    <a:pt x="14" y="36"/>
                  </a:cubicBezTo>
                  <a:cubicBezTo>
                    <a:pt x="17" y="36"/>
                    <a:pt x="17" y="37"/>
                    <a:pt x="17" y="40"/>
                  </a:cubicBezTo>
                  <a:cubicBezTo>
                    <a:pt x="16" y="42"/>
                    <a:pt x="20" y="41"/>
                    <a:pt x="22" y="41"/>
                  </a:cubicBezTo>
                  <a:cubicBezTo>
                    <a:pt x="23" y="41"/>
                    <a:pt x="26" y="43"/>
                    <a:pt x="27" y="44"/>
                  </a:cubicBezTo>
                  <a:cubicBezTo>
                    <a:pt x="27" y="42"/>
                    <a:pt x="25" y="41"/>
                    <a:pt x="24" y="38"/>
                  </a:cubicBezTo>
                  <a:cubicBezTo>
                    <a:pt x="24" y="36"/>
                    <a:pt x="26" y="35"/>
                    <a:pt x="28" y="33"/>
                  </a:cubicBezTo>
                  <a:cubicBezTo>
                    <a:pt x="29" y="32"/>
                    <a:pt x="32" y="32"/>
                    <a:pt x="34" y="32"/>
                  </a:cubicBezTo>
                  <a:cubicBezTo>
                    <a:pt x="36" y="32"/>
                    <a:pt x="37" y="32"/>
                    <a:pt x="38" y="33"/>
                  </a:cubicBezTo>
                  <a:cubicBezTo>
                    <a:pt x="40" y="33"/>
                    <a:pt x="39" y="32"/>
                    <a:pt x="40" y="30"/>
                  </a:cubicBezTo>
                  <a:cubicBezTo>
                    <a:pt x="41" y="30"/>
                    <a:pt x="40" y="31"/>
                    <a:pt x="40" y="3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63" name="Freeform 705">
              <a:extLst>
                <a:ext uri="{FF2B5EF4-FFF2-40B4-BE49-F238E27FC236}">
                  <a16:creationId xmlns:a16="http://schemas.microsoft.com/office/drawing/2014/main" id="{C69FF99C-D9E5-C94C-83D7-AA4E28EB5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2618" y="7921315"/>
              <a:ext cx="356688" cy="729492"/>
            </a:xfrm>
            <a:custGeom>
              <a:avLst/>
              <a:gdLst>
                <a:gd name="T0" fmla="*/ 37 w 38"/>
                <a:gd name="T1" fmla="*/ 55 h 78"/>
                <a:gd name="T2" fmla="*/ 36 w 38"/>
                <a:gd name="T3" fmla="*/ 49 h 78"/>
                <a:gd name="T4" fmla="*/ 32 w 38"/>
                <a:gd name="T5" fmla="*/ 41 h 78"/>
                <a:gd name="T6" fmla="*/ 28 w 38"/>
                <a:gd name="T7" fmla="*/ 37 h 78"/>
                <a:gd name="T8" fmla="*/ 22 w 38"/>
                <a:gd name="T9" fmla="*/ 31 h 78"/>
                <a:gd name="T10" fmla="*/ 18 w 38"/>
                <a:gd name="T11" fmla="*/ 26 h 78"/>
                <a:gd name="T12" fmla="*/ 19 w 38"/>
                <a:gd name="T13" fmla="*/ 20 h 78"/>
                <a:gd name="T14" fmla="*/ 23 w 38"/>
                <a:gd name="T15" fmla="*/ 15 h 78"/>
                <a:gd name="T16" fmla="*/ 29 w 38"/>
                <a:gd name="T17" fmla="*/ 11 h 78"/>
                <a:gd name="T18" fmla="*/ 23 w 38"/>
                <a:gd name="T19" fmla="*/ 7 h 78"/>
                <a:gd name="T20" fmla="*/ 24 w 38"/>
                <a:gd name="T21" fmla="*/ 4 h 78"/>
                <a:gd name="T22" fmla="*/ 19 w 38"/>
                <a:gd name="T23" fmla="*/ 3 h 78"/>
                <a:gd name="T24" fmla="*/ 14 w 38"/>
                <a:gd name="T25" fmla="*/ 3 h 78"/>
                <a:gd name="T26" fmla="*/ 11 w 38"/>
                <a:gd name="T27" fmla="*/ 5 h 78"/>
                <a:gd name="T28" fmla="*/ 8 w 38"/>
                <a:gd name="T29" fmla="*/ 5 h 78"/>
                <a:gd name="T30" fmla="*/ 5 w 38"/>
                <a:gd name="T31" fmla="*/ 5 h 78"/>
                <a:gd name="T32" fmla="*/ 3 w 38"/>
                <a:gd name="T33" fmla="*/ 5 h 78"/>
                <a:gd name="T34" fmla="*/ 0 w 38"/>
                <a:gd name="T35" fmla="*/ 6 h 78"/>
                <a:gd name="T36" fmla="*/ 4 w 38"/>
                <a:gd name="T37" fmla="*/ 9 h 78"/>
                <a:gd name="T38" fmla="*/ 5 w 38"/>
                <a:gd name="T39" fmla="*/ 13 h 78"/>
                <a:gd name="T40" fmla="*/ 9 w 38"/>
                <a:gd name="T41" fmla="*/ 14 h 78"/>
                <a:gd name="T42" fmla="*/ 12 w 38"/>
                <a:gd name="T43" fmla="*/ 17 h 78"/>
                <a:gd name="T44" fmla="*/ 13 w 38"/>
                <a:gd name="T45" fmla="*/ 21 h 78"/>
                <a:gd name="T46" fmla="*/ 10 w 38"/>
                <a:gd name="T47" fmla="*/ 22 h 78"/>
                <a:gd name="T48" fmla="*/ 14 w 38"/>
                <a:gd name="T49" fmla="*/ 25 h 78"/>
                <a:gd name="T50" fmla="*/ 19 w 38"/>
                <a:gd name="T51" fmla="*/ 31 h 78"/>
                <a:gd name="T52" fmla="*/ 23 w 38"/>
                <a:gd name="T53" fmla="*/ 35 h 78"/>
                <a:gd name="T54" fmla="*/ 26 w 38"/>
                <a:gd name="T55" fmla="*/ 39 h 78"/>
                <a:gd name="T56" fmla="*/ 28 w 38"/>
                <a:gd name="T57" fmla="*/ 43 h 78"/>
                <a:gd name="T58" fmla="*/ 27 w 38"/>
                <a:gd name="T59" fmla="*/ 48 h 78"/>
                <a:gd name="T60" fmla="*/ 28 w 38"/>
                <a:gd name="T61" fmla="*/ 52 h 78"/>
                <a:gd name="T62" fmla="*/ 28 w 38"/>
                <a:gd name="T63" fmla="*/ 57 h 78"/>
                <a:gd name="T64" fmla="*/ 23 w 38"/>
                <a:gd name="T65" fmla="*/ 60 h 78"/>
                <a:gd name="T66" fmla="*/ 20 w 38"/>
                <a:gd name="T67" fmla="*/ 62 h 78"/>
                <a:gd name="T68" fmla="*/ 20 w 38"/>
                <a:gd name="T69" fmla="*/ 65 h 78"/>
                <a:gd name="T70" fmla="*/ 18 w 38"/>
                <a:gd name="T71" fmla="*/ 66 h 78"/>
                <a:gd name="T72" fmla="*/ 14 w 38"/>
                <a:gd name="T73" fmla="*/ 67 h 78"/>
                <a:gd name="T74" fmla="*/ 15 w 38"/>
                <a:gd name="T75" fmla="*/ 70 h 78"/>
                <a:gd name="T76" fmla="*/ 14 w 38"/>
                <a:gd name="T77" fmla="*/ 74 h 78"/>
                <a:gd name="T78" fmla="*/ 14 w 38"/>
                <a:gd name="T79" fmla="*/ 77 h 78"/>
                <a:gd name="T80" fmla="*/ 18 w 38"/>
                <a:gd name="T81" fmla="*/ 75 h 78"/>
                <a:gd name="T82" fmla="*/ 19 w 38"/>
                <a:gd name="T83" fmla="*/ 71 h 78"/>
                <a:gd name="T84" fmla="*/ 22 w 38"/>
                <a:gd name="T85" fmla="*/ 72 h 78"/>
                <a:gd name="T86" fmla="*/ 21 w 38"/>
                <a:gd name="T87" fmla="*/ 70 h 78"/>
                <a:gd name="T88" fmla="*/ 23 w 38"/>
                <a:gd name="T89" fmla="*/ 71 h 78"/>
                <a:gd name="T90" fmla="*/ 24 w 38"/>
                <a:gd name="T91" fmla="*/ 67 h 78"/>
                <a:gd name="T92" fmla="*/ 26 w 38"/>
                <a:gd name="T93" fmla="*/ 68 h 78"/>
                <a:gd name="T94" fmla="*/ 30 w 38"/>
                <a:gd name="T95" fmla="*/ 66 h 78"/>
                <a:gd name="T96" fmla="*/ 36 w 38"/>
                <a:gd name="T97" fmla="*/ 61 h 78"/>
                <a:gd name="T98" fmla="*/ 36 w 38"/>
                <a:gd name="T99" fmla="*/ 57 h 78"/>
                <a:gd name="T100" fmla="*/ 37 w 38"/>
                <a:gd name="T101" fmla="*/ 55 h 78"/>
                <a:gd name="T102" fmla="*/ 37 w 38"/>
                <a:gd name="T103" fmla="*/ 5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" h="78">
                  <a:moveTo>
                    <a:pt x="37" y="55"/>
                  </a:moveTo>
                  <a:cubicBezTo>
                    <a:pt x="36" y="54"/>
                    <a:pt x="36" y="52"/>
                    <a:pt x="36" y="49"/>
                  </a:cubicBezTo>
                  <a:cubicBezTo>
                    <a:pt x="35" y="46"/>
                    <a:pt x="34" y="44"/>
                    <a:pt x="32" y="41"/>
                  </a:cubicBezTo>
                  <a:cubicBezTo>
                    <a:pt x="31" y="39"/>
                    <a:pt x="30" y="38"/>
                    <a:pt x="28" y="37"/>
                  </a:cubicBezTo>
                  <a:cubicBezTo>
                    <a:pt x="26" y="35"/>
                    <a:pt x="23" y="34"/>
                    <a:pt x="22" y="31"/>
                  </a:cubicBezTo>
                  <a:cubicBezTo>
                    <a:pt x="22" y="29"/>
                    <a:pt x="20" y="28"/>
                    <a:pt x="18" y="26"/>
                  </a:cubicBezTo>
                  <a:cubicBezTo>
                    <a:pt x="17" y="25"/>
                    <a:pt x="18" y="21"/>
                    <a:pt x="19" y="20"/>
                  </a:cubicBezTo>
                  <a:cubicBezTo>
                    <a:pt x="21" y="19"/>
                    <a:pt x="23" y="17"/>
                    <a:pt x="23" y="15"/>
                  </a:cubicBezTo>
                  <a:cubicBezTo>
                    <a:pt x="24" y="14"/>
                    <a:pt x="28" y="12"/>
                    <a:pt x="29" y="11"/>
                  </a:cubicBezTo>
                  <a:cubicBezTo>
                    <a:pt x="27" y="10"/>
                    <a:pt x="25" y="9"/>
                    <a:pt x="23" y="7"/>
                  </a:cubicBezTo>
                  <a:cubicBezTo>
                    <a:pt x="21" y="6"/>
                    <a:pt x="24" y="6"/>
                    <a:pt x="24" y="4"/>
                  </a:cubicBezTo>
                  <a:cubicBezTo>
                    <a:pt x="24" y="4"/>
                    <a:pt x="19" y="3"/>
                    <a:pt x="19" y="3"/>
                  </a:cubicBezTo>
                  <a:cubicBezTo>
                    <a:pt x="17" y="2"/>
                    <a:pt x="15" y="0"/>
                    <a:pt x="14" y="3"/>
                  </a:cubicBezTo>
                  <a:cubicBezTo>
                    <a:pt x="13" y="4"/>
                    <a:pt x="12" y="4"/>
                    <a:pt x="11" y="5"/>
                  </a:cubicBezTo>
                  <a:cubicBezTo>
                    <a:pt x="9" y="8"/>
                    <a:pt x="9" y="4"/>
                    <a:pt x="8" y="5"/>
                  </a:cubicBezTo>
                  <a:cubicBezTo>
                    <a:pt x="6" y="6"/>
                    <a:pt x="6" y="5"/>
                    <a:pt x="5" y="5"/>
                  </a:cubicBezTo>
                  <a:cubicBezTo>
                    <a:pt x="4" y="6"/>
                    <a:pt x="3" y="6"/>
                    <a:pt x="3" y="5"/>
                  </a:cubicBezTo>
                  <a:cubicBezTo>
                    <a:pt x="3" y="4"/>
                    <a:pt x="1" y="6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5" y="11"/>
                    <a:pt x="4" y="12"/>
                    <a:pt x="5" y="13"/>
                  </a:cubicBezTo>
                  <a:cubicBezTo>
                    <a:pt x="5" y="15"/>
                    <a:pt x="8" y="15"/>
                    <a:pt x="9" y="14"/>
                  </a:cubicBezTo>
                  <a:cubicBezTo>
                    <a:pt x="11" y="13"/>
                    <a:pt x="12" y="16"/>
                    <a:pt x="12" y="17"/>
                  </a:cubicBezTo>
                  <a:cubicBezTo>
                    <a:pt x="13" y="19"/>
                    <a:pt x="15" y="19"/>
                    <a:pt x="13" y="21"/>
                  </a:cubicBezTo>
                  <a:cubicBezTo>
                    <a:pt x="11" y="22"/>
                    <a:pt x="10" y="19"/>
                    <a:pt x="10" y="22"/>
                  </a:cubicBezTo>
                  <a:cubicBezTo>
                    <a:pt x="10" y="24"/>
                    <a:pt x="13" y="24"/>
                    <a:pt x="14" y="25"/>
                  </a:cubicBezTo>
                  <a:cubicBezTo>
                    <a:pt x="16" y="27"/>
                    <a:pt x="17" y="29"/>
                    <a:pt x="19" y="31"/>
                  </a:cubicBezTo>
                  <a:cubicBezTo>
                    <a:pt x="20" y="33"/>
                    <a:pt x="22" y="33"/>
                    <a:pt x="23" y="35"/>
                  </a:cubicBezTo>
                  <a:cubicBezTo>
                    <a:pt x="24" y="37"/>
                    <a:pt x="24" y="38"/>
                    <a:pt x="26" y="39"/>
                  </a:cubicBezTo>
                  <a:cubicBezTo>
                    <a:pt x="27" y="40"/>
                    <a:pt x="26" y="42"/>
                    <a:pt x="28" y="43"/>
                  </a:cubicBezTo>
                  <a:cubicBezTo>
                    <a:pt x="29" y="44"/>
                    <a:pt x="28" y="47"/>
                    <a:pt x="27" y="48"/>
                  </a:cubicBezTo>
                  <a:cubicBezTo>
                    <a:pt x="26" y="49"/>
                    <a:pt x="27" y="51"/>
                    <a:pt x="28" y="52"/>
                  </a:cubicBezTo>
                  <a:cubicBezTo>
                    <a:pt x="28" y="54"/>
                    <a:pt x="28" y="55"/>
                    <a:pt x="28" y="57"/>
                  </a:cubicBezTo>
                  <a:cubicBezTo>
                    <a:pt x="26" y="59"/>
                    <a:pt x="26" y="59"/>
                    <a:pt x="23" y="60"/>
                  </a:cubicBezTo>
                  <a:cubicBezTo>
                    <a:pt x="21" y="60"/>
                    <a:pt x="24" y="63"/>
                    <a:pt x="20" y="62"/>
                  </a:cubicBezTo>
                  <a:cubicBezTo>
                    <a:pt x="18" y="62"/>
                    <a:pt x="20" y="64"/>
                    <a:pt x="20" y="65"/>
                  </a:cubicBezTo>
                  <a:cubicBezTo>
                    <a:pt x="21" y="67"/>
                    <a:pt x="19" y="66"/>
                    <a:pt x="18" y="66"/>
                  </a:cubicBezTo>
                  <a:cubicBezTo>
                    <a:pt x="16" y="66"/>
                    <a:pt x="15" y="66"/>
                    <a:pt x="14" y="67"/>
                  </a:cubicBezTo>
                  <a:cubicBezTo>
                    <a:pt x="11" y="69"/>
                    <a:pt x="13" y="69"/>
                    <a:pt x="15" y="70"/>
                  </a:cubicBezTo>
                  <a:cubicBezTo>
                    <a:pt x="16" y="70"/>
                    <a:pt x="14" y="73"/>
                    <a:pt x="14" y="74"/>
                  </a:cubicBezTo>
                  <a:cubicBezTo>
                    <a:pt x="13" y="74"/>
                    <a:pt x="13" y="78"/>
                    <a:pt x="14" y="77"/>
                  </a:cubicBezTo>
                  <a:cubicBezTo>
                    <a:pt x="16" y="76"/>
                    <a:pt x="17" y="75"/>
                    <a:pt x="18" y="75"/>
                  </a:cubicBezTo>
                  <a:cubicBezTo>
                    <a:pt x="22" y="74"/>
                    <a:pt x="20" y="73"/>
                    <a:pt x="19" y="71"/>
                  </a:cubicBezTo>
                  <a:cubicBezTo>
                    <a:pt x="20" y="71"/>
                    <a:pt x="21" y="73"/>
                    <a:pt x="22" y="72"/>
                  </a:cubicBezTo>
                  <a:cubicBezTo>
                    <a:pt x="23" y="71"/>
                    <a:pt x="21" y="70"/>
                    <a:pt x="21" y="70"/>
                  </a:cubicBezTo>
                  <a:cubicBezTo>
                    <a:pt x="21" y="69"/>
                    <a:pt x="23" y="71"/>
                    <a:pt x="23" y="71"/>
                  </a:cubicBezTo>
                  <a:cubicBezTo>
                    <a:pt x="22" y="71"/>
                    <a:pt x="23" y="67"/>
                    <a:pt x="24" y="67"/>
                  </a:cubicBezTo>
                  <a:cubicBezTo>
                    <a:pt x="24" y="66"/>
                    <a:pt x="26" y="68"/>
                    <a:pt x="26" y="68"/>
                  </a:cubicBezTo>
                  <a:cubicBezTo>
                    <a:pt x="28" y="68"/>
                    <a:pt x="29" y="67"/>
                    <a:pt x="30" y="66"/>
                  </a:cubicBezTo>
                  <a:cubicBezTo>
                    <a:pt x="31" y="65"/>
                    <a:pt x="36" y="63"/>
                    <a:pt x="36" y="61"/>
                  </a:cubicBezTo>
                  <a:cubicBezTo>
                    <a:pt x="36" y="60"/>
                    <a:pt x="35" y="59"/>
                    <a:pt x="36" y="57"/>
                  </a:cubicBezTo>
                  <a:cubicBezTo>
                    <a:pt x="36" y="56"/>
                    <a:pt x="38" y="57"/>
                    <a:pt x="37" y="55"/>
                  </a:cubicBezTo>
                  <a:cubicBezTo>
                    <a:pt x="36" y="54"/>
                    <a:pt x="38" y="56"/>
                    <a:pt x="37" y="5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64" name="Freeform 706">
              <a:extLst>
                <a:ext uri="{FF2B5EF4-FFF2-40B4-BE49-F238E27FC236}">
                  <a16:creationId xmlns:a16="http://schemas.microsoft.com/office/drawing/2014/main" id="{E6FC3536-5C12-8D4F-9AFD-D2B20E7E1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79815" y="7978656"/>
              <a:ext cx="343950" cy="420492"/>
            </a:xfrm>
            <a:custGeom>
              <a:avLst/>
              <a:gdLst>
                <a:gd name="T0" fmla="*/ 37 w 37"/>
                <a:gd name="T1" fmla="*/ 38 h 45"/>
                <a:gd name="T2" fmla="*/ 35 w 37"/>
                <a:gd name="T3" fmla="*/ 35 h 45"/>
                <a:gd name="T4" fmla="*/ 33 w 37"/>
                <a:gd name="T5" fmla="*/ 32 h 45"/>
                <a:gd name="T6" fmla="*/ 30 w 37"/>
                <a:gd name="T7" fmla="*/ 28 h 45"/>
                <a:gd name="T8" fmla="*/ 26 w 37"/>
                <a:gd name="T9" fmla="*/ 22 h 45"/>
                <a:gd name="T10" fmla="*/ 22 w 37"/>
                <a:gd name="T11" fmla="*/ 18 h 45"/>
                <a:gd name="T12" fmla="*/ 19 w 37"/>
                <a:gd name="T13" fmla="*/ 15 h 45"/>
                <a:gd name="T14" fmla="*/ 22 w 37"/>
                <a:gd name="T15" fmla="*/ 14 h 45"/>
                <a:gd name="T16" fmla="*/ 21 w 37"/>
                <a:gd name="T17" fmla="*/ 10 h 45"/>
                <a:gd name="T18" fmla="*/ 14 w 37"/>
                <a:gd name="T19" fmla="*/ 8 h 45"/>
                <a:gd name="T20" fmla="*/ 13 w 37"/>
                <a:gd name="T21" fmla="*/ 4 h 45"/>
                <a:gd name="T22" fmla="*/ 9 w 37"/>
                <a:gd name="T23" fmla="*/ 0 h 45"/>
                <a:gd name="T24" fmla="*/ 7 w 37"/>
                <a:gd name="T25" fmla="*/ 0 h 45"/>
                <a:gd name="T26" fmla="*/ 8 w 37"/>
                <a:gd name="T27" fmla="*/ 4 h 45"/>
                <a:gd name="T28" fmla="*/ 8 w 37"/>
                <a:gd name="T29" fmla="*/ 7 h 45"/>
                <a:gd name="T30" fmla="*/ 4 w 37"/>
                <a:gd name="T31" fmla="*/ 5 h 45"/>
                <a:gd name="T32" fmla="*/ 0 w 37"/>
                <a:gd name="T33" fmla="*/ 10 h 45"/>
                <a:gd name="T34" fmla="*/ 4 w 37"/>
                <a:gd name="T35" fmla="*/ 15 h 45"/>
                <a:gd name="T36" fmla="*/ 4 w 37"/>
                <a:gd name="T37" fmla="*/ 22 h 45"/>
                <a:gd name="T38" fmla="*/ 3 w 37"/>
                <a:gd name="T39" fmla="*/ 26 h 45"/>
                <a:gd name="T40" fmla="*/ 7 w 37"/>
                <a:gd name="T41" fmla="*/ 25 h 45"/>
                <a:gd name="T42" fmla="*/ 10 w 37"/>
                <a:gd name="T43" fmla="*/ 23 h 45"/>
                <a:gd name="T44" fmla="*/ 15 w 37"/>
                <a:gd name="T45" fmla="*/ 22 h 45"/>
                <a:gd name="T46" fmla="*/ 23 w 37"/>
                <a:gd name="T47" fmla="*/ 28 h 45"/>
                <a:gd name="T48" fmla="*/ 27 w 37"/>
                <a:gd name="T49" fmla="*/ 36 h 45"/>
                <a:gd name="T50" fmla="*/ 27 w 37"/>
                <a:gd name="T51" fmla="*/ 39 h 45"/>
                <a:gd name="T52" fmla="*/ 25 w 37"/>
                <a:gd name="T53" fmla="*/ 43 h 45"/>
                <a:gd name="T54" fmla="*/ 29 w 37"/>
                <a:gd name="T55" fmla="*/ 43 h 45"/>
                <a:gd name="T56" fmla="*/ 32 w 37"/>
                <a:gd name="T57" fmla="*/ 42 h 45"/>
                <a:gd name="T58" fmla="*/ 35 w 37"/>
                <a:gd name="T59" fmla="*/ 42 h 45"/>
                <a:gd name="T60" fmla="*/ 37 w 37"/>
                <a:gd name="T61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7" h="45">
                  <a:moveTo>
                    <a:pt x="37" y="38"/>
                  </a:moveTo>
                  <a:cubicBezTo>
                    <a:pt x="37" y="37"/>
                    <a:pt x="36" y="37"/>
                    <a:pt x="35" y="35"/>
                  </a:cubicBezTo>
                  <a:cubicBezTo>
                    <a:pt x="35" y="33"/>
                    <a:pt x="34" y="34"/>
                    <a:pt x="33" y="32"/>
                  </a:cubicBezTo>
                  <a:cubicBezTo>
                    <a:pt x="32" y="30"/>
                    <a:pt x="32" y="29"/>
                    <a:pt x="30" y="28"/>
                  </a:cubicBezTo>
                  <a:cubicBezTo>
                    <a:pt x="28" y="26"/>
                    <a:pt x="27" y="24"/>
                    <a:pt x="26" y="22"/>
                  </a:cubicBezTo>
                  <a:cubicBezTo>
                    <a:pt x="25" y="21"/>
                    <a:pt x="23" y="19"/>
                    <a:pt x="22" y="18"/>
                  </a:cubicBezTo>
                  <a:cubicBezTo>
                    <a:pt x="20" y="17"/>
                    <a:pt x="19" y="18"/>
                    <a:pt x="19" y="15"/>
                  </a:cubicBezTo>
                  <a:cubicBezTo>
                    <a:pt x="19" y="14"/>
                    <a:pt x="21" y="16"/>
                    <a:pt x="22" y="14"/>
                  </a:cubicBezTo>
                  <a:cubicBezTo>
                    <a:pt x="24" y="13"/>
                    <a:pt x="22" y="12"/>
                    <a:pt x="21" y="10"/>
                  </a:cubicBezTo>
                  <a:cubicBezTo>
                    <a:pt x="19" y="5"/>
                    <a:pt x="16" y="11"/>
                    <a:pt x="14" y="8"/>
                  </a:cubicBezTo>
                  <a:cubicBezTo>
                    <a:pt x="13" y="7"/>
                    <a:pt x="14" y="5"/>
                    <a:pt x="13" y="4"/>
                  </a:cubicBezTo>
                  <a:cubicBezTo>
                    <a:pt x="12" y="3"/>
                    <a:pt x="10" y="2"/>
                    <a:pt x="9" y="0"/>
                  </a:cubicBezTo>
                  <a:cubicBezTo>
                    <a:pt x="9" y="0"/>
                    <a:pt x="7" y="0"/>
                    <a:pt x="7" y="0"/>
                  </a:cubicBezTo>
                  <a:cubicBezTo>
                    <a:pt x="6" y="1"/>
                    <a:pt x="8" y="3"/>
                    <a:pt x="8" y="4"/>
                  </a:cubicBezTo>
                  <a:cubicBezTo>
                    <a:pt x="8" y="5"/>
                    <a:pt x="9" y="7"/>
                    <a:pt x="8" y="7"/>
                  </a:cubicBezTo>
                  <a:cubicBezTo>
                    <a:pt x="6" y="7"/>
                    <a:pt x="6" y="5"/>
                    <a:pt x="4" y="5"/>
                  </a:cubicBezTo>
                  <a:cubicBezTo>
                    <a:pt x="3" y="4"/>
                    <a:pt x="0" y="10"/>
                    <a:pt x="0" y="10"/>
                  </a:cubicBezTo>
                  <a:cubicBezTo>
                    <a:pt x="1" y="13"/>
                    <a:pt x="0" y="17"/>
                    <a:pt x="4" y="15"/>
                  </a:cubicBezTo>
                  <a:cubicBezTo>
                    <a:pt x="6" y="14"/>
                    <a:pt x="4" y="22"/>
                    <a:pt x="4" y="22"/>
                  </a:cubicBezTo>
                  <a:cubicBezTo>
                    <a:pt x="6" y="23"/>
                    <a:pt x="4" y="24"/>
                    <a:pt x="3" y="26"/>
                  </a:cubicBezTo>
                  <a:cubicBezTo>
                    <a:pt x="3" y="27"/>
                    <a:pt x="6" y="25"/>
                    <a:pt x="7" y="25"/>
                  </a:cubicBezTo>
                  <a:cubicBezTo>
                    <a:pt x="7" y="24"/>
                    <a:pt x="9" y="23"/>
                    <a:pt x="10" y="23"/>
                  </a:cubicBezTo>
                  <a:cubicBezTo>
                    <a:pt x="12" y="24"/>
                    <a:pt x="13" y="24"/>
                    <a:pt x="15" y="22"/>
                  </a:cubicBezTo>
                  <a:cubicBezTo>
                    <a:pt x="17" y="21"/>
                    <a:pt x="24" y="25"/>
                    <a:pt x="23" y="28"/>
                  </a:cubicBezTo>
                  <a:cubicBezTo>
                    <a:pt x="21" y="32"/>
                    <a:pt x="25" y="33"/>
                    <a:pt x="27" y="36"/>
                  </a:cubicBezTo>
                  <a:cubicBezTo>
                    <a:pt x="27" y="37"/>
                    <a:pt x="27" y="38"/>
                    <a:pt x="27" y="39"/>
                  </a:cubicBezTo>
                  <a:cubicBezTo>
                    <a:pt x="27" y="40"/>
                    <a:pt x="26" y="42"/>
                    <a:pt x="25" y="43"/>
                  </a:cubicBezTo>
                  <a:cubicBezTo>
                    <a:pt x="26" y="43"/>
                    <a:pt x="29" y="45"/>
                    <a:pt x="29" y="43"/>
                  </a:cubicBezTo>
                  <a:cubicBezTo>
                    <a:pt x="29" y="42"/>
                    <a:pt x="31" y="41"/>
                    <a:pt x="32" y="42"/>
                  </a:cubicBezTo>
                  <a:cubicBezTo>
                    <a:pt x="33" y="43"/>
                    <a:pt x="34" y="43"/>
                    <a:pt x="35" y="42"/>
                  </a:cubicBezTo>
                  <a:cubicBezTo>
                    <a:pt x="37" y="42"/>
                    <a:pt x="37" y="40"/>
                    <a:pt x="37" y="3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65" name="Freeform 707">
              <a:extLst>
                <a:ext uri="{FF2B5EF4-FFF2-40B4-BE49-F238E27FC236}">
                  <a16:creationId xmlns:a16="http://schemas.microsoft.com/office/drawing/2014/main" id="{6D1A69A4-C3C0-E243-9BFC-BDF7F1C3B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54337" y="9119079"/>
              <a:ext cx="420383" cy="356781"/>
            </a:xfrm>
            <a:custGeom>
              <a:avLst/>
              <a:gdLst>
                <a:gd name="T0" fmla="*/ 45 w 45"/>
                <a:gd name="T1" fmla="*/ 29 h 38"/>
                <a:gd name="T2" fmla="*/ 45 w 45"/>
                <a:gd name="T3" fmla="*/ 26 h 38"/>
                <a:gd name="T4" fmla="*/ 45 w 45"/>
                <a:gd name="T5" fmla="*/ 24 h 38"/>
                <a:gd name="T6" fmla="*/ 45 w 45"/>
                <a:gd name="T7" fmla="*/ 15 h 38"/>
                <a:gd name="T8" fmla="*/ 45 w 45"/>
                <a:gd name="T9" fmla="*/ 6 h 38"/>
                <a:gd name="T10" fmla="*/ 35 w 45"/>
                <a:gd name="T11" fmla="*/ 3 h 38"/>
                <a:gd name="T12" fmla="*/ 30 w 45"/>
                <a:gd name="T13" fmla="*/ 0 h 38"/>
                <a:gd name="T14" fmla="*/ 26 w 45"/>
                <a:gd name="T15" fmla="*/ 3 h 38"/>
                <a:gd name="T16" fmla="*/ 22 w 45"/>
                <a:gd name="T17" fmla="*/ 5 h 38"/>
                <a:gd name="T18" fmla="*/ 18 w 45"/>
                <a:gd name="T19" fmla="*/ 10 h 38"/>
                <a:gd name="T20" fmla="*/ 14 w 45"/>
                <a:gd name="T21" fmla="*/ 8 h 38"/>
                <a:gd name="T22" fmla="*/ 11 w 45"/>
                <a:gd name="T23" fmla="*/ 5 h 38"/>
                <a:gd name="T24" fmla="*/ 9 w 45"/>
                <a:gd name="T25" fmla="*/ 6 h 38"/>
                <a:gd name="T26" fmla="*/ 7 w 45"/>
                <a:gd name="T27" fmla="*/ 5 h 38"/>
                <a:gd name="T28" fmla="*/ 4 w 45"/>
                <a:gd name="T29" fmla="*/ 6 h 38"/>
                <a:gd name="T30" fmla="*/ 0 w 45"/>
                <a:gd name="T31" fmla="*/ 7 h 38"/>
                <a:gd name="T32" fmla="*/ 3 w 45"/>
                <a:gd name="T33" fmla="*/ 8 h 38"/>
                <a:gd name="T34" fmla="*/ 4 w 45"/>
                <a:gd name="T35" fmla="*/ 11 h 38"/>
                <a:gd name="T36" fmla="*/ 7 w 45"/>
                <a:gd name="T37" fmla="*/ 14 h 38"/>
                <a:gd name="T38" fmla="*/ 9 w 45"/>
                <a:gd name="T39" fmla="*/ 8 h 38"/>
                <a:gd name="T40" fmla="*/ 10 w 45"/>
                <a:gd name="T41" fmla="*/ 12 h 38"/>
                <a:gd name="T42" fmla="*/ 15 w 45"/>
                <a:gd name="T43" fmla="*/ 12 h 38"/>
                <a:gd name="T44" fmla="*/ 18 w 45"/>
                <a:gd name="T45" fmla="*/ 15 h 38"/>
                <a:gd name="T46" fmla="*/ 27 w 45"/>
                <a:gd name="T47" fmla="*/ 19 h 38"/>
                <a:gd name="T48" fmla="*/ 32 w 45"/>
                <a:gd name="T49" fmla="*/ 22 h 38"/>
                <a:gd name="T50" fmla="*/ 34 w 45"/>
                <a:gd name="T51" fmla="*/ 26 h 38"/>
                <a:gd name="T52" fmla="*/ 36 w 45"/>
                <a:gd name="T53" fmla="*/ 27 h 38"/>
                <a:gd name="T54" fmla="*/ 34 w 45"/>
                <a:gd name="T55" fmla="*/ 28 h 38"/>
                <a:gd name="T56" fmla="*/ 36 w 45"/>
                <a:gd name="T57" fmla="*/ 29 h 38"/>
                <a:gd name="T58" fmla="*/ 35 w 45"/>
                <a:gd name="T59" fmla="*/ 30 h 38"/>
                <a:gd name="T60" fmla="*/ 32 w 45"/>
                <a:gd name="T61" fmla="*/ 31 h 38"/>
                <a:gd name="T62" fmla="*/ 29 w 45"/>
                <a:gd name="T63" fmla="*/ 34 h 38"/>
                <a:gd name="T64" fmla="*/ 34 w 45"/>
                <a:gd name="T65" fmla="*/ 35 h 38"/>
                <a:gd name="T66" fmla="*/ 36 w 45"/>
                <a:gd name="T67" fmla="*/ 31 h 38"/>
                <a:gd name="T68" fmla="*/ 36 w 45"/>
                <a:gd name="T69" fmla="*/ 33 h 38"/>
                <a:gd name="T70" fmla="*/ 40 w 45"/>
                <a:gd name="T71" fmla="*/ 32 h 38"/>
                <a:gd name="T72" fmla="*/ 45 w 45"/>
                <a:gd name="T73" fmla="*/ 38 h 38"/>
                <a:gd name="T74" fmla="*/ 45 w 45"/>
                <a:gd name="T7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5" h="38">
                  <a:moveTo>
                    <a:pt x="45" y="29"/>
                  </a:moveTo>
                  <a:cubicBezTo>
                    <a:pt x="45" y="28"/>
                    <a:pt x="44" y="27"/>
                    <a:pt x="45" y="26"/>
                  </a:cubicBezTo>
                  <a:cubicBezTo>
                    <a:pt x="45" y="25"/>
                    <a:pt x="45" y="25"/>
                    <a:pt x="45" y="24"/>
                  </a:cubicBezTo>
                  <a:cubicBezTo>
                    <a:pt x="45" y="21"/>
                    <a:pt x="45" y="18"/>
                    <a:pt x="45" y="15"/>
                  </a:cubicBezTo>
                  <a:cubicBezTo>
                    <a:pt x="45" y="12"/>
                    <a:pt x="45" y="9"/>
                    <a:pt x="45" y="6"/>
                  </a:cubicBezTo>
                  <a:cubicBezTo>
                    <a:pt x="45" y="6"/>
                    <a:pt x="36" y="3"/>
                    <a:pt x="35" y="3"/>
                  </a:cubicBezTo>
                  <a:cubicBezTo>
                    <a:pt x="33" y="2"/>
                    <a:pt x="32" y="1"/>
                    <a:pt x="30" y="0"/>
                  </a:cubicBezTo>
                  <a:cubicBezTo>
                    <a:pt x="27" y="0"/>
                    <a:pt x="27" y="2"/>
                    <a:pt x="26" y="3"/>
                  </a:cubicBezTo>
                  <a:cubicBezTo>
                    <a:pt x="26" y="4"/>
                    <a:pt x="23" y="4"/>
                    <a:pt x="22" y="5"/>
                  </a:cubicBezTo>
                  <a:cubicBezTo>
                    <a:pt x="21" y="7"/>
                    <a:pt x="20" y="9"/>
                    <a:pt x="18" y="10"/>
                  </a:cubicBezTo>
                  <a:cubicBezTo>
                    <a:pt x="16" y="11"/>
                    <a:pt x="14" y="10"/>
                    <a:pt x="14" y="8"/>
                  </a:cubicBezTo>
                  <a:cubicBezTo>
                    <a:pt x="13" y="6"/>
                    <a:pt x="12" y="6"/>
                    <a:pt x="11" y="5"/>
                  </a:cubicBezTo>
                  <a:cubicBezTo>
                    <a:pt x="11" y="3"/>
                    <a:pt x="10" y="5"/>
                    <a:pt x="9" y="6"/>
                  </a:cubicBezTo>
                  <a:cubicBezTo>
                    <a:pt x="8" y="6"/>
                    <a:pt x="7" y="5"/>
                    <a:pt x="7" y="5"/>
                  </a:cubicBezTo>
                  <a:cubicBezTo>
                    <a:pt x="6" y="5"/>
                    <a:pt x="5" y="6"/>
                    <a:pt x="4" y="6"/>
                  </a:cubicBezTo>
                  <a:cubicBezTo>
                    <a:pt x="4" y="7"/>
                    <a:pt x="0" y="6"/>
                    <a:pt x="0" y="7"/>
                  </a:cubicBezTo>
                  <a:cubicBezTo>
                    <a:pt x="0" y="8"/>
                    <a:pt x="2" y="8"/>
                    <a:pt x="3" y="8"/>
                  </a:cubicBezTo>
                  <a:cubicBezTo>
                    <a:pt x="4" y="9"/>
                    <a:pt x="4" y="10"/>
                    <a:pt x="4" y="11"/>
                  </a:cubicBezTo>
                  <a:cubicBezTo>
                    <a:pt x="4" y="13"/>
                    <a:pt x="7" y="13"/>
                    <a:pt x="7" y="14"/>
                  </a:cubicBezTo>
                  <a:cubicBezTo>
                    <a:pt x="7" y="12"/>
                    <a:pt x="7" y="9"/>
                    <a:pt x="9" y="8"/>
                  </a:cubicBezTo>
                  <a:cubicBezTo>
                    <a:pt x="7" y="9"/>
                    <a:pt x="8" y="11"/>
                    <a:pt x="10" y="12"/>
                  </a:cubicBezTo>
                  <a:cubicBezTo>
                    <a:pt x="12" y="13"/>
                    <a:pt x="13" y="13"/>
                    <a:pt x="15" y="12"/>
                  </a:cubicBezTo>
                  <a:cubicBezTo>
                    <a:pt x="12" y="13"/>
                    <a:pt x="17" y="15"/>
                    <a:pt x="18" y="15"/>
                  </a:cubicBezTo>
                  <a:cubicBezTo>
                    <a:pt x="21" y="16"/>
                    <a:pt x="24" y="18"/>
                    <a:pt x="27" y="19"/>
                  </a:cubicBezTo>
                  <a:cubicBezTo>
                    <a:pt x="29" y="20"/>
                    <a:pt x="31" y="21"/>
                    <a:pt x="32" y="22"/>
                  </a:cubicBezTo>
                  <a:cubicBezTo>
                    <a:pt x="32" y="24"/>
                    <a:pt x="33" y="25"/>
                    <a:pt x="34" y="26"/>
                  </a:cubicBezTo>
                  <a:cubicBezTo>
                    <a:pt x="34" y="26"/>
                    <a:pt x="36" y="27"/>
                    <a:pt x="36" y="27"/>
                  </a:cubicBezTo>
                  <a:cubicBezTo>
                    <a:pt x="36" y="27"/>
                    <a:pt x="34" y="28"/>
                    <a:pt x="34" y="28"/>
                  </a:cubicBezTo>
                  <a:cubicBezTo>
                    <a:pt x="34" y="28"/>
                    <a:pt x="36" y="28"/>
                    <a:pt x="36" y="29"/>
                  </a:cubicBezTo>
                  <a:cubicBezTo>
                    <a:pt x="36" y="28"/>
                    <a:pt x="35" y="29"/>
                    <a:pt x="35" y="30"/>
                  </a:cubicBezTo>
                  <a:cubicBezTo>
                    <a:pt x="34" y="31"/>
                    <a:pt x="33" y="30"/>
                    <a:pt x="32" y="31"/>
                  </a:cubicBezTo>
                  <a:cubicBezTo>
                    <a:pt x="31" y="31"/>
                    <a:pt x="28" y="34"/>
                    <a:pt x="29" y="34"/>
                  </a:cubicBezTo>
                  <a:cubicBezTo>
                    <a:pt x="30" y="35"/>
                    <a:pt x="32" y="35"/>
                    <a:pt x="34" y="35"/>
                  </a:cubicBezTo>
                  <a:cubicBezTo>
                    <a:pt x="34" y="34"/>
                    <a:pt x="35" y="30"/>
                    <a:pt x="36" y="31"/>
                  </a:cubicBezTo>
                  <a:cubicBezTo>
                    <a:pt x="36" y="32"/>
                    <a:pt x="33" y="33"/>
                    <a:pt x="36" y="33"/>
                  </a:cubicBezTo>
                  <a:cubicBezTo>
                    <a:pt x="38" y="34"/>
                    <a:pt x="39" y="34"/>
                    <a:pt x="40" y="32"/>
                  </a:cubicBezTo>
                  <a:cubicBezTo>
                    <a:pt x="39" y="34"/>
                    <a:pt x="44" y="37"/>
                    <a:pt x="45" y="38"/>
                  </a:cubicBezTo>
                  <a:cubicBezTo>
                    <a:pt x="45" y="35"/>
                    <a:pt x="45" y="32"/>
                    <a:pt x="45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66" name="Freeform 708">
              <a:extLst>
                <a:ext uri="{FF2B5EF4-FFF2-40B4-BE49-F238E27FC236}">
                  <a16:creationId xmlns:a16="http://schemas.microsoft.com/office/drawing/2014/main" id="{E6A37F95-E33F-6C42-920E-F5FB68EF9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65166" y="9176423"/>
              <a:ext cx="477708" cy="382265"/>
            </a:xfrm>
            <a:custGeom>
              <a:avLst/>
              <a:gdLst>
                <a:gd name="T0" fmla="*/ 50 w 51"/>
                <a:gd name="T1" fmla="*/ 39 h 41"/>
                <a:gd name="T2" fmla="*/ 45 w 51"/>
                <a:gd name="T3" fmla="*/ 37 h 41"/>
                <a:gd name="T4" fmla="*/ 47 w 51"/>
                <a:gd name="T5" fmla="*/ 36 h 41"/>
                <a:gd name="T6" fmla="*/ 42 w 51"/>
                <a:gd name="T7" fmla="*/ 34 h 41"/>
                <a:gd name="T8" fmla="*/ 38 w 51"/>
                <a:gd name="T9" fmla="*/ 30 h 41"/>
                <a:gd name="T10" fmla="*/ 37 w 51"/>
                <a:gd name="T11" fmla="*/ 28 h 41"/>
                <a:gd name="T12" fmla="*/ 34 w 51"/>
                <a:gd name="T13" fmla="*/ 26 h 41"/>
                <a:gd name="T14" fmla="*/ 29 w 51"/>
                <a:gd name="T15" fmla="*/ 21 h 41"/>
                <a:gd name="T16" fmla="*/ 34 w 51"/>
                <a:gd name="T17" fmla="*/ 21 h 41"/>
                <a:gd name="T18" fmla="*/ 34 w 51"/>
                <a:gd name="T19" fmla="*/ 18 h 41"/>
                <a:gd name="T20" fmla="*/ 31 w 51"/>
                <a:gd name="T21" fmla="*/ 17 h 41"/>
                <a:gd name="T22" fmla="*/ 25 w 51"/>
                <a:gd name="T23" fmla="*/ 12 h 41"/>
                <a:gd name="T24" fmla="*/ 19 w 51"/>
                <a:gd name="T25" fmla="*/ 7 h 41"/>
                <a:gd name="T26" fmla="*/ 16 w 51"/>
                <a:gd name="T27" fmla="*/ 6 h 41"/>
                <a:gd name="T28" fmla="*/ 13 w 51"/>
                <a:gd name="T29" fmla="*/ 4 h 41"/>
                <a:gd name="T30" fmla="*/ 8 w 51"/>
                <a:gd name="T31" fmla="*/ 2 h 41"/>
                <a:gd name="T32" fmla="*/ 1 w 51"/>
                <a:gd name="T33" fmla="*/ 0 h 41"/>
                <a:gd name="T34" fmla="*/ 1 w 51"/>
                <a:gd name="T35" fmla="*/ 10 h 41"/>
                <a:gd name="T36" fmla="*/ 1 w 51"/>
                <a:gd name="T37" fmla="*/ 20 h 41"/>
                <a:gd name="T38" fmla="*/ 1 w 51"/>
                <a:gd name="T39" fmla="*/ 25 h 41"/>
                <a:gd name="T40" fmla="*/ 1 w 51"/>
                <a:gd name="T41" fmla="*/ 30 h 41"/>
                <a:gd name="T42" fmla="*/ 4 w 51"/>
                <a:gd name="T43" fmla="*/ 33 h 41"/>
                <a:gd name="T44" fmla="*/ 13 w 51"/>
                <a:gd name="T45" fmla="*/ 31 h 41"/>
                <a:gd name="T46" fmla="*/ 9 w 51"/>
                <a:gd name="T47" fmla="*/ 28 h 41"/>
                <a:gd name="T48" fmla="*/ 14 w 51"/>
                <a:gd name="T49" fmla="*/ 30 h 41"/>
                <a:gd name="T50" fmla="*/ 13 w 51"/>
                <a:gd name="T51" fmla="*/ 26 h 41"/>
                <a:gd name="T52" fmla="*/ 15 w 51"/>
                <a:gd name="T53" fmla="*/ 27 h 41"/>
                <a:gd name="T54" fmla="*/ 18 w 51"/>
                <a:gd name="T55" fmla="*/ 25 h 41"/>
                <a:gd name="T56" fmla="*/ 26 w 51"/>
                <a:gd name="T57" fmla="*/ 27 h 41"/>
                <a:gd name="T58" fmla="*/ 31 w 51"/>
                <a:gd name="T59" fmla="*/ 33 h 41"/>
                <a:gd name="T60" fmla="*/ 36 w 51"/>
                <a:gd name="T61" fmla="*/ 38 h 41"/>
                <a:gd name="T62" fmla="*/ 45 w 51"/>
                <a:gd name="T63" fmla="*/ 40 h 41"/>
                <a:gd name="T64" fmla="*/ 48 w 51"/>
                <a:gd name="T65" fmla="*/ 40 h 41"/>
                <a:gd name="T66" fmla="*/ 50 w 51"/>
                <a:gd name="T67" fmla="*/ 39 h 41"/>
                <a:gd name="T68" fmla="*/ 50 w 51"/>
                <a:gd name="T6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" h="41">
                  <a:moveTo>
                    <a:pt x="50" y="39"/>
                  </a:moveTo>
                  <a:cubicBezTo>
                    <a:pt x="48" y="38"/>
                    <a:pt x="46" y="38"/>
                    <a:pt x="45" y="37"/>
                  </a:cubicBezTo>
                  <a:cubicBezTo>
                    <a:pt x="44" y="36"/>
                    <a:pt x="46" y="35"/>
                    <a:pt x="47" y="36"/>
                  </a:cubicBezTo>
                  <a:cubicBezTo>
                    <a:pt x="45" y="35"/>
                    <a:pt x="42" y="36"/>
                    <a:pt x="42" y="34"/>
                  </a:cubicBezTo>
                  <a:cubicBezTo>
                    <a:pt x="42" y="32"/>
                    <a:pt x="39" y="32"/>
                    <a:pt x="38" y="30"/>
                  </a:cubicBezTo>
                  <a:cubicBezTo>
                    <a:pt x="37" y="29"/>
                    <a:pt x="38" y="29"/>
                    <a:pt x="37" y="28"/>
                  </a:cubicBezTo>
                  <a:cubicBezTo>
                    <a:pt x="36" y="27"/>
                    <a:pt x="35" y="27"/>
                    <a:pt x="34" y="26"/>
                  </a:cubicBezTo>
                  <a:cubicBezTo>
                    <a:pt x="34" y="26"/>
                    <a:pt x="30" y="21"/>
                    <a:pt x="29" y="21"/>
                  </a:cubicBezTo>
                  <a:cubicBezTo>
                    <a:pt x="30" y="20"/>
                    <a:pt x="33" y="21"/>
                    <a:pt x="34" y="21"/>
                  </a:cubicBezTo>
                  <a:cubicBezTo>
                    <a:pt x="36" y="21"/>
                    <a:pt x="35" y="20"/>
                    <a:pt x="34" y="18"/>
                  </a:cubicBezTo>
                  <a:cubicBezTo>
                    <a:pt x="34" y="17"/>
                    <a:pt x="32" y="17"/>
                    <a:pt x="31" y="17"/>
                  </a:cubicBezTo>
                  <a:cubicBezTo>
                    <a:pt x="28" y="15"/>
                    <a:pt x="26" y="14"/>
                    <a:pt x="25" y="12"/>
                  </a:cubicBezTo>
                  <a:cubicBezTo>
                    <a:pt x="24" y="10"/>
                    <a:pt x="21" y="8"/>
                    <a:pt x="19" y="7"/>
                  </a:cubicBezTo>
                  <a:cubicBezTo>
                    <a:pt x="18" y="6"/>
                    <a:pt x="17" y="6"/>
                    <a:pt x="16" y="6"/>
                  </a:cubicBezTo>
                  <a:cubicBezTo>
                    <a:pt x="15" y="6"/>
                    <a:pt x="14" y="4"/>
                    <a:pt x="13" y="4"/>
                  </a:cubicBezTo>
                  <a:cubicBezTo>
                    <a:pt x="12" y="3"/>
                    <a:pt x="10" y="3"/>
                    <a:pt x="8" y="2"/>
                  </a:cubicBezTo>
                  <a:cubicBezTo>
                    <a:pt x="6" y="2"/>
                    <a:pt x="4" y="0"/>
                    <a:pt x="1" y="0"/>
                  </a:cubicBezTo>
                  <a:cubicBezTo>
                    <a:pt x="1" y="3"/>
                    <a:pt x="1" y="7"/>
                    <a:pt x="1" y="10"/>
                  </a:cubicBezTo>
                  <a:cubicBezTo>
                    <a:pt x="1" y="13"/>
                    <a:pt x="2" y="17"/>
                    <a:pt x="1" y="20"/>
                  </a:cubicBezTo>
                  <a:cubicBezTo>
                    <a:pt x="0" y="21"/>
                    <a:pt x="1" y="23"/>
                    <a:pt x="1" y="25"/>
                  </a:cubicBezTo>
                  <a:cubicBezTo>
                    <a:pt x="1" y="27"/>
                    <a:pt x="1" y="28"/>
                    <a:pt x="1" y="30"/>
                  </a:cubicBezTo>
                  <a:cubicBezTo>
                    <a:pt x="1" y="33"/>
                    <a:pt x="2" y="33"/>
                    <a:pt x="4" y="33"/>
                  </a:cubicBezTo>
                  <a:cubicBezTo>
                    <a:pt x="7" y="33"/>
                    <a:pt x="10" y="33"/>
                    <a:pt x="13" y="31"/>
                  </a:cubicBezTo>
                  <a:cubicBezTo>
                    <a:pt x="14" y="31"/>
                    <a:pt x="9" y="28"/>
                    <a:pt x="9" y="28"/>
                  </a:cubicBezTo>
                  <a:cubicBezTo>
                    <a:pt x="10" y="28"/>
                    <a:pt x="14" y="31"/>
                    <a:pt x="14" y="30"/>
                  </a:cubicBezTo>
                  <a:cubicBezTo>
                    <a:pt x="14" y="29"/>
                    <a:pt x="13" y="28"/>
                    <a:pt x="13" y="26"/>
                  </a:cubicBezTo>
                  <a:cubicBezTo>
                    <a:pt x="13" y="26"/>
                    <a:pt x="16" y="28"/>
                    <a:pt x="15" y="27"/>
                  </a:cubicBezTo>
                  <a:cubicBezTo>
                    <a:pt x="15" y="25"/>
                    <a:pt x="17" y="25"/>
                    <a:pt x="18" y="25"/>
                  </a:cubicBezTo>
                  <a:cubicBezTo>
                    <a:pt x="19" y="25"/>
                    <a:pt x="26" y="28"/>
                    <a:pt x="26" y="27"/>
                  </a:cubicBezTo>
                  <a:cubicBezTo>
                    <a:pt x="26" y="29"/>
                    <a:pt x="30" y="31"/>
                    <a:pt x="31" y="33"/>
                  </a:cubicBezTo>
                  <a:cubicBezTo>
                    <a:pt x="32" y="35"/>
                    <a:pt x="34" y="38"/>
                    <a:pt x="36" y="38"/>
                  </a:cubicBezTo>
                  <a:cubicBezTo>
                    <a:pt x="39" y="38"/>
                    <a:pt x="42" y="39"/>
                    <a:pt x="45" y="40"/>
                  </a:cubicBezTo>
                  <a:cubicBezTo>
                    <a:pt x="46" y="40"/>
                    <a:pt x="48" y="41"/>
                    <a:pt x="48" y="40"/>
                  </a:cubicBezTo>
                  <a:cubicBezTo>
                    <a:pt x="48" y="39"/>
                    <a:pt x="51" y="39"/>
                    <a:pt x="50" y="39"/>
                  </a:cubicBezTo>
                  <a:cubicBezTo>
                    <a:pt x="49" y="38"/>
                    <a:pt x="51" y="39"/>
                    <a:pt x="50" y="3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67" name="Freeform 709">
              <a:extLst>
                <a:ext uri="{FF2B5EF4-FFF2-40B4-BE49-F238E27FC236}">
                  <a16:creationId xmlns:a16="http://schemas.microsoft.com/office/drawing/2014/main" id="{9EEF280A-E733-5E46-A2C0-7C8179C8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81089" y="8829198"/>
              <a:ext cx="477708" cy="420492"/>
            </a:xfrm>
            <a:custGeom>
              <a:avLst/>
              <a:gdLst>
                <a:gd name="T0" fmla="*/ 33 w 51"/>
                <a:gd name="T1" fmla="*/ 5 h 45"/>
                <a:gd name="T2" fmla="*/ 29 w 51"/>
                <a:gd name="T3" fmla="*/ 13 h 45"/>
                <a:gd name="T4" fmla="*/ 20 w 51"/>
                <a:gd name="T5" fmla="*/ 16 h 45"/>
                <a:gd name="T6" fmla="*/ 15 w 51"/>
                <a:gd name="T7" fmla="*/ 18 h 45"/>
                <a:gd name="T8" fmla="*/ 10 w 51"/>
                <a:gd name="T9" fmla="*/ 19 h 45"/>
                <a:gd name="T10" fmla="*/ 7 w 51"/>
                <a:gd name="T11" fmla="*/ 18 h 45"/>
                <a:gd name="T12" fmla="*/ 3 w 51"/>
                <a:gd name="T13" fmla="*/ 14 h 45"/>
                <a:gd name="T14" fmla="*/ 0 w 51"/>
                <a:gd name="T15" fmla="*/ 20 h 45"/>
                <a:gd name="T16" fmla="*/ 4 w 51"/>
                <a:gd name="T17" fmla="*/ 29 h 45"/>
                <a:gd name="T18" fmla="*/ 8 w 51"/>
                <a:gd name="T19" fmla="*/ 37 h 45"/>
                <a:gd name="T20" fmla="*/ 13 w 51"/>
                <a:gd name="T21" fmla="*/ 39 h 45"/>
                <a:gd name="T22" fmla="*/ 14 w 51"/>
                <a:gd name="T23" fmla="*/ 41 h 45"/>
                <a:gd name="T24" fmla="*/ 19 w 51"/>
                <a:gd name="T25" fmla="*/ 41 h 45"/>
                <a:gd name="T26" fmla="*/ 21 w 51"/>
                <a:gd name="T27" fmla="*/ 39 h 45"/>
                <a:gd name="T28" fmla="*/ 25 w 51"/>
                <a:gd name="T29" fmla="*/ 40 h 45"/>
                <a:gd name="T30" fmla="*/ 28 w 51"/>
                <a:gd name="T31" fmla="*/ 40 h 45"/>
                <a:gd name="T32" fmla="*/ 31 w 51"/>
                <a:gd name="T33" fmla="*/ 43 h 45"/>
                <a:gd name="T34" fmla="*/ 34 w 51"/>
                <a:gd name="T35" fmla="*/ 42 h 45"/>
                <a:gd name="T36" fmla="*/ 36 w 51"/>
                <a:gd name="T37" fmla="*/ 43 h 45"/>
                <a:gd name="T38" fmla="*/ 37 w 51"/>
                <a:gd name="T39" fmla="*/ 37 h 45"/>
                <a:gd name="T40" fmla="*/ 37 w 51"/>
                <a:gd name="T41" fmla="*/ 33 h 45"/>
                <a:gd name="T42" fmla="*/ 39 w 51"/>
                <a:gd name="T43" fmla="*/ 30 h 45"/>
                <a:gd name="T44" fmla="*/ 42 w 51"/>
                <a:gd name="T45" fmla="*/ 24 h 45"/>
                <a:gd name="T46" fmla="*/ 47 w 51"/>
                <a:gd name="T47" fmla="*/ 19 h 45"/>
                <a:gd name="T48" fmla="*/ 49 w 51"/>
                <a:gd name="T49" fmla="*/ 18 h 45"/>
                <a:gd name="T50" fmla="*/ 45 w 51"/>
                <a:gd name="T51" fmla="*/ 13 h 45"/>
                <a:gd name="T52" fmla="*/ 42 w 51"/>
                <a:gd name="T53" fmla="*/ 7 h 45"/>
                <a:gd name="T54" fmla="*/ 44 w 51"/>
                <a:gd name="T55" fmla="*/ 6 h 45"/>
                <a:gd name="T56" fmla="*/ 44 w 51"/>
                <a:gd name="T57" fmla="*/ 3 h 45"/>
                <a:gd name="T58" fmla="*/ 33 w 51"/>
                <a:gd name="T59" fmla="*/ 5 h 45"/>
                <a:gd name="T60" fmla="*/ 33 w 51"/>
                <a:gd name="T61" fmla="*/ 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45">
                  <a:moveTo>
                    <a:pt x="33" y="5"/>
                  </a:moveTo>
                  <a:cubicBezTo>
                    <a:pt x="32" y="8"/>
                    <a:pt x="31" y="10"/>
                    <a:pt x="29" y="13"/>
                  </a:cubicBezTo>
                  <a:cubicBezTo>
                    <a:pt x="28" y="17"/>
                    <a:pt x="23" y="17"/>
                    <a:pt x="20" y="16"/>
                  </a:cubicBezTo>
                  <a:cubicBezTo>
                    <a:pt x="18" y="15"/>
                    <a:pt x="16" y="17"/>
                    <a:pt x="15" y="18"/>
                  </a:cubicBezTo>
                  <a:cubicBezTo>
                    <a:pt x="14" y="19"/>
                    <a:pt x="11" y="18"/>
                    <a:pt x="10" y="19"/>
                  </a:cubicBezTo>
                  <a:cubicBezTo>
                    <a:pt x="8" y="20"/>
                    <a:pt x="8" y="20"/>
                    <a:pt x="7" y="18"/>
                  </a:cubicBezTo>
                  <a:cubicBezTo>
                    <a:pt x="5" y="17"/>
                    <a:pt x="4" y="16"/>
                    <a:pt x="3" y="14"/>
                  </a:cubicBezTo>
                  <a:cubicBezTo>
                    <a:pt x="2" y="13"/>
                    <a:pt x="0" y="19"/>
                    <a:pt x="0" y="20"/>
                  </a:cubicBezTo>
                  <a:cubicBezTo>
                    <a:pt x="0" y="23"/>
                    <a:pt x="3" y="26"/>
                    <a:pt x="4" y="29"/>
                  </a:cubicBezTo>
                  <a:cubicBezTo>
                    <a:pt x="6" y="32"/>
                    <a:pt x="5" y="35"/>
                    <a:pt x="8" y="37"/>
                  </a:cubicBezTo>
                  <a:cubicBezTo>
                    <a:pt x="10" y="38"/>
                    <a:pt x="12" y="39"/>
                    <a:pt x="13" y="39"/>
                  </a:cubicBezTo>
                  <a:cubicBezTo>
                    <a:pt x="16" y="38"/>
                    <a:pt x="13" y="40"/>
                    <a:pt x="14" y="41"/>
                  </a:cubicBezTo>
                  <a:cubicBezTo>
                    <a:pt x="15" y="41"/>
                    <a:pt x="18" y="41"/>
                    <a:pt x="19" y="41"/>
                  </a:cubicBezTo>
                  <a:cubicBezTo>
                    <a:pt x="20" y="40"/>
                    <a:pt x="20" y="38"/>
                    <a:pt x="21" y="39"/>
                  </a:cubicBezTo>
                  <a:cubicBezTo>
                    <a:pt x="22" y="40"/>
                    <a:pt x="24" y="41"/>
                    <a:pt x="25" y="40"/>
                  </a:cubicBezTo>
                  <a:cubicBezTo>
                    <a:pt x="26" y="40"/>
                    <a:pt x="28" y="39"/>
                    <a:pt x="28" y="40"/>
                  </a:cubicBezTo>
                  <a:cubicBezTo>
                    <a:pt x="29" y="43"/>
                    <a:pt x="27" y="45"/>
                    <a:pt x="31" y="43"/>
                  </a:cubicBezTo>
                  <a:cubicBezTo>
                    <a:pt x="32" y="43"/>
                    <a:pt x="33" y="42"/>
                    <a:pt x="34" y="42"/>
                  </a:cubicBezTo>
                  <a:cubicBezTo>
                    <a:pt x="35" y="42"/>
                    <a:pt x="36" y="43"/>
                    <a:pt x="36" y="43"/>
                  </a:cubicBezTo>
                  <a:cubicBezTo>
                    <a:pt x="37" y="41"/>
                    <a:pt x="35" y="39"/>
                    <a:pt x="37" y="37"/>
                  </a:cubicBezTo>
                  <a:cubicBezTo>
                    <a:pt x="38" y="36"/>
                    <a:pt x="37" y="35"/>
                    <a:pt x="37" y="33"/>
                  </a:cubicBezTo>
                  <a:cubicBezTo>
                    <a:pt x="37" y="32"/>
                    <a:pt x="38" y="31"/>
                    <a:pt x="39" y="30"/>
                  </a:cubicBezTo>
                  <a:cubicBezTo>
                    <a:pt x="41" y="28"/>
                    <a:pt x="43" y="27"/>
                    <a:pt x="42" y="24"/>
                  </a:cubicBezTo>
                  <a:cubicBezTo>
                    <a:pt x="42" y="22"/>
                    <a:pt x="45" y="18"/>
                    <a:pt x="47" y="19"/>
                  </a:cubicBezTo>
                  <a:cubicBezTo>
                    <a:pt x="48" y="20"/>
                    <a:pt x="51" y="19"/>
                    <a:pt x="49" y="18"/>
                  </a:cubicBezTo>
                  <a:cubicBezTo>
                    <a:pt x="48" y="16"/>
                    <a:pt x="45" y="15"/>
                    <a:pt x="45" y="13"/>
                  </a:cubicBezTo>
                  <a:cubicBezTo>
                    <a:pt x="45" y="11"/>
                    <a:pt x="43" y="9"/>
                    <a:pt x="42" y="7"/>
                  </a:cubicBezTo>
                  <a:cubicBezTo>
                    <a:pt x="41" y="4"/>
                    <a:pt x="44" y="7"/>
                    <a:pt x="44" y="6"/>
                  </a:cubicBezTo>
                  <a:cubicBezTo>
                    <a:pt x="45" y="5"/>
                    <a:pt x="41" y="4"/>
                    <a:pt x="44" y="3"/>
                  </a:cubicBezTo>
                  <a:cubicBezTo>
                    <a:pt x="40" y="2"/>
                    <a:pt x="34" y="0"/>
                    <a:pt x="33" y="5"/>
                  </a:cubicBezTo>
                  <a:cubicBezTo>
                    <a:pt x="32" y="7"/>
                    <a:pt x="34" y="3"/>
                    <a:pt x="3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68" name="Freeform 710">
              <a:extLst>
                <a:ext uri="{FF2B5EF4-FFF2-40B4-BE49-F238E27FC236}">
                  <a16:creationId xmlns:a16="http://schemas.microsoft.com/office/drawing/2014/main" id="{493F8835-58A9-234D-8D2E-4788E25F1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09750" y="8717701"/>
              <a:ext cx="458600" cy="299442"/>
            </a:xfrm>
            <a:custGeom>
              <a:avLst/>
              <a:gdLst>
                <a:gd name="T0" fmla="*/ 45 w 49"/>
                <a:gd name="T1" fmla="*/ 10 h 32"/>
                <a:gd name="T2" fmla="*/ 47 w 49"/>
                <a:gd name="T3" fmla="*/ 8 h 32"/>
                <a:gd name="T4" fmla="*/ 43 w 49"/>
                <a:gd name="T5" fmla="*/ 7 h 32"/>
                <a:gd name="T6" fmla="*/ 42 w 49"/>
                <a:gd name="T7" fmla="*/ 6 h 32"/>
                <a:gd name="T8" fmla="*/ 41 w 49"/>
                <a:gd name="T9" fmla="*/ 6 h 32"/>
                <a:gd name="T10" fmla="*/ 41 w 49"/>
                <a:gd name="T11" fmla="*/ 4 h 32"/>
                <a:gd name="T12" fmla="*/ 39 w 49"/>
                <a:gd name="T13" fmla="*/ 2 h 32"/>
                <a:gd name="T14" fmla="*/ 37 w 49"/>
                <a:gd name="T15" fmla="*/ 2 h 32"/>
                <a:gd name="T16" fmla="*/ 36 w 49"/>
                <a:gd name="T17" fmla="*/ 1 h 32"/>
                <a:gd name="T18" fmla="*/ 32 w 49"/>
                <a:gd name="T19" fmla="*/ 6 h 32"/>
                <a:gd name="T20" fmla="*/ 30 w 49"/>
                <a:gd name="T21" fmla="*/ 8 h 32"/>
                <a:gd name="T22" fmla="*/ 29 w 49"/>
                <a:gd name="T23" fmla="*/ 9 h 32"/>
                <a:gd name="T24" fmla="*/ 29 w 49"/>
                <a:gd name="T25" fmla="*/ 10 h 32"/>
                <a:gd name="T26" fmla="*/ 25 w 49"/>
                <a:gd name="T27" fmla="*/ 12 h 32"/>
                <a:gd name="T28" fmla="*/ 25 w 49"/>
                <a:gd name="T29" fmla="*/ 15 h 32"/>
                <a:gd name="T30" fmla="*/ 27 w 49"/>
                <a:gd name="T31" fmla="*/ 14 h 32"/>
                <a:gd name="T32" fmla="*/ 29 w 49"/>
                <a:gd name="T33" fmla="*/ 13 h 32"/>
                <a:gd name="T34" fmla="*/ 28 w 49"/>
                <a:gd name="T35" fmla="*/ 11 h 32"/>
                <a:gd name="T36" fmla="*/ 29 w 49"/>
                <a:gd name="T37" fmla="*/ 13 h 32"/>
                <a:gd name="T38" fmla="*/ 26 w 49"/>
                <a:gd name="T39" fmla="*/ 14 h 32"/>
                <a:gd name="T40" fmla="*/ 23 w 49"/>
                <a:gd name="T41" fmla="*/ 13 h 32"/>
                <a:gd name="T42" fmla="*/ 14 w 49"/>
                <a:gd name="T43" fmla="*/ 20 h 32"/>
                <a:gd name="T44" fmla="*/ 9 w 49"/>
                <a:gd name="T45" fmla="*/ 23 h 32"/>
                <a:gd name="T46" fmla="*/ 7 w 49"/>
                <a:gd name="T47" fmla="*/ 26 h 32"/>
                <a:gd name="T48" fmla="*/ 9 w 49"/>
                <a:gd name="T49" fmla="*/ 28 h 32"/>
                <a:gd name="T50" fmla="*/ 0 w 49"/>
                <a:gd name="T51" fmla="*/ 26 h 32"/>
                <a:gd name="T52" fmla="*/ 5 w 49"/>
                <a:gd name="T53" fmla="*/ 32 h 32"/>
                <a:gd name="T54" fmla="*/ 7 w 49"/>
                <a:gd name="T55" fmla="*/ 31 h 32"/>
                <a:gd name="T56" fmla="*/ 12 w 49"/>
                <a:gd name="T57" fmla="*/ 30 h 32"/>
                <a:gd name="T58" fmla="*/ 20 w 49"/>
                <a:gd name="T59" fmla="*/ 29 h 32"/>
                <a:gd name="T60" fmla="*/ 27 w 49"/>
                <a:gd name="T61" fmla="*/ 24 h 32"/>
                <a:gd name="T62" fmla="*/ 30 w 49"/>
                <a:gd name="T63" fmla="*/ 18 h 32"/>
                <a:gd name="T64" fmla="*/ 34 w 49"/>
                <a:gd name="T65" fmla="*/ 14 h 32"/>
                <a:gd name="T66" fmla="*/ 43 w 49"/>
                <a:gd name="T67" fmla="*/ 14 h 32"/>
                <a:gd name="T68" fmla="*/ 45 w 49"/>
                <a:gd name="T6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" h="32">
                  <a:moveTo>
                    <a:pt x="45" y="10"/>
                  </a:moveTo>
                  <a:cubicBezTo>
                    <a:pt x="48" y="10"/>
                    <a:pt x="49" y="9"/>
                    <a:pt x="47" y="8"/>
                  </a:cubicBezTo>
                  <a:cubicBezTo>
                    <a:pt x="45" y="7"/>
                    <a:pt x="45" y="6"/>
                    <a:pt x="43" y="7"/>
                  </a:cubicBezTo>
                  <a:cubicBezTo>
                    <a:pt x="42" y="8"/>
                    <a:pt x="43" y="7"/>
                    <a:pt x="42" y="6"/>
                  </a:cubicBezTo>
                  <a:cubicBezTo>
                    <a:pt x="42" y="6"/>
                    <a:pt x="41" y="6"/>
                    <a:pt x="41" y="6"/>
                  </a:cubicBezTo>
                  <a:cubicBezTo>
                    <a:pt x="41" y="6"/>
                    <a:pt x="41" y="4"/>
                    <a:pt x="41" y="4"/>
                  </a:cubicBezTo>
                  <a:cubicBezTo>
                    <a:pt x="40" y="3"/>
                    <a:pt x="39" y="2"/>
                    <a:pt x="39" y="2"/>
                  </a:cubicBezTo>
                  <a:cubicBezTo>
                    <a:pt x="37" y="0"/>
                    <a:pt x="38" y="1"/>
                    <a:pt x="37" y="2"/>
                  </a:cubicBezTo>
                  <a:cubicBezTo>
                    <a:pt x="36" y="3"/>
                    <a:pt x="36" y="1"/>
                    <a:pt x="36" y="1"/>
                  </a:cubicBezTo>
                  <a:cubicBezTo>
                    <a:pt x="35" y="1"/>
                    <a:pt x="32" y="5"/>
                    <a:pt x="32" y="6"/>
                  </a:cubicBezTo>
                  <a:cubicBezTo>
                    <a:pt x="31" y="6"/>
                    <a:pt x="30" y="7"/>
                    <a:pt x="30" y="8"/>
                  </a:cubicBezTo>
                  <a:cubicBezTo>
                    <a:pt x="29" y="8"/>
                    <a:pt x="29" y="9"/>
                    <a:pt x="29" y="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1"/>
                    <a:pt x="26" y="11"/>
                    <a:pt x="25" y="12"/>
                  </a:cubicBezTo>
                  <a:cubicBezTo>
                    <a:pt x="22" y="12"/>
                    <a:pt x="23" y="14"/>
                    <a:pt x="25" y="15"/>
                  </a:cubicBezTo>
                  <a:cubicBezTo>
                    <a:pt x="27" y="17"/>
                    <a:pt x="26" y="15"/>
                    <a:pt x="27" y="14"/>
                  </a:cubicBezTo>
                  <a:cubicBezTo>
                    <a:pt x="27" y="13"/>
                    <a:pt x="29" y="13"/>
                    <a:pt x="29" y="13"/>
                  </a:cubicBezTo>
                  <a:cubicBezTo>
                    <a:pt x="29" y="13"/>
                    <a:pt x="28" y="12"/>
                    <a:pt x="28" y="11"/>
                  </a:cubicBezTo>
                  <a:cubicBezTo>
                    <a:pt x="28" y="12"/>
                    <a:pt x="29" y="13"/>
                    <a:pt x="29" y="13"/>
                  </a:cubicBezTo>
                  <a:cubicBezTo>
                    <a:pt x="29" y="13"/>
                    <a:pt x="27" y="13"/>
                    <a:pt x="26" y="14"/>
                  </a:cubicBezTo>
                  <a:cubicBezTo>
                    <a:pt x="26" y="17"/>
                    <a:pt x="24" y="14"/>
                    <a:pt x="23" y="13"/>
                  </a:cubicBezTo>
                  <a:cubicBezTo>
                    <a:pt x="20" y="16"/>
                    <a:pt x="18" y="19"/>
                    <a:pt x="14" y="20"/>
                  </a:cubicBezTo>
                  <a:cubicBezTo>
                    <a:pt x="12" y="21"/>
                    <a:pt x="10" y="21"/>
                    <a:pt x="9" y="23"/>
                  </a:cubicBezTo>
                  <a:cubicBezTo>
                    <a:pt x="8" y="24"/>
                    <a:pt x="8" y="25"/>
                    <a:pt x="7" y="26"/>
                  </a:cubicBezTo>
                  <a:cubicBezTo>
                    <a:pt x="7" y="27"/>
                    <a:pt x="9" y="28"/>
                    <a:pt x="9" y="28"/>
                  </a:cubicBezTo>
                  <a:cubicBezTo>
                    <a:pt x="8" y="29"/>
                    <a:pt x="1" y="26"/>
                    <a:pt x="0" y="26"/>
                  </a:cubicBezTo>
                  <a:cubicBezTo>
                    <a:pt x="1" y="28"/>
                    <a:pt x="3" y="31"/>
                    <a:pt x="5" y="32"/>
                  </a:cubicBezTo>
                  <a:cubicBezTo>
                    <a:pt x="6" y="32"/>
                    <a:pt x="7" y="31"/>
                    <a:pt x="7" y="31"/>
                  </a:cubicBezTo>
                  <a:cubicBezTo>
                    <a:pt x="9" y="30"/>
                    <a:pt x="12" y="31"/>
                    <a:pt x="12" y="30"/>
                  </a:cubicBezTo>
                  <a:cubicBezTo>
                    <a:pt x="15" y="27"/>
                    <a:pt x="17" y="28"/>
                    <a:pt x="20" y="29"/>
                  </a:cubicBezTo>
                  <a:cubicBezTo>
                    <a:pt x="23" y="29"/>
                    <a:pt x="26" y="27"/>
                    <a:pt x="27" y="24"/>
                  </a:cubicBezTo>
                  <a:cubicBezTo>
                    <a:pt x="28" y="22"/>
                    <a:pt x="29" y="20"/>
                    <a:pt x="30" y="18"/>
                  </a:cubicBezTo>
                  <a:cubicBezTo>
                    <a:pt x="30" y="15"/>
                    <a:pt x="31" y="14"/>
                    <a:pt x="34" y="14"/>
                  </a:cubicBezTo>
                  <a:cubicBezTo>
                    <a:pt x="37" y="14"/>
                    <a:pt x="40" y="15"/>
                    <a:pt x="43" y="14"/>
                  </a:cubicBezTo>
                  <a:cubicBezTo>
                    <a:pt x="47" y="13"/>
                    <a:pt x="40" y="10"/>
                    <a:pt x="45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69" name="Freeform 711">
              <a:extLst>
                <a:ext uri="{FF2B5EF4-FFF2-40B4-BE49-F238E27FC236}">
                  <a16:creationId xmlns:a16="http://schemas.microsoft.com/office/drawing/2014/main" id="{206EB651-D2D2-A848-9407-D2D4CE2E6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76631" y="7679214"/>
              <a:ext cx="159235" cy="92380"/>
            </a:xfrm>
            <a:custGeom>
              <a:avLst/>
              <a:gdLst>
                <a:gd name="T0" fmla="*/ 2 w 17"/>
                <a:gd name="T1" fmla="*/ 8 h 10"/>
                <a:gd name="T2" fmla="*/ 7 w 17"/>
                <a:gd name="T3" fmla="*/ 9 h 10"/>
                <a:gd name="T4" fmla="*/ 12 w 17"/>
                <a:gd name="T5" fmla="*/ 9 h 10"/>
                <a:gd name="T6" fmla="*/ 16 w 17"/>
                <a:gd name="T7" fmla="*/ 8 h 10"/>
                <a:gd name="T8" fmla="*/ 15 w 17"/>
                <a:gd name="T9" fmla="*/ 3 h 10"/>
                <a:gd name="T10" fmla="*/ 10 w 17"/>
                <a:gd name="T11" fmla="*/ 3 h 10"/>
                <a:gd name="T12" fmla="*/ 6 w 17"/>
                <a:gd name="T13" fmla="*/ 1 h 10"/>
                <a:gd name="T14" fmla="*/ 2 w 17"/>
                <a:gd name="T15" fmla="*/ 8 h 10"/>
                <a:gd name="T16" fmla="*/ 2 w 17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2" y="8"/>
                  </a:moveTo>
                  <a:cubicBezTo>
                    <a:pt x="3" y="9"/>
                    <a:pt x="6" y="10"/>
                    <a:pt x="7" y="9"/>
                  </a:cubicBezTo>
                  <a:cubicBezTo>
                    <a:pt x="9" y="8"/>
                    <a:pt x="10" y="10"/>
                    <a:pt x="12" y="9"/>
                  </a:cubicBezTo>
                  <a:cubicBezTo>
                    <a:pt x="13" y="9"/>
                    <a:pt x="17" y="9"/>
                    <a:pt x="16" y="8"/>
                  </a:cubicBezTo>
                  <a:cubicBezTo>
                    <a:pt x="15" y="6"/>
                    <a:pt x="14" y="5"/>
                    <a:pt x="15" y="3"/>
                  </a:cubicBezTo>
                  <a:cubicBezTo>
                    <a:pt x="13" y="2"/>
                    <a:pt x="11" y="4"/>
                    <a:pt x="10" y="3"/>
                  </a:cubicBezTo>
                  <a:cubicBezTo>
                    <a:pt x="9" y="2"/>
                    <a:pt x="7" y="0"/>
                    <a:pt x="6" y="1"/>
                  </a:cubicBezTo>
                  <a:cubicBezTo>
                    <a:pt x="4" y="3"/>
                    <a:pt x="0" y="6"/>
                    <a:pt x="2" y="8"/>
                  </a:cubicBezTo>
                  <a:cubicBezTo>
                    <a:pt x="3" y="9"/>
                    <a:pt x="1" y="7"/>
                    <a:pt x="2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70" name="Freeform 712">
              <a:extLst>
                <a:ext uri="{FF2B5EF4-FFF2-40B4-BE49-F238E27FC236}">
                  <a16:creationId xmlns:a16="http://schemas.microsoft.com/office/drawing/2014/main" id="{1F2BED3C-5908-1348-9A8D-B5C2D4AFF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10388" y="7574093"/>
              <a:ext cx="347132" cy="216615"/>
            </a:xfrm>
            <a:custGeom>
              <a:avLst/>
              <a:gdLst>
                <a:gd name="T0" fmla="*/ 1 w 37"/>
                <a:gd name="T1" fmla="*/ 3 h 23"/>
                <a:gd name="T2" fmla="*/ 0 w 37"/>
                <a:gd name="T3" fmla="*/ 9 h 23"/>
                <a:gd name="T4" fmla="*/ 5 w 37"/>
                <a:gd name="T5" fmla="*/ 13 h 23"/>
                <a:gd name="T6" fmla="*/ 7 w 37"/>
                <a:gd name="T7" fmla="*/ 14 h 23"/>
                <a:gd name="T8" fmla="*/ 12 w 37"/>
                <a:gd name="T9" fmla="*/ 15 h 23"/>
                <a:gd name="T10" fmla="*/ 15 w 37"/>
                <a:gd name="T11" fmla="*/ 16 h 23"/>
                <a:gd name="T12" fmla="*/ 19 w 37"/>
                <a:gd name="T13" fmla="*/ 16 h 23"/>
                <a:gd name="T14" fmla="*/ 22 w 37"/>
                <a:gd name="T15" fmla="*/ 19 h 23"/>
                <a:gd name="T16" fmla="*/ 26 w 37"/>
                <a:gd name="T17" fmla="*/ 20 h 23"/>
                <a:gd name="T18" fmla="*/ 29 w 37"/>
                <a:gd name="T19" fmla="*/ 22 h 23"/>
                <a:gd name="T20" fmla="*/ 32 w 37"/>
                <a:gd name="T21" fmla="*/ 20 h 23"/>
                <a:gd name="T22" fmla="*/ 35 w 37"/>
                <a:gd name="T23" fmla="*/ 22 h 23"/>
                <a:gd name="T24" fmla="*/ 37 w 37"/>
                <a:gd name="T25" fmla="*/ 21 h 23"/>
                <a:gd name="T26" fmla="*/ 37 w 37"/>
                <a:gd name="T27" fmla="*/ 18 h 23"/>
                <a:gd name="T28" fmla="*/ 37 w 37"/>
                <a:gd name="T29" fmla="*/ 14 h 23"/>
                <a:gd name="T30" fmla="*/ 32 w 37"/>
                <a:gd name="T31" fmla="*/ 14 h 23"/>
                <a:gd name="T32" fmla="*/ 31 w 37"/>
                <a:gd name="T33" fmla="*/ 13 h 23"/>
                <a:gd name="T34" fmla="*/ 28 w 37"/>
                <a:gd name="T35" fmla="*/ 13 h 23"/>
                <a:gd name="T36" fmla="*/ 26 w 37"/>
                <a:gd name="T37" fmla="*/ 12 h 23"/>
                <a:gd name="T38" fmla="*/ 24 w 37"/>
                <a:gd name="T39" fmla="*/ 12 h 23"/>
                <a:gd name="T40" fmla="*/ 20 w 37"/>
                <a:gd name="T41" fmla="*/ 10 h 23"/>
                <a:gd name="T42" fmla="*/ 18 w 37"/>
                <a:gd name="T43" fmla="*/ 8 h 23"/>
                <a:gd name="T44" fmla="*/ 16 w 37"/>
                <a:gd name="T45" fmla="*/ 7 h 23"/>
                <a:gd name="T46" fmla="*/ 10 w 37"/>
                <a:gd name="T47" fmla="*/ 2 h 23"/>
                <a:gd name="T48" fmla="*/ 8 w 37"/>
                <a:gd name="T49" fmla="*/ 0 h 23"/>
                <a:gd name="T50" fmla="*/ 5 w 37"/>
                <a:gd name="T51" fmla="*/ 2 h 23"/>
                <a:gd name="T52" fmla="*/ 4 w 37"/>
                <a:gd name="T53" fmla="*/ 2 h 23"/>
                <a:gd name="T54" fmla="*/ 1 w 37"/>
                <a:gd name="T55" fmla="*/ 3 h 23"/>
                <a:gd name="T56" fmla="*/ 1 w 37"/>
                <a:gd name="T57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23">
                  <a:moveTo>
                    <a:pt x="1" y="3"/>
                  </a:moveTo>
                  <a:cubicBezTo>
                    <a:pt x="0" y="4"/>
                    <a:pt x="0" y="8"/>
                    <a:pt x="0" y="9"/>
                  </a:cubicBezTo>
                  <a:cubicBezTo>
                    <a:pt x="1" y="10"/>
                    <a:pt x="4" y="11"/>
                    <a:pt x="5" y="13"/>
                  </a:cubicBezTo>
                  <a:cubicBezTo>
                    <a:pt x="6" y="13"/>
                    <a:pt x="7" y="14"/>
                    <a:pt x="7" y="14"/>
                  </a:cubicBezTo>
                  <a:cubicBezTo>
                    <a:pt x="9" y="15"/>
                    <a:pt x="10" y="14"/>
                    <a:pt x="12" y="15"/>
                  </a:cubicBezTo>
                  <a:cubicBezTo>
                    <a:pt x="13" y="15"/>
                    <a:pt x="14" y="16"/>
                    <a:pt x="15" y="16"/>
                  </a:cubicBezTo>
                  <a:cubicBezTo>
                    <a:pt x="16" y="16"/>
                    <a:pt x="18" y="16"/>
                    <a:pt x="19" y="16"/>
                  </a:cubicBezTo>
                  <a:cubicBezTo>
                    <a:pt x="20" y="17"/>
                    <a:pt x="21" y="18"/>
                    <a:pt x="22" y="19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0"/>
                    <a:pt x="28" y="22"/>
                    <a:pt x="29" y="22"/>
                  </a:cubicBezTo>
                  <a:cubicBezTo>
                    <a:pt x="30" y="22"/>
                    <a:pt x="31" y="20"/>
                    <a:pt x="32" y="20"/>
                  </a:cubicBezTo>
                  <a:cubicBezTo>
                    <a:pt x="33" y="21"/>
                    <a:pt x="33" y="23"/>
                    <a:pt x="35" y="22"/>
                  </a:cubicBezTo>
                  <a:cubicBezTo>
                    <a:pt x="35" y="22"/>
                    <a:pt x="37" y="21"/>
                    <a:pt x="37" y="21"/>
                  </a:cubicBezTo>
                  <a:cubicBezTo>
                    <a:pt x="37" y="20"/>
                    <a:pt x="37" y="19"/>
                    <a:pt x="37" y="18"/>
                  </a:cubicBezTo>
                  <a:cubicBezTo>
                    <a:pt x="36" y="17"/>
                    <a:pt x="37" y="16"/>
                    <a:pt x="37" y="14"/>
                  </a:cubicBezTo>
                  <a:cubicBezTo>
                    <a:pt x="35" y="14"/>
                    <a:pt x="34" y="15"/>
                    <a:pt x="32" y="14"/>
                  </a:cubicBezTo>
                  <a:cubicBezTo>
                    <a:pt x="32" y="14"/>
                    <a:pt x="31" y="13"/>
                    <a:pt x="31" y="13"/>
                  </a:cubicBezTo>
                  <a:cubicBezTo>
                    <a:pt x="30" y="13"/>
                    <a:pt x="29" y="14"/>
                    <a:pt x="28" y="13"/>
                  </a:cubicBezTo>
                  <a:cubicBezTo>
                    <a:pt x="28" y="13"/>
                    <a:pt x="27" y="12"/>
                    <a:pt x="26" y="12"/>
                  </a:cubicBezTo>
                  <a:cubicBezTo>
                    <a:pt x="25" y="12"/>
                    <a:pt x="24" y="14"/>
                    <a:pt x="24" y="12"/>
                  </a:cubicBezTo>
                  <a:cubicBezTo>
                    <a:pt x="22" y="10"/>
                    <a:pt x="21" y="11"/>
                    <a:pt x="20" y="10"/>
                  </a:cubicBezTo>
                  <a:cubicBezTo>
                    <a:pt x="19" y="9"/>
                    <a:pt x="19" y="8"/>
                    <a:pt x="18" y="8"/>
                  </a:cubicBezTo>
                  <a:cubicBezTo>
                    <a:pt x="17" y="7"/>
                    <a:pt x="16" y="7"/>
                    <a:pt x="16" y="7"/>
                  </a:cubicBezTo>
                  <a:cubicBezTo>
                    <a:pt x="14" y="6"/>
                    <a:pt x="11" y="4"/>
                    <a:pt x="10" y="2"/>
                  </a:cubicBezTo>
                  <a:cubicBezTo>
                    <a:pt x="10" y="1"/>
                    <a:pt x="9" y="0"/>
                    <a:pt x="8" y="0"/>
                  </a:cubicBezTo>
                  <a:cubicBezTo>
                    <a:pt x="6" y="0"/>
                    <a:pt x="6" y="1"/>
                    <a:pt x="5" y="2"/>
                  </a:cubicBezTo>
                  <a:cubicBezTo>
                    <a:pt x="5" y="3"/>
                    <a:pt x="4" y="2"/>
                    <a:pt x="4" y="2"/>
                  </a:cubicBezTo>
                  <a:cubicBezTo>
                    <a:pt x="3" y="3"/>
                    <a:pt x="2" y="3"/>
                    <a:pt x="1" y="3"/>
                  </a:cubicBezTo>
                  <a:cubicBezTo>
                    <a:pt x="0" y="4"/>
                    <a:pt x="2" y="3"/>
                    <a:pt x="1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71" name="Freeform 713">
              <a:extLst>
                <a:ext uri="{FF2B5EF4-FFF2-40B4-BE49-F238E27FC236}">
                  <a16:creationId xmlns:a16="http://schemas.microsoft.com/office/drawing/2014/main" id="{B96E4B05-7F0F-8C4D-A3EF-E2739DD4B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72171" y="8360921"/>
              <a:ext cx="261145" cy="216615"/>
            </a:xfrm>
            <a:custGeom>
              <a:avLst/>
              <a:gdLst>
                <a:gd name="T0" fmla="*/ 14 w 28"/>
                <a:gd name="T1" fmla="*/ 19 h 23"/>
                <a:gd name="T2" fmla="*/ 19 w 28"/>
                <a:gd name="T3" fmla="*/ 18 h 23"/>
                <a:gd name="T4" fmla="*/ 19 w 28"/>
                <a:gd name="T5" fmla="*/ 15 h 23"/>
                <a:gd name="T6" fmla="*/ 21 w 28"/>
                <a:gd name="T7" fmla="*/ 14 h 23"/>
                <a:gd name="T8" fmla="*/ 24 w 28"/>
                <a:gd name="T9" fmla="*/ 12 h 23"/>
                <a:gd name="T10" fmla="*/ 27 w 28"/>
                <a:gd name="T11" fmla="*/ 9 h 23"/>
                <a:gd name="T12" fmla="*/ 26 w 28"/>
                <a:gd name="T13" fmla="*/ 1 h 23"/>
                <a:gd name="T14" fmla="*/ 22 w 28"/>
                <a:gd name="T15" fmla="*/ 1 h 23"/>
                <a:gd name="T16" fmla="*/ 19 w 28"/>
                <a:gd name="T17" fmla="*/ 2 h 23"/>
                <a:gd name="T18" fmla="*/ 17 w 28"/>
                <a:gd name="T19" fmla="*/ 2 h 23"/>
                <a:gd name="T20" fmla="*/ 3 w 28"/>
                <a:gd name="T21" fmla="*/ 3 h 23"/>
                <a:gd name="T22" fmla="*/ 0 w 28"/>
                <a:gd name="T23" fmla="*/ 7 h 23"/>
                <a:gd name="T24" fmla="*/ 1 w 28"/>
                <a:gd name="T25" fmla="*/ 10 h 23"/>
                <a:gd name="T26" fmla="*/ 3 w 28"/>
                <a:gd name="T27" fmla="*/ 14 h 23"/>
                <a:gd name="T28" fmla="*/ 5 w 28"/>
                <a:gd name="T29" fmla="*/ 18 h 23"/>
                <a:gd name="T30" fmla="*/ 6 w 28"/>
                <a:gd name="T31" fmla="*/ 19 h 23"/>
                <a:gd name="T32" fmla="*/ 7 w 28"/>
                <a:gd name="T33" fmla="*/ 21 h 23"/>
                <a:gd name="T34" fmla="*/ 8 w 28"/>
                <a:gd name="T35" fmla="*/ 23 h 23"/>
                <a:gd name="T36" fmla="*/ 14 w 28"/>
                <a:gd name="T37" fmla="*/ 19 h 23"/>
                <a:gd name="T38" fmla="*/ 14 w 28"/>
                <a:gd name="T39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" h="23">
                  <a:moveTo>
                    <a:pt x="14" y="19"/>
                  </a:moveTo>
                  <a:cubicBezTo>
                    <a:pt x="14" y="18"/>
                    <a:pt x="20" y="20"/>
                    <a:pt x="19" y="18"/>
                  </a:cubicBezTo>
                  <a:cubicBezTo>
                    <a:pt x="19" y="18"/>
                    <a:pt x="18" y="15"/>
                    <a:pt x="19" y="15"/>
                  </a:cubicBezTo>
                  <a:cubicBezTo>
                    <a:pt x="20" y="15"/>
                    <a:pt x="21" y="16"/>
                    <a:pt x="21" y="14"/>
                  </a:cubicBezTo>
                  <a:cubicBezTo>
                    <a:pt x="21" y="12"/>
                    <a:pt x="23" y="13"/>
                    <a:pt x="24" y="12"/>
                  </a:cubicBezTo>
                  <a:cubicBezTo>
                    <a:pt x="26" y="12"/>
                    <a:pt x="26" y="10"/>
                    <a:pt x="27" y="9"/>
                  </a:cubicBezTo>
                  <a:cubicBezTo>
                    <a:pt x="28" y="7"/>
                    <a:pt x="25" y="2"/>
                    <a:pt x="26" y="1"/>
                  </a:cubicBezTo>
                  <a:cubicBezTo>
                    <a:pt x="24" y="2"/>
                    <a:pt x="24" y="2"/>
                    <a:pt x="22" y="1"/>
                  </a:cubicBezTo>
                  <a:cubicBezTo>
                    <a:pt x="21" y="0"/>
                    <a:pt x="19" y="2"/>
                    <a:pt x="19" y="2"/>
                  </a:cubicBezTo>
                  <a:cubicBezTo>
                    <a:pt x="19" y="4"/>
                    <a:pt x="17" y="2"/>
                    <a:pt x="17" y="2"/>
                  </a:cubicBezTo>
                  <a:cubicBezTo>
                    <a:pt x="13" y="1"/>
                    <a:pt x="6" y="0"/>
                    <a:pt x="3" y="3"/>
                  </a:cubicBezTo>
                  <a:cubicBezTo>
                    <a:pt x="2" y="4"/>
                    <a:pt x="0" y="5"/>
                    <a:pt x="0" y="7"/>
                  </a:cubicBezTo>
                  <a:cubicBezTo>
                    <a:pt x="0" y="8"/>
                    <a:pt x="1" y="9"/>
                    <a:pt x="1" y="10"/>
                  </a:cubicBezTo>
                  <a:cubicBezTo>
                    <a:pt x="3" y="11"/>
                    <a:pt x="3" y="13"/>
                    <a:pt x="3" y="14"/>
                  </a:cubicBezTo>
                  <a:cubicBezTo>
                    <a:pt x="4" y="16"/>
                    <a:pt x="4" y="17"/>
                    <a:pt x="5" y="18"/>
                  </a:cubicBezTo>
                  <a:cubicBezTo>
                    <a:pt x="5" y="19"/>
                    <a:pt x="6" y="18"/>
                    <a:pt x="6" y="19"/>
                  </a:cubicBezTo>
                  <a:cubicBezTo>
                    <a:pt x="7" y="19"/>
                    <a:pt x="6" y="20"/>
                    <a:pt x="7" y="21"/>
                  </a:cubicBezTo>
                  <a:cubicBezTo>
                    <a:pt x="9" y="21"/>
                    <a:pt x="8" y="22"/>
                    <a:pt x="8" y="23"/>
                  </a:cubicBezTo>
                  <a:cubicBezTo>
                    <a:pt x="8" y="22"/>
                    <a:pt x="14" y="20"/>
                    <a:pt x="14" y="19"/>
                  </a:cubicBezTo>
                  <a:cubicBezTo>
                    <a:pt x="14" y="19"/>
                    <a:pt x="14" y="20"/>
                    <a:pt x="14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72" name="Freeform 714">
              <a:extLst>
                <a:ext uri="{FF2B5EF4-FFF2-40B4-BE49-F238E27FC236}">
                  <a16:creationId xmlns:a16="http://schemas.microsoft.com/office/drawing/2014/main" id="{625E57AB-1798-884F-AA11-D72449AF3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70259" y="8743185"/>
              <a:ext cx="207006" cy="245289"/>
            </a:xfrm>
            <a:custGeom>
              <a:avLst/>
              <a:gdLst>
                <a:gd name="T0" fmla="*/ 10 w 22"/>
                <a:gd name="T1" fmla="*/ 3 h 26"/>
                <a:gd name="T2" fmla="*/ 7 w 22"/>
                <a:gd name="T3" fmla="*/ 4 h 26"/>
                <a:gd name="T4" fmla="*/ 6 w 22"/>
                <a:gd name="T5" fmla="*/ 4 h 26"/>
                <a:gd name="T6" fmla="*/ 5 w 22"/>
                <a:gd name="T7" fmla="*/ 1 h 26"/>
                <a:gd name="T8" fmla="*/ 0 w 22"/>
                <a:gd name="T9" fmla="*/ 0 h 26"/>
                <a:gd name="T10" fmla="*/ 1 w 22"/>
                <a:gd name="T11" fmla="*/ 6 h 26"/>
                <a:gd name="T12" fmla="*/ 4 w 22"/>
                <a:gd name="T13" fmla="*/ 14 h 26"/>
                <a:gd name="T14" fmla="*/ 9 w 22"/>
                <a:gd name="T15" fmla="*/ 21 h 26"/>
                <a:gd name="T16" fmla="*/ 19 w 22"/>
                <a:gd name="T17" fmla="*/ 26 h 26"/>
                <a:gd name="T18" fmla="*/ 20 w 22"/>
                <a:gd name="T19" fmla="*/ 23 h 26"/>
                <a:gd name="T20" fmla="*/ 16 w 22"/>
                <a:gd name="T21" fmla="*/ 14 h 26"/>
                <a:gd name="T22" fmla="*/ 16 w 22"/>
                <a:gd name="T23" fmla="*/ 6 h 26"/>
                <a:gd name="T24" fmla="*/ 10 w 22"/>
                <a:gd name="T25" fmla="*/ 3 h 26"/>
                <a:gd name="T26" fmla="*/ 10 w 22"/>
                <a:gd name="T27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26">
                  <a:moveTo>
                    <a:pt x="10" y="3"/>
                  </a:moveTo>
                  <a:cubicBezTo>
                    <a:pt x="9" y="3"/>
                    <a:pt x="8" y="4"/>
                    <a:pt x="7" y="4"/>
                  </a:cubicBezTo>
                  <a:cubicBezTo>
                    <a:pt x="7" y="3"/>
                    <a:pt x="6" y="4"/>
                    <a:pt x="6" y="4"/>
                  </a:cubicBezTo>
                  <a:cubicBezTo>
                    <a:pt x="5" y="4"/>
                    <a:pt x="5" y="2"/>
                    <a:pt x="5" y="1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1" y="1"/>
                    <a:pt x="1" y="4"/>
                    <a:pt x="1" y="6"/>
                  </a:cubicBezTo>
                  <a:cubicBezTo>
                    <a:pt x="2" y="8"/>
                    <a:pt x="3" y="11"/>
                    <a:pt x="4" y="14"/>
                  </a:cubicBezTo>
                  <a:cubicBezTo>
                    <a:pt x="6" y="16"/>
                    <a:pt x="7" y="19"/>
                    <a:pt x="9" y="21"/>
                  </a:cubicBezTo>
                  <a:cubicBezTo>
                    <a:pt x="12" y="22"/>
                    <a:pt x="15" y="26"/>
                    <a:pt x="19" y="26"/>
                  </a:cubicBezTo>
                  <a:cubicBezTo>
                    <a:pt x="22" y="26"/>
                    <a:pt x="21" y="25"/>
                    <a:pt x="20" y="23"/>
                  </a:cubicBezTo>
                  <a:cubicBezTo>
                    <a:pt x="18" y="20"/>
                    <a:pt x="16" y="18"/>
                    <a:pt x="16" y="14"/>
                  </a:cubicBezTo>
                  <a:cubicBezTo>
                    <a:pt x="16" y="11"/>
                    <a:pt x="18" y="9"/>
                    <a:pt x="16" y="6"/>
                  </a:cubicBezTo>
                  <a:cubicBezTo>
                    <a:pt x="15" y="5"/>
                    <a:pt x="11" y="0"/>
                    <a:pt x="10" y="3"/>
                  </a:cubicBezTo>
                  <a:cubicBezTo>
                    <a:pt x="9" y="4"/>
                    <a:pt x="10" y="2"/>
                    <a:pt x="10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73" name="Freeform 715">
              <a:extLst>
                <a:ext uri="{FF2B5EF4-FFF2-40B4-BE49-F238E27FC236}">
                  <a16:creationId xmlns:a16="http://schemas.microsoft.com/office/drawing/2014/main" id="{162FCAA0-2535-DB41-87C9-EE905DECEC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04655" y="6264832"/>
              <a:ext cx="2799367" cy="1825318"/>
            </a:xfrm>
            <a:custGeom>
              <a:avLst/>
              <a:gdLst>
                <a:gd name="T0" fmla="*/ 279 w 300"/>
                <a:gd name="T1" fmla="*/ 37 h 195"/>
                <a:gd name="T2" fmla="*/ 244 w 300"/>
                <a:gd name="T3" fmla="*/ 1 h 195"/>
                <a:gd name="T4" fmla="*/ 223 w 300"/>
                <a:gd name="T5" fmla="*/ 18 h 195"/>
                <a:gd name="T6" fmla="*/ 214 w 300"/>
                <a:gd name="T7" fmla="*/ 27 h 195"/>
                <a:gd name="T8" fmla="*/ 205 w 300"/>
                <a:gd name="T9" fmla="*/ 39 h 195"/>
                <a:gd name="T10" fmla="*/ 224 w 300"/>
                <a:gd name="T11" fmla="*/ 46 h 195"/>
                <a:gd name="T12" fmla="*/ 197 w 300"/>
                <a:gd name="T13" fmla="*/ 55 h 195"/>
                <a:gd name="T14" fmla="*/ 180 w 300"/>
                <a:gd name="T15" fmla="*/ 66 h 195"/>
                <a:gd name="T16" fmla="*/ 146 w 300"/>
                <a:gd name="T17" fmla="*/ 75 h 195"/>
                <a:gd name="T18" fmla="*/ 121 w 300"/>
                <a:gd name="T19" fmla="*/ 70 h 195"/>
                <a:gd name="T20" fmla="*/ 94 w 300"/>
                <a:gd name="T21" fmla="*/ 56 h 195"/>
                <a:gd name="T22" fmla="*/ 66 w 300"/>
                <a:gd name="T23" fmla="*/ 30 h 195"/>
                <a:gd name="T24" fmla="*/ 56 w 300"/>
                <a:gd name="T25" fmla="*/ 44 h 195"/>
                <a:gd name="T26" fmla="*/ 44 w 300"/>
                <a:gd name="T27" fmla="*/ 51 h 195"/>
                <a:gd name="T28" fmla="*/ 34 w 300"/>
                <a:gd name="T29" fmla="*/ 63 h 195"/>
                <a:gd name="T30" fmla="*/ 28 w 300"/>
                <a:gd name="T31" fmla="*/ 76 h 195"/>
                <a:gd name="T32" fmla="*/ 11 w 300"/>
                <a:gd name="T33" fmla="*/ 84 h 195"/>
                <a:gd name="T34" fmla="*/ 1 w 300"/>
                <a:gd name="T35" fmla="*/ 91 h 195"/>
                <a:gd name="T36" fmla="*/ 7 w 300"/>
                <a:gd name="T37" fmla="*/ 103 h 195"/>
                <a:gd name="T38" fmla="*/ 23 w 300"/>
                <a:gd name="T39" fmla="*/ 111 h 195"/>
                <a:gd name="T40" fmla="*/ 27 w 300"/>
                <a:gd name="T41" fmla="*/ 121 h 195"/>
                <a:gd name="T42" fmla="*/ 27 w 300"/>
                <a:gd name="T43" fmla="*/ 135 h 195"/>
                <a:gd name="T44" fmla="*/ 40 w 300"/>
                <a:gd name="T45" fmla="*/ 140 h 195"/>
                <a:gd name="T46" fmla="*/ 62 w 300"/>
                <a:gd name="T47" fmla="*/ 154 h 195"/>
                <a:gd name="T48" fmla="*/ 74 w 300"/>
                <a:gd name="T49" fmla="*/ 156 h 195"/>
                <a:gd name="T50" fmla="*/ 92 w 300"/>
                <a:gd name="T51" fmla="*/ 151 h 195"/>
                <a:gd name="T52" fmla="*/ 106 w 300"/>
                <a:gd name="T53" fmla="*/ 146 h 195"/>
                <a:gd name="T54" fmla="*/ 116 w 300"/>
                <a:gd name="T55" fmla="*/ 155 h 195"/>
                <a:gd name="T56" fmla="*/ 117 w 300"/>
                <a:gd name="T57" fmla="*/ 166 h 195"/>
                <a:gd name="T58" fmla="*/ 119 w 300"/>
                <a:gd name="T59" fmla="*/ 178 h 195"/>
                <a:gd name="T60" fmla="*/ 125 w 300"/>
                <a:gd name="T61" fmla="*/ 187 h 195"/>
                <a:gd name="T62" fmla="*/ 134 w 300"/>
                <a:gd name="T63" fmla="*/ 186 h 195"/>
                <a:gd name="T64" fmla="*/ 143 w 300"/>
                <a:gd name="T65" fmla="*/ 182 h 195"/>
                <a:gd name="T66" fmla="*/ 155 w 300"/>
                <a:gd name="T67" fmla="*/ 180 h 195"/>
                <a:gd name="T68" fmla="*/ 168 w 300"/>
                <a:gd name="T69" fmla="*/ 186 h 195"/>
                <a:gd name="T70" fmla="*/ 175 w 300"/>
                <a:gd name="T71" fmla="*/ 195 h 195"/>
                <a:gd name="T72" fmla="*/ 189 w 300"/>
                <a:gd name="T73" fmla="*/ 186 h 195"/>
                <a:gd name="T74" fmla="*/ 202 w 300"/>
                <a:gd name="T75" fmla="*/ 182 h 195"/>
                <a:gd name="T76" fmla="*/ 215 w 300"/>
                <a:gd name="T77" fmla="*/ 173 h 195"/>
                <a:gd name="T78" fmla="*/ 221 w 300"/>
                <a:gd name="T79" fmla="*/ 164 h 195"/>
                <a:gd name="T80" fmla="*/ 228 w 300"/>
                <a:gd name="T81" fmla="*/ 156 h 195"/>
                <a:gd name="T82" fmla="*/ 232 w 300"/>
                <a:gd name="T83" fmla="*/ 149 h 195"/>
                <a:gd name="T84" fmla="*/ 236 w 300"/>
                <a:gd name="T85" fmla="*/ 143 h 195"/>
                <a:gd name="T86" fmla="*/ 231 w 300"/>
                <a:gd name="T87" fmla="*/ 139 h 195"/>
                <a:gd name="T88" fmla="*/ 229 w 300"/>
                <a:gd name="T89" fmla="*/ 132 h 195"/>
                <a:gd name="T90" fmla="*/ 221 w 300"/>
                <a:gd name="T91" fmla="*/ 115 h 195"/>
                <a:gd name="T92" fmla="*/ 229 w 300"/>
                <a:gd name="T93" fmla="*/ 106 h 195"/>
                <a:gd name="T94" fmla="*/ 238 w 300"/>
                <a:gd name="T95" fmla="*/ 102 h 195"/>
                <a:gd name="T96" fmla="*/ 220 w 300"/>
                <a:gd name="T97" fmla="*/ 102 h 195"/>
                <a:gd name="T98" fmla="*/ 221 w 300"/>
                <a:gd name="T99" fmla="*/ 90 h 195"/>
                <a:gd name="T100" fmla="*/ 234 w 300"/>
                <a:gd name="T101" fmla="*/ 87 h 195"/>
                <a:gd name="T102" fmla="*/ 238 w 300"/>
                <a:gd name="T103" fmla="*/ 89 h 195"/>
                <a:gd name="T104" fmla="*/ 259 w 300"/>
                <a:gd name="T105" fmla="*/ 77 h 195"/>
                <a:gd name="T106" fmla="*/ 271 w 300"/>
                <a:gd name="T107" fmla="*/ 72 h 195"/>
                <a:gd name="T108" fmla="*/ 281 w 300"/>
                <a:gd name="T109" fmla="*/ 60 h 195"/>
                <a:gd name="T110" fmla="*/ 295 w 300"/>
                <a:gd name="T111" fmla="*/ 4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0" h="195">
                  <a:moveTo>
                    <a:pt x="298" y="37"/>
                  </a:moveTo>
                  <a:cubicBezTo>
                    <a:pt x="298" y="35"/>
                    <a:pt x="294" y="36"/>
                    <a:pt x="293" y="37"/>
                  </a:cubicBezTo>
                  <a:cubicBezTo>
                    <a:pt x="291" y="37"/>
                    <a:pt x="290" y="38"/>
                    <a:pt x="288" y="39"/>
                  </a:cubicBezTo>
                  <a:cubicBezTo>
                    <a:pt x="286" y="40"/>
                    <a:pt x="279" y="40"/>
                    <a:pt x="279" y="37"/>
                  </a:cubicBezTo>
                  <a:cubicBezTo>
                    <a:pt x="277" y="33"/>
                    <a:pt x="276" y="31"/>
                    <a:pt x="272" y="29"/>
                  </a:cubicBezTo>
                  <a:cubicBezTo>
                    <a:pt x="269" y="28"/>
                    <a:pt x="263" y="28"/>
                    <a:pt x="262" y="24"/>
                  </a:cubicBezTo>
                  <a:cubicBezTo>
                    <a:pt x="261" y="18"/>
                    <a:pt x="259" y="11"/>
                    <a:pt x="255" y="6"/>
                  </a:cubicBezTo>
                  <a:cubicBezTo>
                    <a:pt x="252" y="3"/>
                    <a:pt x="248" y="3"/>
                    <a:pt x="244" y="1"/>
                  </a:cubicBezTo>
                  <a:cubicBezTo>
                    <a:pt x="240" y="0"/>
                    <a:pt x="233" y="1"/>
                    <a:pt x="229" y="3"/>
                  </a:cubicBezTo>
                  <a:cubicBezTo>
                    <a:pt x="228" y="4"/>
                    <a:pt x="226" y="5"/>
                    <a:pt x="225" y="6"/>
                  </a:cubicBezTo>
                  <a:cubicBezTo>
                    <a:pt x="225" y="7"/>
                    <a:pt x="228" y="7"/>
                    <a:pt x="228" y="8"/>
                  </a:cubicBezTo>
                  <a:cubicBezTo>
                    <a:pt x="229" y="12"/>
                    <a:pt x="224" y="15"/>
                    <a:pt x="223" y="18"/>
                  </a:cubicBezTo>
                  <a:cubicBezTo>
                    <a:pt x="222" y="19"/>
                    <a:pt x="222" y="20"/>
                    <a:pt x="222" y="21"/>
                  </a:cubicBezTo>
                  <a:cubicBezTo>
                    <a:pt x="222" y="22"/>
                    <a:pt x="222" y="22"/>
                    <a:pt x="222" y="23"/>
                  </a:cubicBezTo>
                  <a:cubicBezTo>
                    <a:pt x="222" y="25"/>
                    <a:pt x="219" y="25"/>
                    <a:pt x="217" y="26"/>
                  </a:cubicBezTo>
                  <a:cubicBezTo>
                    <a:pt x="216" y="26"/>
                    <a:pt x="215" y="27"/>
                    <a:pt x="214" y="27"/>
                  </a:cubicBezTo>
                  <a:cubicBezTo>
                    <a:pt x="213" y="27"/>
                    <a:pt x="208" y="25"/>
                    <a:pt x="208" y="25"/>
                  </a:cubicBezTo>
                  <a:cubicBezTo>
                    <a:pt x="207" y="27"/>
                    <a:pt x="206" y="30"/>
                    <a:pt x="205" y="32"/>
                  </a:cubicBezTo>
                  <a:cubicBezTo>
                    <a:pt x="205" y="33"/>
                    <a:pt x="204" y="34"/>
                    <a:pt x="204" y="35"/>
                  </a:cubicBezTo>
                  <a:cubicBezTo>
                    <a:pt x="204" y="35"/>
                    <a:pt x="202" y="41"/>
                    <a:pt x="205" y="39"/>
                  </a:cubicBezTo>
                  <a:cubicBezTo>
                    <a:pt x="206" y="38"/>
                    <a:pt x="206" y="38"/>
                    <a:pt x="208" y="38"/>
                  </a:cubicBezTo>
                  <a:cubicBezTo>
                    <a:pt x="209" y="38"/>
                    <a:pt x="211" y="40"/>
                    <a:pt x="212" y="39"/>
                  </a:cubicBezTo>
                  <a:cubicBezTo>
                    <a:pt x="216" y="36"/>
                    <a:pt x="219" y="38"/>
                    <a:pt x="222" y="42"/>
                  </a:cubicBezTo>
                  <a:cubicBezTo>
                    <a:pt x="223" y="43"/>
                    <a:pt x="225" y="45"/>
                    <a:pt x="224" y="46"/>
                  </a:cubicBezTo>
                  <a:cubicBezTo>
                    <a:pt x="224" y="46"/>
                    <a:pt x="220" y="45"/>
                    <a:pt x="219" y="45"/>
                  </a:cubicBezTo>
                  <a:cubicBezTo>
                    <a:pt x="216" y="46"/>
                    <a:pt x="212" y="46"/>
                    <a:pt x="209" y="47"/>
                  </a:cubicBezTo>
                  <a:cubicBezTo>
                    <a:pt x="206" y="48"/>
                    <a:pt x="206" y="54"/>
                    <a:pt x="202" y="54"/>
                  </a:cubicBezTo>
                  <a:cubicBezTo>
                    <a:pt x="200" y="54"/>
                    <a:pt x="198" y="53"/>
                    <a:pt x="197" y="55"/>
                  </a:cubicBezTo>
                  <a:cubicBezTo>
                    <a:pt x="196" y="56"/>
                    <a:pt x="194" y="58"/>
                    <a:pt x="192" y="58"/>
                  </a:cubicBezTo>
                  <a:cubicBezTo>
                    <a:pt x="189" y="57"/>
                    <a:pt x="183" y="53"/>
                    <a:pt x="182" y="59"/>
                  </a:cubicBezTo>
                  <a:cubicBezTo>
                    <a:pt x="182" y="61"/>
                    <a:pt x="184" y="62"/>
                    <a:pt x="184" y="63"/>
                  </a:cubicBezTo>
                  <a:cubicBezTo>
                    <a:pt x="184" y="65"/>
                    <a:pt x="181" y="65"/>
                    <a:pt x="180" y="66"/>
                  </a:cubicBezTo>
                  <a:cubicBezTo>
                    <a:pt x="177" y="69"/>
                    <a:pt x="176" y="72"/>
                    <a:pt x="172" y="72"/>
                  </a:cubicBezTo>
                  <a:cubicBezTo>
                    <a:pt x="167" y="72"/>
                    <a:pt x="162" y="72"/>
                    <a:pt x="157" y="73"/>
                  </a:cubicBezTo>
                  <a:cubicBezTo>
                    <a:pt x="155" y="74"/>
                    <a:pt x="151" y="78"/>
                    <a:pt x="150" y="77"/>
                  </a:cubicBezTo>
                  <a:cubicBezTo>
                    <a:pt x="148" y="77"/>
                    <a:pt x="147" y="75"/>
                    <a:pt x="146" y="75"/>
                  </a:cubicBezTo>
                  <a:cubicBezTo>
                    <a:pt x="144" y="75"/>
                    <a:pt x="143" y="75"/>
                    <a:pt x="141" y="75"/>
                  </a:cubicBezTo>
                  <a:cubicBezTo>
                    <a:pt x="139" y="74"/>
                    <a:pt x="137" y="74"/>
                    <a:pt x="135" y="72"/>
                  </a:cubicBezTo>
                  <a:cubicBezTo>
                    <a:pt x="133" y="71"/>
                    <a:pt x="132" y="71"/>
                    <a:pt x="131" y="70"/>
                  </a:cubicBezTo>
                  <a:cubicBezTo>
                    <a:pt x="127" y="70"/>
                    <a:pt x="125" y="70"/>
                    <a:pt x="121" y="70"/>
                  </a:cubicBezTo>
                  <a:cubicBezTo>
                    <a:pt x="118" y="70"/>
                    <a:pt x="113" y="71"/>
                    <a:pt x="109" y="70"/>
                  </a:cubicBezTo>
                  <a:cubicBezTo>
                    <a:pt x="108" y="70"/>
                    <a:pt x="107" y="68"/>
                    <a:pt x="107" y="67"/>
                  </a:cubicBezTo>
                  <a:cubicBezTo>
                    <a:pt x="105" y="65"/>
                    <a:pt x="104" y="63"/>
                    <a:pt x="102" y="61"/>
                  </a:cubicBezTo>
                  <a:cubicBezTo>
                    <a:pt x="99" y="59"/>
                    <a:pt x="97" y="56"/>
                    <a:pt x="94" y="56"/>
                  </a:cubicBezTo>
                  <a:cubicBezTo>
                    <a:pt x="92" y="56"/>
                    <a:pt x="81" y="56"/>
                    <a:pt x="83" y="52"/>
                  </a:cubicBezTo>
                  <a:cubicBezTo>
                    <a:pt x="85" y="48"/>
                    <a:pt x="84" y="41"/>
                    <a:pt x="79" y="38"/>
                  </a:cubicBezTo>
                  <a:cubicBezTo>
                    <a:pt x="75" y="35"/>
                    <a:pt x="70" y="35"/>
                    <a:pt x="69" y="29"/>
                  </a:cubicBezTo>
                  <a:cubicBezTo>
                    <a:pt x="68" y="30"/>
                    <a:pt x="67" y="29"/>
                    <a:pt x="66" y="30"/>
                  </a:cubicBezTo>
                  <a:cubicBezTo>
                    <a:pt x="65" y="31"/>
                    <a:pt x="65" y="31"/>
                    <a:pt x="65" y="32"/>
                  </a:cubicBezTo>
                  <a:cubicBezTo>
                    <a:pt x="63" y="35"/>
                    <a:pt x="60" y="34"/>
                    <a:pt x="59" y="37"/>
                  </a:cubicBezTo>
                  <a:cubicBezTo>
                    <a:pt x="59" y="39"/>
                    <a:pt x="61" y="41"/>
                    <a:pt x="60" y="42"/>
                  </a:cubicBezTo>
                  <a:cubicBezTo>
                    <a:pt x="59" y="43"/>
                    <a:pt x="57" y="44"/>
                    <a:pt x="56" y="44"/>
                  </a:cubicBezTo>
                  <a:cubicBezTo>
                    <a:pt x="55" y="45"/>
                    <a:pt x="54" y="43"/>
                    <a:pt x="53" y="44"/>
                  </a:cubicBezTo>
                  <a:cubicBezTo>
                    <a:pt x="51" y="44"/>
                    <a:pt x="50" y="43"/>
                    <a:pt x="48" y="42"/>
                  </a:cubicBezTo>
                  <a:cubicBezTo>
                    <a:pt x="47" y="41"/>
                    <a:pt x="46" y="46"/>
                    <a:pt x="45" y="47"/>
                  </a:cubicBezTo>
                  <a:cubicBezTo>
                    <a:pt x="45" y="48"/>
                    <a:pt x="44" y="50"/>
                    <a:pt x="44" y="51"/>
                  </a:cubicBezTo>
                  <a:cubicBezTo>
                    <a:pt x="44" y="53"/>
                    <a:pt x="45" y="53"/>
                    <a:pt x="45" y="54"/>
                  </a:cubicBezTo>
                  <a:cubicBezTo>
                    <a:pt x="45" y="56"/>
                    <a:pt x="39" y="54"/>
                    <a:pt x="39" y="54"/>
                  </a:cubicBezTo>
                  <a:cubicBezTo>
                    <a:pt x="37" y="55"/>
                    <a:pt x="33" y="55"/>
                    <a:pt x="32" y="56"/>
                  </a:cubicBezTo>
                  <a:cubicBezTo>
                    <a:pt x="33" y="55"/>
                    <a:pt x="34" y="62"/>
                    <a:pt x="34" y="63"/>
                  </a:cubicBezTo>
                  <a:cubicBezTo>
                    <a:pt x="35" y="64"/>
                    <a:pt x="36" y="65"/>
                    <a:pt x="37" y="66"/>
                  </a:cubicBezTo>
                  <a:cubicBezTo>
                    <a:pt x="37" y="67"/>
                    <a:pt x="34" y="69"/>
                    <a:pt x="33" y="70"/>
                  </a:cubicBezTo>
                  <a:cubicBezTo>
                    <a:pt x="32" y="71"/>
                    <a:pt x="33" y="74"/>
                    <a:pt x="32" y="74"/>
                  </a:cubicBezTo>
                  <a:cubicBezTo>
                    <a:pt x="31" y="75"/>
                    <a:pt x="29" y="75"/>
                    <a:pt x="28" y="76"/>
                  </a:cubicBezTo>
                  <a:cubicBezTo>
                    <a:pt x="26" y="77"/>
                    <a:pt x="25" y="78"/>
                    <a:pt x="24" y="79"/>
                  </a:cubicBezTo>
                  <a:cubicBezTo>
                    <a:pt x="22" y="79"/>
                    <a:pt x="21" y="79"/>
                    <a:pt x="19" y="80"/>
                  </a:cubicBezTo>
                  <a:cubicBezTo>
                    <a:pt x="17" y="80"/>
                    <a:pt x="16" y="81"/>
                    <a:pt x="15" y="83"/>
                  </a:cubicBezTo>
                  <a:cubicBezTo>
                    <a:pt x="15" y="83"/>
                    <a:pt x="11" y="84"/>
                    <a:pt x="11" y="84"/>
                  </a:cubicBezTo>
                  <a:cubicBezTo>
                    <a:pt x="11" y="84"/>
                    <a:pt x="11" y="83"/>
                    <a:pt x="11" y="83"/>
                  </a:cubicBezTo>
                  <a:cubicBezTo>
                    <a:pt x="10" y="83"/>
                    <a:pt x="9" y="83"/>
                    <a:pt x="7" y="83"/>
                  </a:cubicBezTo>
                  <a:cubicBezTo>
                    <a:pt x="6" y="83"/>
                    <a:pt x="3" y="85"/>
                    <a:pt x="3" y="86"/>
                  </a:cubicBezTo>
                  <a:cubicBezTo>
                    <a:pt x="2" y="88"/>
                    <a:pt x="1" y="90"/>
                    <a:pt x="1" y="91"/>
                  </a:cubicBezTo>
                  <a:cubicBezTo>
                    <a:pt x="0" y="93"/>
                    <a:pt x="3" y="95"/>
                    <a:pt x="4" y="95"/>
                  </a:cubicBezTo>
                  <a:cubicBezTo>
                    <a:pt x="7" y="95"/>
                    <a:pt x="6" y="95"/>
                    <a:pt x="7" y="98"/>
                  </a:cubicBezTo>
                  <a:cubicBezTo>
                    <a:pt x="7" y="99"/>
                    <a:pt x="8" y="99"/>
                    <a:pt x="8" y="101"/>
                  </a:cubicBezTo>
                  <a:cubicBezTo>
                    <a:pt x="8" y="101"/>
                    <a:pt x="7" y="103"/>
                    <a:pt x="7" y="103"/>
                  </a:cubicBezTo>
                  <a:cubicBezTo>
                    <a:pt x="9" y="104"/>
                    <a:pt x="10" y="104"/>
                    <a:pt x="11" y="105"/>
                  </a:cubicBezTo>
                  <a:cubicBezTo>
                    <a:pt x="13" y="107"/>
                    <a:pt x="12" y="109"/>
                    <a:pt x="14" y="110"/>
                  </a:cubicBezTo>
                  <a:cubicBezTo>
                    <a:pt x="16" y="111"/>
                    <a:pt x="18" y="112"/>
                    <a:pt x="20" y="113"/>
                  </a:cubicBezTo>
                  <a:cubicBezTo>
                    <a:pt x="21" y="113"/>
                    <a:pt x="22" y="112"/>
                    <a:pt x="23" y="111"/>
                  </a:cubicBezTo>
                  <a:cubicBezTo>
                    <a:pt x="26" y="109"/>
                    <a:pt x="31" y="110"/>
                    <a:pt x="33" y="113"/>
                  </a:cubicBezTo>
                  <a:cubicBezTo>
                    <a:pt x="34" y="115"/>
                    <a:pt x="32" y="116"/>
                    <a:pt x="31" y="117"/>
                  </a:cubicBezTo>
                  <a:cubicBezTo>
                    <a:pt x="30" y="118"/>
                    <a:pt x="30" y="118"/>
                    <a:pt x="30" y="119"/>
                  </a:cubicBezTo>
                  <a:cubicBezTo>
                    <a:pt x="29" y="121"/>
                    <a:pt x="28" y="121"/>
                    <a:pt x="27" y="121"/>
                  </a:cubicBezTo>
                  <a:cubicBezTo>
                    <a:pt x="24" y="123"/>
                    <a:pt x="32" y="126"/>
                    <a:pt x="29" y="128"/>
                  </a:cubicBezTo>
                  <a:cubicBezTo>
                    <a:pt x="28" y="130"/>
                    <a:pt x="27" y="129"/>
                    <a:pt x="25" y="129"/>
                  </a:cubicBezTo>
                  <a:cubicBezTo>
                    <a:pt x="21" y="128"/>
                    <a:pt x="26" y="132"/>
                    <a:pt x="26" y="132"/>
                  </a:cubicBezTo>
                  <a:cubicBezTo>
                    <a:pt x="26" y="134"/>
                    <a:pt x="25" y="135"/>
                    <a:pt x="27" y="135"/>
                  </a:cubicBezTo>
                  <a:cubicBezTo>
                    <a:pt x="29" y="136"/>
                    <a:pt x="29" y="137"/>
                    <a:pt x="31" y="138"/>
                  </a:cubicBezTo>
                  <a:cubicBezTo>
                    <a:pt x="33" y="138"/>
                    <a:pt x="34" y="140"/>
                    <a:pt x="36" y="141"/>
                  </a:cubicBezTo>
                  <a:cubicBezTo>
                    <a:pt x="36" y="141"/>
                    <a:pt x="37" y="142"/>
                    <a:pt x="38" y="142"/>
                  </a:cubicBezTo>
                  <a:cubicBezTo>
                    <a:pt x="39" y="142"/>
                    <a:pt x="38" y="140"/>
                    <a:pt x="40" y="140"/>
                  </a:cubicBezTo>
                  <a:cubicBezTo>
                    <a:pt x="44" y="140"/>
                    <a:pt x="46" y="147"/>
                    <a:pt x="50" y="147"/>
                  </a:cubicBezTo>
                  <a:cubicBezTo>
                    <a:pt x="52" y="147"/>
                    <a:pt x="52" y="150"/>
                    <a:pt x="54" y="150"/>
                  </a:cubicBezTo>
                  <a:cubicBezTo>
                    <a:pt x="56" y="151"/>
                    <a:pt x="57" y="153"/>
                    <a:pt x="58" y="153"/>
                  </a:cubicBezTo>
                  <a:cubicBezTo>
                    <a:pt x="60" y="151"/>
                    <a:pt x="60" y="154"/>
                    <a:pt x="62" y="154"/>
                  </a:cubicBezTo>
                  <a:cubicBezTo>
                    <a:pt x="63" y="154"/>
                    <a:pt x="63" y="153"/>
                    <a:pt x="64" y="153"/>
                  </a:cubicBezTo>
                  <a:cubicBezTo>
                    <a:pt x="65" y="153"/>
                    <a:pt x="65" y="154"/>
                    <a:pt x="66" y="155"/>
                  </a:cubicBezTo>
                  <a:cubicBezTo>
                    <a:pt x="68" y="155"/>
                    <a:pt x="70" y="155"/>
                    <a:pt x="72" y="154"/>
                  </a:cubicBezTo>
                  <a:cubicBezTo>
                    <a:pt x="75" y="153"/>
                    <a:pt x="73" y="155"/>
                    <a:pt x="74" y="156"/>
                  </a:cubicBezTo>
                  <a:cubicBezTo>
                    <a:pt x="74" y="156"/>
                    <a:pt x="76" y="153"/>
                    <a:pt x="77" y="153"/>
                  </a:cubicBezTo>
                  <a:cubicBezTo>
                    <a:pt x="78" y="152"/>
                    <a:pt x="80" y="152"/>
                    <a:pt x="81" y="153"/>
                  </a:cubicBezTo>
                  <a:cubicBezTo>
                    <a:pt x="83" y="155"/>
                    <a:pt x="85" y="153"/>
                    <a:pt x="87" y="154"/>
                  </a:cubicBezTo>
                  <a:cubicBezTo>
                    <a:pt x="89" y="155"/>
                    <a:pt x="91" y="153"/>
                    <a:pt x="92" y="151"/>
                  </a:cubicBezTo>
                  <a:cubicBezTo>
                    <a:pt x="93" y="151"/>
                    <a:pt x="93" y="150"/>
                    <a:pt x="94" y="150"/>
                  </a:cubicBezTo>
                  <a:cubicBezTo>
                    <a:pt x="95" y="149"/>
                    <a:pt x="96" y="150"/>
                    <a:pt x="97" y="149"/>
                  </a:cubicBezTo>
                  <a:cubicBezTo>
                    <a:pt x="98" y="148"/>
                    <a:pt x="99" y="146"/>
                    <a:pt x="101" y="147"/>
                  </a:cubicBezTo>
                  <a:cubicBezTo>
                    <a:pt x="103" y="148"/>
                    <a:pt x="103" y="148"/>
                    <a:pt x="106" y="146"/>
                  </a:cubicBezTo>
                  <a:cubicBezTo>
                    <a:pt x="107" y="145"/>
                    <a:pt x="109" y="148"/>
                    <a:pt x="109" y="149"/>
                  </a:cubicBezTo>
                  <a:cubicBezTo>
                    <a:pt x="108" y="151"/>
                    <a:pt x="106" y="152"/>
                    <a:pt x="108" y="152"/>
                  </a:cubicBezTo>
                  <a:cubicBezTo>
                    <a:pt x="111" y="152"/>
                    <a:pt x="111" y="152"/>
                    <a:pt x="114" y="151"/>
                  </a:cubicBezTo>
                  <a:cubicBezTo>
                    <a:pt x="115" y="151"/>
                    <a:pt x="116" y="154"/>
                    <a:pt x="116" y="155"/>
                  </a:cubicBezTo>
                  <a:cubicBezTo>
                    <a:pt x="116" y="155"/>
                    <a:pt x="116" y="157"/>
                    <a:pt x="117" y="156"/>
                  </a:cubicBezTo>
                  <a:cubicBezTo>
                    <a:pt x="117" y="156"/>
                    <a:pt x="119" y="156"/>
                    <a:pt x="119" y="157"/>
                  </a:cubicBezTo>
                  <a:cubicBezTo>
                    <a:pt x="119" y="158"/>
                    <a:pt x="117" y="159"/>
                    <a:pt x="118" y="160"/>
                  </a:cubicBezTo>
                  <a:cubicBezTo>
                    <a:pt x="119" y="162"/>
                    <a:pt x="118" y="165"/>
                    <a:pt x="117" y="166"/>
                  </a:cubicBezTo>
                  <a:cubicBezTo>
                    <a:pt x="116" y="168"/>
                    <a:pt x="114" y="169"/>
                    <a:pt x="113" y="170"/>
                  </a:cubicBezTo>
                  <a:cubicBezTo>
                    <a:pt x="113" y="171"/>
                    <a:pt x="113" y="176"/>
                    <a:pt x="112" y="175"/>
                  </a:cubicBezTo>
                  <a:cubicBezTo>
                    <a:pt x="113" y="176"/>
                    <a:pt x="119" y="173"/>
                    <a:pt x="120" y="175"/>
                  </a:cubicBezTo>
                  <a:cubicBezTo>
                    <a:pt x="120" y="175"/>
                    <a:pt x="118" y="176"/>
                    <a:pt x="119" y="178"/>
                  </a:cubicBezTo>
                  <a:cubicBezTo>
                    <a:pt x="120" y="180"/>
                    <a:pt x="123" y="180"/>
                    <a:pt x="122" y="181"/>
                  </a:cubicBezTo>
                  <a:cubicBezTo>
                    <a:pt x="122" y="182"/>
                    <a:pt x="121" y="184"/>
                    <a:pt x="121" y="185"/>
                  </a:cubicBezTo>
                  <a:cubicBezTo>
                    <a:pt x="122" y="186"/>
                    <a:pt x="125" y="185"/>
                    <a:pt x="125" y="186"/>
                  </a:cubicBezTo>
                  <a:cubicBezTo>
                    <a:pt x="125" y="186"/>
                    <a:pt x="125" y="187"/>
                    <a:pt x="125" y="187"/>
                  </a:cubicBezTo>
                  <a:cubicBezTo>
                    <a:pt x="125" y="189"/>
                    <a:pt x="126" y="188"/>
                    <a:pt x="127" y="188"/>
                  </a:cubicBezTo>
                  <a:cubicBezTo>
                    <a:pt x="128" y="188"/>
                    <a:pt x="129" y="187"/>
                    <a:pt x="130" y="188"/>
                  </a:cubicBezTo>
                  <a:cubicBezTo>
                    <a:pt x="131" y="188"/>
                    <a:pt x="132" y="189"/>
                    <a:pt x="133" y="190"/>
                  </a:cubicBezTo>
                  <a:cubicBezTo>
                    <a:pt x="135" y="191"/>
                    <a:pt x="134" y="187"/>
                    <a:pt x="134" y="186"/>
                  </a:cubicBezTo>
                  <a:cubicBezTo>
                    <a:pt x="132" y="182"/>
                    <a:pt x="134" y="184"/>
                    <a:pt x="136" y="182"/>
                  </a:cubicBezTo>
                  <a:cubicBezTo>
                    <a:pt x="138" y="181"/>
                    <a:pt x="137" y="182"/>
                    <a:pt x="139" y="183"/>
                  </a:cubicBezTo>
                  <a:cubicBezTo>
                    <a:pt x="139" y="183"/>
                    <a:pt x="141" y="182"/>
                    <a:pt x="141" y="182"/>
                  </a:cubicBezTo>
                  <a:cubicBezTo>
                    <a:pt x="141" y="183"/>
                    <a:pt x="143" y="181"/>
                    <a:pt x="143" y="182"/>
                  </a:cubicBezTo>
                  <a:cubicBezTo>
                    <a:pt x="144" y="183"/>
                    <a:pt x="144" y="184"/>
                    <a:pt x="146" y="182"/>
                  </a:cubicBezTo>
                  <a:cubicBezTo>
                    <a:pt x="147" y="181"/>
                    <a:pt x="147" y="182"/>
                    <a:pt x="148" y="181"/>
                  </a:cubicBezTo>
                  <a:cubicBezTo>
                    <a:pt x="149" y="180"/>
                    <a:pt x="149" y="178"/>
                    <a:pt x="151" y="178"/>
                  </a:cubicBezTo>
                  <a:cubicBezTo>
                    <a:pt x="152" y="178"/>
                    <a:pt x="153" y="180"/>
                    <a:pt x="155" y="180"/>
                  </a:cubicBezTo>
                  <a:cubicBezTo>
                    <a:pt x="155" y="180"/>
                    <a:pt x="159" y="181"/>
                    <a:pt x="159" y="181"/>
                  </a:cubicBezTo>
                  <a:cubicBezTo>
                    <a:pt x="159" y="182"/>
                    <a:pt x="157" y="183"/>
                    <a:pt x="157" y="184"/>
                  </a:cubicBezTo>
                  <a:cubicBezTo>
                    <a:pt x="158" y="185"/>
                    <a:pt x="160" y="186"/>
                    <a:pt x="161" y="187"/>
                  </a:cubicBezTo>
                  <a:cubicBezTo>
                    <a:pt x="163" y="188"/>
                    <a:pt x="167" y="189"/>
                    <a:pt x="168" y="186"/>
                  </a:cubicBezTo>
                  <a:cubicBezTo>
                    <a:pt x="168" y="186"/>
                    <a:pt x="170" y="188"/>
                    <a:pt x="170" y="188"/>
                  </a:cubicBezTo>
                  <a:cubicBezTo>
                    <a:pt x="171" y="189"/>
                    <a:pt x="172" y="187"/>
                    <a:pt x="174" y="188"/>
                  </a:cubicBezTo>
                  <a:cubicBezTo>
                    <a:pt x="175" y="189"/>
                    <a:pt x="173" y="190"/>
                    <a:pt x="173" y="191"/>
                  </a:cubicBezTo>
                  <a:cubicBezTo>
                    <a:pt x="173" y="192"/>
                    <a:pt x="175" y="194"/>
                    <a:pt x="175" y="195"/>
                  </a:cubicBezTo>
                  <a:cubicBezTo>
                    <a:pt x="176" y="195"/>
                    <a:pt x="177" y="194"/>
                    <a:pt x="178" y="194"/>
                  </a:cubicBezTo>
                  <a:cubicBezTo>
                    <a:pt x="178" y="193"/>
                    <a:pt x="175" y="192"/>
                    <a:pt x="176" y="191"/>
                  </a:cubicBezTo>
                  <a:cubicBezTo>
                    <a:pt x="178" y="188"/>
                    <a:pt x="180" y="188"/>
                    <a:pt x="183" y="187"/>
                  </a:cubicBezTo>
                  <a:cubicBezTo>
                    <a:pt x="185" y="186"/>
                    <a:pt x="187" y="186"/>
                    <a:pt x="189" y="186"/>
                  </a:cubicBezTo>
                  <a:cubicBezTo>
                    <a:pt x="190" y="186"/>
                    <a:pt x="190" y="184"/>
                    <a:pt x="191" y="184"/>
                  </a:cubicBezTo>
                  <a:cubicBezTo>
                    <a:pt x="193" y="184"/>
                    <a:pt x="192" y="183"/>
                    <a:pt x="192" y="182"/>
                  </a:cubicBezTo>
                  <a:cubicBezTo>
                    <a:pt x="192" y="183"/>
                    <a:pt x="196" y="182"/>
                    <a:pt x="196" y="182"/>
                  </a:cubicBezTo>
                  <a:cubicBezTo>
                    <a:pt x="198" y="181"/>
                    <a:pt x="200" y="182"/>
                    <a:pt x="202" y="182"/>
                  </a:cubicBezTo>
                  <a:cubicBezTo>
                    <a:pt x="204" y="182"/>
                    <a:pt x="205" y="181"/>
                    <a:pt x="207" y="180"/>
                  </a:cubicBezTo>
                  <a:cubicBezTo>
                    <a:pt x="208" y="180"/>
                    <a:pt x="208" y="177"/>
                    <a:pt x="209" y="177"/>
                  </a:cubicBezTo>
                  <a:cubicBezTo>
                    <a:pt x="211" y="177"/>
                    <a:pt x="212" y="176"/>
                    <a:pt x="213" y="175"/>
                  </a:cubicBezTo>
                  <a:cubicBezTo>
                    <a:pt x="214" y="175"/>
                    <a:pt x="215" y="174"/>
                    <a:pt x="215" y="173"/>
                  </a:cubicBezTo>
                  <a:cubicBezTo>
                    <a:pt x="214" y="173"/>
                    <a:pt x="218" y="172"/>
                    <a:pt x="218" y="172"/>
                  </a:cubicBezTo>
                  <a:cubicBezTo>
                    <a:pt x="219" y="171"/>
                    <a:pt x="220" y="169"/>
                    <a:pt x="221" y="168"/>
                  </a:cubicBezTo>
                  <a:cubicBezTo>
                    <a:pt x="222" y="167"/>
                    <a:pt x="222" y="167"/>
                    <a:pt x="222" y="166"/>
                  </a:cubicBezTo>
                  <a:cubicBezTo>
                    <a:pt x="223" y="164"/>
                    <a:pt x="221" y="165"/>
                    <a:pt x="221" y="164"/>
                  </a:cubicBezTo>
                  <a:cubicBezTo>
                    <a:pt x="221" y="164"/>
                    <a:pt x="226" y="164"/>
                    <a:pt x="223" y="162"/>
                  </a:cubicBezTo>
                  <a:cubicBezTo>
                    <a:pt x="222" y="161"/>
                    <a:pt x="223" y="161"/>
                    <a:pt x="224" y="161"/>
                  </a:cubicBezTo>
                  <a:cubicBezTo>
                    <a:pt x="225" y="161"/>
                    <a:pt x="225" y="160"/>
                    <a:pt x="226" y="159"/>
                  </a:cubicBezTo>
                  <a:cubicBezTo>
                    <a:pt x="227" y="158"/>
                    <a:pt x="227" y="157"/>
                    <a:pt x="228" y="156"/>
                  </a:cubicBezTo>
                  <a:cubicBezTo>
                    <a:pt x="228" y="156"/>
                    <a:pt x="228" y="154"/>
                    <a:pt x="228" y="154"/>
                  </a:cubicBezTo>
                  <a:cubicBezTo>
                    <a:pt x="229" y="153"/>
                    <a:pt x="230" y="153"/>
                    <a:pt x="231" y="152"/>
                  </a:cubicBezTo>
                  <a:cubicBezTo>
                    <a:pt x="232" y="151"/>
                    <a:pt x="231" y="150"/>
                    <a:pt x="231" y="150"/>
                  </a:cubicBezTo>
                  <a:cubicBezTo>
                    <a:pt x="231" y="149"/>
                    <a:pt x="232" y="149"/>
                    <a:pt x="232" y="149"/>
                  </a:cubicBezTo>
                  <a:cubicBezTo>
                    <a:pt x="233" y="149"/>
                    <a:pt x="232" y="147"/>
                    <a:pt x="232" y="147"/>
                  </a:cubicBezTo>
                  <a:cubicBezTo>
                    <a:pt x="232" y="147"/>
                    <a:pt x="234" y="148"/>
                    <a:pt x="234" y="147"/>
                  </a:cubicBezTo>
                  <a:cubicBezTo>
                    <a:pt x="236" y="146"/>
                    <a:pt x="234" y="146"/>
                    <a:pt x="233" y="145"/>
                  </a:cubicBezTo>
                  <a:cubicBezTo>
                    <a:pt x="233" y="145"/>
                    <a:pt x="236" y="143"/>
                    <a:pt x="236" y="143"/>
                  </a:cubicBezTo>
                  <a:cubicBezTo>
                    <a:pt x="235" y="145"/>
                    <a:pt x="232" y="142"/>
                    <a:pt x="231" y="141"/>
                  </a:cubicBezTo>
                  <a:cubicBezTo>
                    <a:pt x="231" y="141"/>
                    <a:pt x="230" y="142"/>
                    <a:pt x="229" y="142"/>
                  </a:cubicBezTo>
                  <a:cubicBezTo>
                    <a:pt x="228" y="143"/>
                    <a:pt x="227" y="141"/>
                    <a:pt x="226" y="142"/>
                  </a:cubicBezTo>
                  <a:cubicBezTo>
                    <a:pt x="228" y="141"/>
                    <a:pt x="230" y="140"/>
                    <a:pt x="231" y="139"/>
                  </a:cubicBezTo>
                  <a:cubicBezTo>
                    <a:pt x="232" y="138"/>
                    <a:pt x="235" y="138"/>
                    <a:pt x="233" y="136"/>
                  </a:cubicBezTo>
                  <a:cubicBezTo>
                    <a:pt x="231" y="135"/>
                    <a:pt x="230" y="134"/>
                    <a:pt x="228" y="132"/>
                  </a:cubicBezTo>
                  <a:cubicBezTo>
                    <a:pt x="228" y="131"/>
                    <a:pt x="223" y="133"/>
                    <a:pt x="223" y="130"/>
                  </a:cubicBezTo>
                  <a:cubicBezTo>
                    <a:pt x="223" y="132"/>
                    <a:pt x="228" y="132"/>
                    <a:pt x="229" y="132"/>
                  </a:cubicBezTo>
                  <a:cubicBezTo>
                    <a:pt x="230" y="132"/>
                    <a:pt x="233" y="135"/>
                    <a:pt x="234" y="133"/>
                  </a:cubicBezTo>
                  <a:cubicBezTo>
                    <a:pt x="235" y="131"/>
                    <a:pt x="229" y="129"/>
                    <a:pt x="229" y="127"/>
                  </a:cubicBezTo>
                  <a:cubicBezTo>
                    <a:pt x="228" y="125"/>
                    <a:pt x="228" y="121"/>
                    <a:pt x="226" y="120"/>
                  </a:cubicBezTo>
                  <a:cubicBezTo>
                    <a:pt x="225" y="118"/>
                    <a:pt x="219" y="118"/>
                    <a:pt x="221" y="115"/>
                  </a:cubicBezTo>
                  <a:cubicBezTo>
                    <a:pt x="222" y="113"/>
                    <a:pt x="223" y="112"/>
                    <a:pt x="224" y="111"/>
                  </a:cubicBezTo>
                  <a:cubicBezTo>
                    <a:pt x="226" y="109"/>
                    <a:pt x="224" y="110"/>
                    <a:pt x="225" y="109"/>
                  </a:cubicBezTo>
                  <a:cubicBezTo>
                    <a:pt x="225" y="108"/>
                    <a:pt x="228" y="109"/>
                    <a:pt x="228" y="109"/>
                  </a:cubicBezTo>
                  <a:cubicBezTo>
                    <a:pt x="229" y="108"/>
                    <a:pt x="227" y="107"/>
                    <a:pt x="229" y="106"/>
                  </a:cubicBezTo>
                  <a:cubicBezTo>
                    <a:pt x="231" y="106"/>
                    <a:pt x="232" y="105"/>
                    <a:pt x="233" y="104"/>
                  </a:cubicBezTo>
                  <a:cubicBezTo>
                    <a:pt x="234" y="104"/>
                    <a:pt x="235" y="104"/>
                    <a:pt x="235" y="104"/>
                  </a:cubicBezTo>
                  <a:cubicBezTo>
                    <a:pt x="236" y="104"/>
                    <a:pt x="235" y="105"/>
                    <a:pt x="236" y="105"/>
                  </a:cubicBezTo>
                  <a:cubicBezTo>
                    <a:pt x="237" y="106"/>
                    <a:pt x="238" y="103"/>
                    <a:pt x="238" y="102"/>
                  </a:cubicBezTo>
                  <a:cubicBezTo>
                    <a:pt x="236" y="100"/>
                    <a:pt x="234" y="101"/>
                    <a:pt x="233" y="101"/>
                  </a:cubicBezTo>
                  <a:cubicBezTo>
                    <a:pt x="231" y="101"/>
                    <a:pt x="230" y="99"/>
                    <a:pt x="228" y="100"/>
                  </a:cubicBezTo>
                  <a:cubicBezTo>
                    <a:pt x="227" y="100"/>
                    <a:pt x="226" y="102"/>
                    <a:pt x="224" y="102"/>
                  </a:cubicBezTo>
                  <a:cubicBezTo>
                    <a:pt x="223" y="103"/>
                    <a:pt x="221" y="103"/>
                    <a:pt x="220" y="102"/>
                  </a:cubicBezTo>
                  <a:cubicBezTo>
                    <a:pt x="219" y="101"/>
                    <a:pt x="221" y="99"/>
                    <a:pt x="220" y="98"/>
                  </a:cubicBezTo>
                  <a:cubicBezTo>
                    <a:pt x="218" y="97"/>
                    <a:pt x="210" y="97"/>
                    <a:pt x="213" y="92"/>
                  </a:cubicBezTo>
                  <a:cubicBezTo>
                    <a:pt x="214" y="91"/>
                    <a:pt x="215" y="92"/>
                    <a:pt x="217" y="92"/>
                  </a:cubicBezTo>
                  <a:cubicBezTo>
                    <a:pt x="218" y="92"/>
                    <a:pt x="220" y="91"/>
                    <a:pt x="221" y="90"/>
                  </a:cubicBezTo>
                  <a:cubicBezTo>
                    <a:pt x="223" y="87"/>
                    <a:pt x="226" y="85"/>
                    <a:pt x="229" y="83"/>
                  </a:cubicBezTo>
                  <a:cubicBezTo>
                    <a:pt x="230" y="81"/>
                    <a:pt x="231" y="81"/>
                    <a:pt x="233" y="81"/>
                  </a:cubicBezTo>
                  <a:cubicBezTo>
                    <a:pt x="233" y="82"/>
                    <a:pt x="236" y="82"/>
                    <a:pt x="236" y="83"/>
                  </a:cubicBezTo>
                  <a:cubicBezTo>
                    <a:pt x="235" y="84"/>
                    <a:pt x="235" y="86"/>
                    <a:pt x="234" y="87"/>
                  </a:cubicBezTo>
                  <a:cubicBezTo>
                    <a:pt x="233" y="87"/>
                    <a:pt x="231" y="88"/>
                    <a:pt x="231" y="89"/>
                  </a:cubicBezTo>
                  <a:cubicBezTo>
                    <a:pt x="231" y="90"/>
                    <a:pt x="234" y="90"/>
                    <a:pt x="234" y="90"/>
                  </a:cubicBezTo>
                  <a:cubicBezTo>
                    <a:pt x="234" y="90"/>
                    <a:pt x="230" y="93"/>
                    <a:pt x="231" y="93"/>
                  </a:cubicBezTo>
                  <a:cubicBezTo>
                    <a:pt x="232" y="94"/>
                    <a:pt x="237" y="89"/>
                    <a:pt x="238" y="89"/>
                  </a:cubicBezTo>
                  <a:cubicBezTo>
                    <a:pt x="240" y="88"/>
                    <a:pt x="242" y="87"/>
                    <a:pt x="244" y="87"/>
                  </a:cubicBezTo>
                  <a:cubicBezTo>
                    <a:pt x="246" y="87"/>
                    <a:pt x="246" y="87"/>
                    <a:pt x="247" y="85"/>
                  </a:cubicBezTo>
                  <a:cubicBezTo>
                    <a:pt x="249" y="84"/>
                    <a:pt x="252" y="83"/>
                    <a:pt x="254" y="81"/>
                  </a:cubicBezTo>
                  <a:cubicBezTo>
                    <a:pt x="255" y="80"/>
                    <a:pt x="257" y="77"/>
                    <a:pt x="259" y="77"/>
                  </a:cubicBezTo>
                  <a:cubicBezTo>
                    <a:pt x="260" y="76"/>
                    <a:pt x="266" y="80"/>
                    <a:pt x="266" y="77"/>
                  </a:cubicBezTo>
                  <a:cubicBezTo>
                    <a:pt x="266" y="76"/>
                    <a:pt x="265" y="75"/>
                    <a:pt x="266" y="74"/>
                  </a:cubicBezTo>
                  <a:cubicBezTo>
                    <a:pt x="267" y="74"/>
                    <a:pt x="268" y="74"/>
                    <a:pt x="269" y="74"/>
                  </a:cubicBezTo>
                  <a:cubicBezTo>
                    <a:pt x="271" y="74"/>
                    <a:pt x="270" y="73"/>
                    <a:pt x="271" y="72"/>
                  </a:cubicBezTo>
                  <a:cubicBezTo>
                    <a:pt x="273" y="71"/>
                    <a:pt x="274" y="72"/>
                    <a:pt x="274" y="70"/>
                  </a:cubicBezTo>
                  <a:cubicBezTo>
                    <a:pt x="274" y="67"/>
                    <a:pt x="277" y="70"/>
                    <a:pt x="278" y="71"/>
                  </a:cubicBezTo>
                  <a:cubicBezTo>
                    <a:pt x="278" y="69"/>
                    <a:pt x="281" y="69"/>
                    <a:pt x="281" y="67"/>
                  </a:cubicBezTo>
                  <a:cubicBezTo>
                    <a:pt x="281" y="65"/>
                    <a:pt x="282" y="62"/>
                    <a:pt x="281" y="60"/>
                  </a:cubicBezTo>
                  <a:cubicBezTo>
                    <a:pt x="279" y="57"/>
                    <a:pt x="280" y="58"/>
                    <a:pt x="282" y="56"/>
                  </a:cubicBezTo>
                  <a:cubicBezTo>
                    <a:pt x="284" y="55"/>
                    <a:pt x="285" y="54"/>
                    <a:pt x="287" y="55"/>
                  </a:cubicBezTo>
                  <a:cubicBezTo>
                    <a:pt x="290" y="56"/>
                    <a:pt x="290" y="56"/>
                    <a:pt x="291" y="53"/>
                  </a:cubicBezTo>
                  <a:cubicBezTo>
                    <a:pt x="292" y="51"/>
                    <a:pt x="294" y="50"/>
                    <a:pt x="295" y="47"/>
                  </a:cubicBezTo>
                  <a:cubicBezTo>
                    <a:pt x="295" y="45"/>
                    <a:pt x="296" y="43"/>
                    <a:pt x="298" y="41"/>
                  </a:cubicBezTo>
                  <a:cubicBezTo>
                    <a:pt x="300" y="39"/>
                    <a:pt x="298" y="39"/>
                    <a:pt x="298" y="37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74" name="Freeform 716">
              <a:extLst>
                <a:ext uri="{FF2B5EF4-FFF2-40B4-BE49-F238E27FC236}">
                  <a16:creationId xmlns:a16="http://schemas.microsoft.com/office/drawing/2014/main" id="{9F24DB5E-8FE9-3947-BED4-1CF1EA945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47967" y="6357215"/>
              <a:ext cx="1464969" cy="637107"/>
            </a:xfrm>
            <a:custGeom>
              <a:avLst/>
              <a:gdLst>
                <a:gd name="T0" fmla="*/ 0 w 157"/>
                <a:gd name="T1" fmla="*/ 19 h 68"/>
                <a:gd name="T2" fmla="*/ 7 w 157"/>
                <a:gd name="T3" fmla="*/ 26 h 68"/>
                <a:gd name="T4" fmla="*/ 12 w 157"/>
                <a:gd name="T5" fmla="*/ 29 h 68"/>
                <a:gd name="T6" fmla="*/ 15 w 157"/>
                <a:gd name="T7" fmla="*/ 36 h 68"/>
                <a:gd name="T8" fmla="*/ 15 w 157"/>
                <a:gd name="T9" fmla="*/ 38 h 68"/>
                <a:gd name="T10" fmla="*/ 15 w 157"/>
                <a:gd name="T11" fmla="*/ 40 h 68"/>
                <a:gd name="T12" fmla="*/ 16 w 157"/>
                <a:gd name="T13" fmla="*/ 45 h 68"/>
                <a:gd name="T14" fmla="*/ 28 w 157"/>
                <a:gd name="T15" fmla="*/ 47 h 68"/>
                <a:gd name="T16" fmla="*/ 36 w 157"/>
                <a:gd name="T17" fmla="*/ 54 h 68"/>
                <a:gd name="T18" fmla="*/ 39 w 157"/>
                <a:gd name="T19" fmla="*/ 59 h 68"/>
                <a:gd name="T20" fmla="*/ 44 w 157"/>
                <a:gd name="T21" fmla="*/ 60 h 68"/>
                <a:gd name="T22" fmla="*/ 56 w 157"/>
                <a:gd name="T23" fmla="*/ 60 h 68"/>
                <a:gd name="T24" fmla="*/ 64 w 157"/>
                <a:gd name="T25" fmla="*/ 61 h 68"/>
                <a:gd name="T26" fmla="*/ 69 w 157"/>
                <a:gd name="T27" fmla="*/ 64 h 68"/>
                <a:gd name="T28" fmla="*/ 76 w 157"/>
                <a:gd name="T29" fmla="*/ 66 h 68"/>
                <a:gd name="T30" fmla="*/ 81 w 157"/>
                <a:gd name="T31" fmla="*/ 67 h 68"/>
                <a:gd name="T32" fmla="*/ 93 w 157"/>
                <a:gd name="T33" fmla="*/ 62 h 68"/>
                <a:gd name="T34" fmla="*/ 106 w 157"/>
                <a:gd name="T35" fmla="*/ 61 h 68"/>
                <a:gd name="T36" fmla="*/ 113 w 157"/>
                <a:gd name="T37" fmla="*/ 55 h 68"/>
                <a:gd name="T38" fmla="*/ 114 w 157"/>
                <a:gd name="T39" fmla="*/ 51 h 68"/>
                <a:gd name="T40" fmla="*/ 115 w 157"/>
                <a:gd name="T41" fmla="*/ 47 h 68"/>
                <a:gd name="T42" fmla="*/ 126 w 157"/>
                <a:gd name="T43" fmla="*/ 46 h 68"/>
                <a:gd name="T44" fmla="*/ 130 w 157"/>
                <a:gd name="T45" fmla="*/ 44 h 68"/>
                <a:gd name="T46" fmla="*/ 137 w 157"/>
                <a:gd name="T47" fmla="*/ 42 h 68"/>
                <a:gd name="T48" fmla="*/ 139 w 157"/>
                <a:gd name="T49" fmla="*/ 38 h 68"/>
                <a:gd name="T50" fmla="*/ 143 w 157"/>
                <a:gd name="T51" fmla="*/ 37 h 68"/>
                <a:gd name="T52" fmla="*/ 154 w 157"/>
                <a:gd name="T53" fmla="*/ 36 h 68"/>
                <a:gd name="T54" fmla="*/ 150 w 157"/>
                <a:gd name="T55" fmla="*/ 29 h 68"/>
                <a:gd name="T56" fmla="*/ 145 w 157"/>
                <a:gd name="T57" fmla="*/ 28 h 68"/>
                <a:gd name="T58" fmla="*/ 141 w 157"/>
                <a:gd name="T59" fmla="*/ 29 h 68"/>
                <a:gd name="T60" fmla="*/ 136 w 157"/>
                <a:gd name="T61" fmla="*/ 28 h 68"/>
                <a:gd name="T62" fmla="*/ 134 w 157"/>
                <a:gd name="T63" fmla="*/ 27 h 68"/>
                <a:gd name="T64" fmla="*/ 137 w 157"/>
                <a:gd name="T65" fmla="*/ 19 h 68"/>
                <a:gd name="T66" fmla="*/ 137 w 157"/>
                <a:gd name="T67" fmla="*/ 14 h 68"/>
                <a:gd name="T68" fmla="*/ 131 w 157"/>
                <a:gd name="T69" fmla="*/ 14 h 68"/>
                <a:gd name="T70" fmla="*/ 124 w 157"/>
                <a:gd name="T71" fmla="*/ 15 h 68"/>
                <a:gd name="T72" fmla="*/ 114 w 157"/>
                <a:gd name="T73" fmla="*/ 19 h 68"/>
                <a:gd name="T74" fmla="*/ 103 w 157"/>
                <a:gd name="T75" fmla="*/ 19 h 68"/>
                <a:gd name="T76" fmla="*/ 98 w 157"/>
                <a:gd name="T77" fmla="*/ 17 h 68"/>
                <a:gd name="T78" fmla="*/ 94 w 157"/>
                <a:gd name="T79" fmla="*/ 15 h 68"/>
                <a:gd name="T80" fmla="*/ 83 w 157"/>
                <a:gd name="T81" fmla="*/ 11 h 68"/>
                <a:gd name="T82" fmla="*/ 77 w 157"/>
                <a:gd name="T83" fmla="*/ 13 h 68"/>
                <a:gd name="T84" fmla="*/ 71 w 157"/>
                <a:gd name="T85" fmla="*/ 12 h 68"/>
                <a:gd name="T86" fmla="*/ 68 w 157"/>
                <a:gd name="T87" fmla="*/ 8 h 68"/>
                <a:gd name="T88" fmla="*/ 64 w 157"/>
                <a:gd name="T89" fmla="*/ 5 h 68"/>
                <a:gd name="T90" fmla="*/ 58 w 157"/>
                <a:gd name="T91" fmla="*/ 3 h 68"/>
                <a:gd name="T92" fmla="*/ 52 w 157"/>
                <a:gd name="T93" fmla="*/ 1 h 68"/>
                <a:gd name="T94" fmla="*/ 45 w 157"/>
                <a:gd name="T95" fmla="*/ 7 h 68"/>
                <a:gd name="T96" fmla="*/ 47 w 157"/>
                <a:gd name="T97" fmla="*/ 13 h 68"/>
                <a:gd name="T98" fmla="*/ 41 w 157"/>
                <a:gd name="T99" fmla="*/ 15 h 68"/>
                <a:gd name="T100" fmla="*/ 37 w 157"/>
                <a:gd name="T101" fmla="*/ 14 h 68"/>
                <a:gd name="T102" fmla="*/ 34 w 157"/>
                <a:gd name="T103" fmla="*/ 14 h 68"/>
                <a:gd name="T104" fmla="*/ 28 w 157"/>
                <a:gd name="T105" fmla="*/ 10 h 68"/>
                <a:gd name="T106" fmla="*/ 21 w 157"/>
                <a:gd name="T107" fmla="*/ 9 h 68"/>
                <a:gd name="T108" fmla="*/ 13 w 157"/>
                <a:gd name="T109" fmla="*/ 13 h 68"/>
                <a:gd name="T110" fmla="*/ 7 w 157"/>
                <a:gd name="T111" fmla="*/ 17 h 68"/>
                <a:gd name="T112" fmla="*/ 0 w 157"/>
                <a:gd name="T113" fmla="*/ 1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7" h="68">
                  <a:moveTo>
                    <a:pt x="0" y="19"/>
                  </a:moveTo>
                  <a:cubicBezTo>
                    <a:pt x="1" y="23"/>
                    <a:pt x="3" y="25"/>
                    <a:pt x="7" y="26"/>
                  </a:cubicBezTo>
                  <a:cubicBezTo>
                    <a:pt x="9" y="27"/>
                    <a:pt x="10" y="28"/>
                    <a:pt x="12" y="29"/>
                  </a:cubicBezTo>
                  <a:cubicBezTo>
                    <a:pt x="13" y="31"/>
                    <a:pt x="14" y="34"/>
                    <a:pt x="15" y="36"/>
                  </a:cubicBezTo>
                  <a:cubicBezTo>
                    <a:pt x="16" y="37"/>
                    <a:pt x="15" y="37"/>
                    <a:pt x="15" y="38"/>
                  </a:cubicBezTo>
                  <a:cubicBezTo>
                    <a:pt x="14" y="38"/>
                    <a:pt x="15" y="39"/>
                    <a:pt x="15" y="40"/>
                  </a:cubicBezTo>
                  <a:cubicBezTo>
                    <a:pt x="14" y="43"/>
                    <a:pt x="13" y="43"/>
                    <a:pt x="16" y="45"/>
                  </a:cubicBezTo>
                  <a:cubicBezTo>
                    <a:pt x="20" y="46"/>
                    <a:pt x="24" y="45"/>
                    <a:pt x="28" y="47"/>
                  </a:cubicBezTo>
                  <a:cubicBezTo>
                    <a:pt x="30" y="49"/>
                    <a:pt x="34" y="52"/>
                    <a:pt x="36" y="54"/>
                  </a:cubicBezTo>
                  <a:cubicBezTo>
                    <a:pt x="37" y="55"/>
                    <a:pt x="38" y="57"/>
                    <a:pt x="39" y="59"/>
                  </a:cubicBezTo>
                  <a:cubicBezTo>
                    <a:pt x="40" y="61"/>
                    <a:pt x="43" y="60"/>
                    <a:pt x="44" y="60"/>
                  </a:cubicBezTo>
                  <a:cubicBezTo>
                    <a:pt x="48" y="60"/>
                    <a:pt x="52" y="60"/>
                    <a:pt x="56" y="60"/>
                  </a:cubicBezTo>
                  <a:cubicBezTo>
                    <a:pt x="58" y="60"/>
                    <a:pt x="62" y="60"/>
                    <a:pt x="64" y="61"/>
                  </a:cubicBezTo>
                  <a:cubicBezTo>
                    <a:pt x="66" y="62"/>
                    <a:pt x="67" y="64"/>
                    <a:pt x="69" y="64"/>
                  </a:cubicBezTo>
                  <a:cubicBezTo>
                    <a:pt x="71" y="65"/>
                    <a:pt x="74" y="66"/>
                    <a:pt x="76" y="66"/>
                  </a:cubicBezTo>
                  <a:cubicBezTo>
                    <a:pt x="78" y="65"/>
                    <a:pt x="80" y="68"/>
                    <a:pt x="81" y="67"/>
                  </a:cubicBezTo>
                  <a:cubicBezTo>
                    <a:pt x="85" y="65"/>
                    <a:pt x="88" y="63"/>
                    <a:pt x="93" y="62"/>
                  </a:cubicBezTo>
                  <a:cubicBezTo>
                    <a:pt x="97" y="62"/>
                    <a:pt x="103" y="63"/>
                    <a:pt x="106" y="61"/>
                  </a:cubicBezTo>
                  <a:cubicBezTo>
                    <a:pt x="109" y="59"/>
                    <a:pt x="110" y="56"/>
                    <a:pt x="113" y="55"/>
                  </a:cubicBezTo>
                  <a:cubicBezTo>
                    <a:pt x="116" y="54"/>
                    <a:pt x="116" y="53"/>
                    <a:pt x="114" y="51"/>
                  </a:cubicBezTo>
                  <a:cubicBezTo>
                    <a:pt x="113" y="50"/>
                    <a:pt x="113" y="48"/>
                    <a:pt x="115" y="47"/>
                  </a:cubicBezTo>
                  <a:cubicBezTo>
                    <a:pt x="118" y="44"/>
                    <a:pt x="122" y="50"/>
                    <a:pt x="126" y="46"/>
                  </a:cubicBezTo>
                  <a:cubicBezTo>
                    <a:pt x="127" y="45"/>
                    <a:pt x="128" y="44"/>
                    <a:pt x="130" y="44"/>
                  </a:cubicBezTo>
                  <a:cubicBezTo>
                    <a:pt x="133" y="43"/>
                    <a:pt x="134" y="44"/>
                    <a:pt x="137" y="42"/>
                  </a:cubicBezTo>
                  <a:cubicBezTo>
                    <a:pt x="138" y="41"/>
                    <a:pt x="138" y="38"/>
                    <a:pt x="139" y="38"/>
                  </a:cubicBezTo>
                  <a:cubicBezTo>
                    <a:pt x="141" y="37"/>
                    <a:pt x="142" y="37"/>
                    <a:pt x="143" y="37"/>
                  </a:cubicBezTo>
                  <a:cubicBezTo>
                    <a:pt x="147" y="36"/>
                    <a:pt x="150" y="35"/>
                    <a:pt x="154" y="36"/>
                  </a:cubicBezTo>
                  <a:cubicBezTo>
                    <a:pt x="157" y="36"/>
                    <a:pt x="151" y="29"/>
                    <a:pt x="150" y="29"/>
                  </a:cubicBezTo>
                  <a:cubicBezTo>
                    <a:pt x="149" y="28"/>
                    <a:pt x="147" y="27"/>
                    <a:pt x="145" y="28"/>
                  </a:cubicBezTo>
                  <a:cubicBezTo>
                    <a:pt x="143" y="28"/>
                    <a:pt x="143" y="30"/>
                    <a:pt x="141" y="29"/>
                  </a:cubicBezTo>
                  <a:cubicBezTo>
                    <a:pt x="140" y="28"/>
                    <a:pt x="137" y="27"/>
                    <a:pt x="136" y="28"/>
                  </a:cubicBezTo>
                  <a:cubicBezTo>
                    <a:pt x="135" y="30"/>
                    <a:pt x="134" y="29"/>
                    <a:pt x="134" y="27"/>
                  </a:cubicBezTo>
                  <a:cubicBezTo>
                    <a:pt x="134" y="25"/>
                    <a:pt x="137" y="21"/>
                    <a:pt x="137" y="19"/>
                  </a:cubicBezTo>
                  <a:cubicBezTo>
                    <a:pt x="138" y="17"/>
                    <a:pt x="141" y="14"/>
                    <a:pt x="137" y="14"/>
                  </a:cubicBezTo>
                  <a:cubicBezTo>
                    <a:pt x="134" y="14"/>
                    <a:pt x="134" y="15"/>
                    <a:pt x="131" y="14"/>
                  </a:cubicBezTo>
                  <a:cubicBezTo>
                    <a:pt x="128" y="13"/>
                    <a:pt x="127" y="13"/>
                    <a:pt x="124" y="15"/>
                  </a:cubicBezTo>
                  <a:cubicBezTo>
                    <a:pt x="121" y="17"/>
                    <a:pt x="117" y="18"/>
                    <a:pt x="114" y="19"/>
                  </a:cubicBezTo>
                  <a:cubicBezTo>
                    <a:pt x="109" y="20"/>
                    <a:pt x="107" y="19"/>
                    <a:pt x="103" y="19"/>
                  </a:cubicBezTo>
                  <a:cubicBezTo>
                    <a:pt x="101" y="18"/>
                    <a:pt x="100" y="18"/>
                    <a:pt x="98" y="17"/>
                  </a:cubicBezTo>
                  <a:cubicBezTo>
                    <a:pt x="97" y="17"/>
                    <a:pt x="96" y="15"/>
                    <a:pt x="94" y="15"/>
                  </a:cubicBezTo>
                  <a:cubicBezTo>
                    <a:pt x="90" y="14"/>
                    <a:pt x="88" y="12"/>
                    <a:pt x="83" y="11"/>
                  </a:cubicBezTo>
                  <a:cubicBezTo>
                    <a:pt x="81" y="11"/>
                    <a:pt x="79" y="12"/>
                    <a:pt x="77" y="13"/>
                  </a:cubicBezTo>
                  <a:cubicBezTo>
                    <a:pt x="75" y="14"/>
                    <a:pt x="73" y="13"/>
                    <a:pt x="71" y="12"/>
                  </a:cubicBezTo>
                  <a:cubicBezTo>
                    <a:pt x="69" y="11"/>
                    <a:pt x="68" y="11"/>
                    <a:pt x="68" y="8"/>
                  </a:cubicBezTo>
                  <a:cubicBezTo>
                    <a:pt x="67" y="6"/>
                    <a:pt x="67" y="6"/>
                    <a:pt x="64" y="5"/>
                  </a:cubicBezTo>
                  <a:cubicBezTo>
                    <a:pt x="62" y="4"/>
                    <a:pt x="60" y="3"/>
                    <a:pt x="58" y="3"/>
                  </a:cubicBezTo>
                  <a:cubicBezTo>
                    <a:pt x="56" y="3"/>
                    <a:pt x="53" y="0"/>
                    <a:pt x="52" y="1"/>
                  </a:cubicBezTo>
                  <a:cubicBezTo>
                    <a:pt x="50" y="1"/>
                    <a:pt x="46" y="5"/>
                    <a:pt x="45" y="7"/>
                  </a:cubicBezTo>
                  <a:cubicBezTo>
                    <a:pt x="45" y="9"/>
                    <a:pt x="48" y="11"/>
                    <a:pt x="47" y="13"/>
                  </a:cubicBezTo>
                  <a:cubicBezTo>
                    <a:pt x="46" y="15"/>
                    <a:pt x="43" y="17"/>
                    <a:pt x="41" y="15"/>
                  </a:cubicBezTo>
                  <a:cubicBezTo>
                    <a:pt x="39" y="15"/>
                    <a:pt x="38" y="14"/>
                    <a:pt x="37" y="14"/>
                  </a:cubicBezTo>
                  <a:cubicBezTo>
                    <a:pt x="36" y="14"/>
                    <a:pt x="35" y="14"/>
                    <a:pt x="34" y="14"/>
                  </a:cubicBezTo>
                  <a:cubicBezTo>
                    <a:pt x="31" y="13"/>
                    <a:pt x="31" y="11"/>
                    <a:pt x="28" y="10"/>
                  </a:cubicBezTo>
                  <a:cubicBezTo>
                    <a:pt x="26" y="9"/>
                    <a:pt x="23" y="8"/>
                    <a:pt x="21" y="9"/>
                  </a:cubicBezTo>
                  <a:cubicBezTo>
                    <a:pt x="18" y="10"/>
                    <a:pt x="16" y="12"/>
                    <a:pt x="13" y="13"/>
                  </a:cubicBezTo>
                  <a:cubicBezTo>
                    <a:pt x="11" y="14"/>
                    <a:pt x="9" y="16"/>
                    <a:pt x="7" y="17"/>
                  </a:cubicBezTo>
                  <a:cubicBezTo>
                    <a:pt x="4" y="17"/>
                    <a:pt x="2" y="19"/>
                    <a:pt x="0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75" name="Freeform 717">
              <a:extLst>
                <a:ext uri="{FF2B5EF4-FFF2-40B4-BE49-F238E27FC236}">
                  <a16:creationId xmlns:a16="http://schemas.microsoft.com/office/drawing/2014/main" id="{85B2D9FF-FFEB-634E-B579-F53CE7905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9302" y="5133964"/>
              <a:ext cx="585987" cy="1009821"/>
            </a:xfrm>
            <a:custGeom>
              <a:avLst/>
              <a:gdLst>
                <a:gd name="T0" fmla="*/ 61 w 63"/>
                <a:gd name="T1" fmla="*/ 25 h 108"/>
                <a:gd name="T2" fmla="*/ 61 w 63"/>
                <a:gd name="T3" fmla="*/ 20 h 108"/>
                <a:gd name="T4" fmla="*/ 61 w 63"/>
                <a:gd name="T5" fmla="*/ 16 h 108"/>
                <a:gd name="T6" fmla="*/ 60 w 63"/>
                <a:gd name="T7" fmla="*/ 13 h 108"/>
                <a:gd name="T8" fmla="*/ 60 w 63"/>
                <a:gd name="T9" fmla="*/ 11 h 108"/>
                <a:gd name="T10" fmla="*/ 57 w 63"/>
                <a:gd name="T11" fmla="*/ 7 h 108"/>
                <a:gd name="T12" fmla="*/ 51 w 63"/>
                <a:gd name="T13" fmla="*/ 5 h 108"/>
                <a:gd name="T14" fmla="*/ 44 w 63"/>
                <a:gd name="T15" fmla="*/ 1 h 108"/>
                <a:gd name="T16" fmla="*/ 44 w 63"/>
                <a:gd name="T17" fmla="*/ 5 h 108"/>
                <a:gd name="T18" fmla="*/ 34 w 63"/>
                <a:gd name="T19" fmla="*/ 5 h 108"/>
                <a:gd name="T20" fmla="*/ 34 w 63"/>
                <a:gd name="T21" fmla="*/ 10 h 108"/>
                <a:gd name="T22" fmla="*/ 29 w 63"/>
                <a:gd name="T23" fmla="*/ 10 h 108"/>
                <a:gd name="T24" fmla="*/ 27 w 63"/>
                <a:gd name="T25" fmla="*/ 12 h 108"/>
                <a:gd name="T26" fmla="*/ 25 w 63"/>
                <a:gd name="T27" fmla="*/ 15 h 108"/>
                <a:gd name="T28" fmla="*/ 25 w 63"/>
                <a:gd name="T29" fmla="*/ 18 h 108"/>
                <a:gd name="T30" fmla="*/ 24 w 63"/>
                <a:gd name="T31" fmla="*/ 20 h 108"/>
                <a:gd name="T32" fmla="*/ 20 w 63"/>
                <a:gd name="T33" fmla="*/ 25 h 108"/>
                <a:gd name="T34" fmla="*/ 17 w 63"/>
                <a:gd name="T35" fmla="*/ 27 h 108"/>
                <a:gd name="T36" fmla="*/ 16 w 63"/>
                <a:gd name="T37" fmla="*/ 33 h 108"/>
                <a:gd name="T38" fmla="*/ 13 w 63"/>
                <a:gd name="T39" fmla="*/ 38 h 108"/>
                <a:gd name="T40" fmla="*/ 15 w 63"/>
                <a:gd name="T41" fmla="*/ 42 h 108"/>
                <a:gd name="T42" fmla="*/ 9 w 63"/>
                <a:gd name="T43" fmla="*/ 44 h 108"/>
                <a:gd name="T44" fmla="*/ 5 w 63"/>
                <a:gd name="T45" fmla="*/ 51 h 108"/>
                <a:gd name="T46" fmla="*/ 6 w 63"/>
                <a:gd name="T47" fmla="*/ 57 h 108"/>
                <a:gd name="T48" fmla="*/ 8 w 63"/>
                <a:gd name="T49" fmla="*/ 63 h 108"/>
                <a:gd name="T50" fmla="*/ 7 w 63"/>
                <a:gd name="T51" fmla="*/ 67 h 108"/>
                <a:gd name="T52" fmla="*/ 7 w 63"/>
                <a:gd name="T53" fmla="*/ 74 h 108"/>
                <a:gd name="T54" fmla="*/ 4 w 63"/>
                <a:gd name="T55" fmla="*/ 78 h 108"/>
                <a:gd name="T56" fmla="*/ 3 w 63"/>
                <a:gd name="T57" fmla="*/ 83 h 108"/>
                <a:gd name="T58" fmla="*/ 0 w 63"/>
                <a:gd name="T59" fmla="*/ 82 h 108"/>
                <a:gd name="T60" fmla="*/ 4 w 63"/>
                <a:gd name="T61" fmla="*/ 90 h 108"/>
                <a:gd name="T62" fmla="*/ 7 w 63"/>
                <a:gd name="T63" fmla="*/ 97 h 108"/>
                <a:gd name="T64" fmla="*/ 8 w 63"/>
                <a:gd name="T65" fmla="*/ 102 h 108"/>
                <a:gd name="T66" fmla="*/ 10 w 63"/>
                <a:gd name="T67" fmla="*/ 107 h 108"/>
                <a:gd name="T68" fmla="*/ 14 w 63"/>
                <a:gd name="T69" fmla="*/ 108 h 108"/>
                <a:gd name="T70" fmla="*/ 15 w 63"/>
                <a:gd name="T71" fmla="*/ 105 h 108"/>
                <a:gd name="T72" fmla="*/ 24 w 63"/>
                <a:gd name="T73" fmla="*/ 101 h 108"/>
                <a:gd name="T74" fmla="*/ 27 w 63"/>
                <a:gd name="T75" fmla="*/ 92 h 108"/>
                <a:gd name="T76" fmla="*/ 26 w 63"/>
                <a:gd name="T77" fmla="*/ 87 h 108"/>
                <a:gd name="T78" fmla="*/ 28 w 63"/>
                <a:gd name="T79" fmla="*/ 84 h 108"/>
                <a:gd name="T80" fmla="*/ 32 w 63"/>
                <a:gd name="T81" fmla="*/ 82 h 108"/>
                <a:gd name="T82" fmla="*/ 32 w 63"/>
                <a:gd name="T83" fmla="*/ 81 h 108"/>
                <a:gd name="T84" fmla="*/ 35 w 63"/>
                <a:gd name="T85" fmla="*/ 80 h 108"/>
                <a:gd name="T86" fmla="*/ 34 w 63"/>
                <a:gd name="T87" fmla="*/ 78 h 108"/>
                <a:gd name="T88" fmla="*/ 36 w 63"/>
                <a:gd name="T89" fmla="*/ 77 h 108"/>
                <a:gd name="T90" fmla="*/ 35 w 63"/>
                <a:gd name="T91" fmla="*/ 73 h 108"/>
                <a:gd name="T92" fmla="*/ 29 w 63"/>
                <a:gd name="T93" fmla="*/ 66 h 108"/>
                <a:gd name="T94" fmla="*/ 30 w 63"/>
                <a:gd name="T95" fmla="*/ 60 h 108"/>
                <a:gd name="T96" fmla="*/ 30 w 63"/>
                <a:gd name="T97" fmla="*/ 56 h 108"/>
                <a:gd name="T98" fmla="*/ 33 w 63"/>
                <a:gd name="T99" fmla="*/ 53 h 108"/>
                <a:gd name="T100" fmla="*/ 39 w 63"/>
                <a:gd name="T101" fmla="*/ 48 h 108"/>
                <a:gd name="T102" fmla="*/ 49 w 63"/>
                <a:gd name="T103" fmla="*/ 41 h 108"/>
                <a:gd name="T104" fmla="*/ 50 w 63"/>
                <a:gd name="T105" fmla="*/ 35 h 108"/>
                <a:gd name="T106" fmla="*/ 50 w 63"/>
                <a:gd name="T107" fmla="*/ 32 h 108"/>
                <a:gd name="T108" fmla="*/ 54 w 63"/>
                <a:gd name="T109" fmla="*/ 30 h 108"/>
                <a:gd name="T110" fmla="*/ 58 w 63"/>
                <a:gd name="T111" fmla="*/ 29 h 108"/>
                <a:gd name="T112" fmla="*/ 60 w 63"/>
                <a:gd name="T113" fmla="*/ 28 h 108"/>
                <a:gd name="T114" fmla="*/ 63 w 63"/>
                <a:gd name="T115" fmla="*/ 28 h 108"/>
                <a:gd name="T116" fmla="*/ 61 w 63"/>
                <a:gd name="T117" fmla="*/ 25 h 108"/>
                <a:gd name="T118" fmla="*/ 61 w 63"/>
                <a:gd name="T119" fmla="*/ 2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108">
                  <a:moveTo>
                    <a:pt x="61" y="25"/>
                  </a:moveTo>
                  <a:cubicBezTo>
                    <a:pt x="60" y="24"/>
                    <a:pt x="62" y="22"/>
                    <a:pt x="61" y="20"/>
                  </a:cubicBezTo>
                  <a:cubicBezTo>
                    <a:pt x="60" y="18"/>
                    <a:pt x="61" y="18"/>
                    <a:pt x="61" y="16"/>
                  </a:cubicBezTo>
                  <a:cubicBezTo>
                    <a:pt x="61" y="15"/>
                    <a:pt x="60" y="14"/>
                    <a:pt x="60" y="13"/>
                  </a:cubicBezTo>
                  <a:cubicBezTo>
                    <a:pt x="59" y="12"/>
                    <a:pt x="60" y="12"/>
                    <a:pt x="60" y="11"/>
                  </a:cubicBezTo>
                  <a:cubicBezTo>
                    <a:pt x="59" y="9"/>
                    <a:pt x="59" y="8"/>
                    <a:pt x="57" y="7"/>
                  </a:cubicBezTo>
                  <a:cubicBezTo>
                    <a:pt x="55" y="6"/>
                    <a:pt x="53" y="6"/>
                    <a:pt x="51" y="5"/>
                  </a:cubicBezTo>
                  <a:cubicBezTo>
                    <a:pt x="49" y="3"/>
                    <a:pt x="47" y="0"/>
                    <a:pt x="44" y="1"/>
                  </a:cubicBezTo>
                  <a:cubicBezTo>
                    <a:pt x="43" y="1"/>
                    <a:pt x="44" y="4"/>
                    <a:pt x="44" y="5"/>
                  </a:cubicBezTo>
                  <a:cubicBezTo>
                    <a:pt x="43" y="8"/>
                    <a:pt x="37" y="6"/>
                    <a:pt x="34" y="5"/>
                  </a:cubicBezTo>
                  <a:cubicBezTo>
                    <a:pt x="34" y="7"/>
                    <a:pt x="34" y="8"/>
                    <a:pt x="34" y="10"/>
                  </a:cubicBezTo>
                  <a:cubicBezTo>
                    <a:pt x="33" y="10"/>
                    <a:pt x="31" y="9"/>
                    <a:pt x="29" y="10"/>
                  </a:cubicBezTo>
                  <a:cubicBezTo>
                    <a:pt x="28" y="10"/>
                    <a:pt x="28" y="11"/>
                    <a:pt x="27" y="12"/>
                  </a:cubicBezTo>
                  <a:cubicBezTo>
                    <a:pt x="27" y="13"/>
                    <a:pt x="25" y="14"/>
                    <a:pt x="25" y="15"/>
                  </a:cubicBezTo>
                  <a:cubicBezTo>
                    <a:pt x="24" y="16"/>
                    <a:pt x="26" y="18"/>
                    <a:pt x="25" y="18"/>
                  </a:cubicBezTo>
                  <a:cubicBezTo>
                    <a:pt x="25" y="19"/>
                    <a:pt x="24" y="19"/>
                    <a:pt x="24" y="20"/>
                  </a:cubicBezTo>
                  <a:cubicBezTo>
                    <a:pt x="22" y="21"/>
                    <a:pt x="20" y="23"/>
                    <a:pt x="20" y="25"/>
                  </a:cubicBezTo>
                  <a:cubicBezTo>
                    <a:pt x="20" y="27"/>
                    <a:pt x="18" y="25"/>
                    <a:pt x="17" y="27"/>
                  </a:cubicBezTo>
                  <a:cubicBezTo>
                    <a:pt x="17" y="29"/>
                    <a:pt x="17" y="31"/>
                    <a:pt x="16" y="33"/>
                  </a:cubicBezTo>
                  <a:cubicBezTo>
                    <a:pt x="16" y="35"/>
                    <a:pt x="13" y="36"/>
                    <a:pt x="13" y="38"/>
                  </a:cubicBezTo>
                  <a:cubicBezTo>
                    <a:pt x="13" y="39"/>
                    <a:pt x="16" y="41"/>
                    <a:pt x="15" y="42"/>
                  </a:cubicBezTo>
                  <a:cubicBezTo>
                    <a:pt x="13" y="44"/>
                    <a:pt x="11" y="43"/>
                    <a:pt x="9" y="44"/>
                  </a:cubicBezTo>
                  <a:cubicBezTo>
                    <a:pt x="6" y="45"/>
                    <a:pt x="5" y="48"/>
                    <a:pt x="5" y="51"/>
                  </a:cubicBezTo>
                  <a:cubicBezTo>
                    <a:pt x="6" y="53"/>
                    <a:pt x="6" y="55"/>
                    <a:pt x="6" y="57"/>
                  </a:cubicBezTo>
                  <a:cubicBezTo>
                    <a:pt x="6" y="60"/>
                    <a:pt x="4" y="61"/>
                    <a:pt x="8" y="63"/>
                  </a:cubicBezTo>
                  <a:cubicBezTo>
                    <a:pt x="10" y="65"/>
                    <a:pt x="9" y="66"/>
                    <a:pt x="7" y="67"/>
                  </a:cubicBezTo>
                  <a:cubicBezTo>
                    <a:pt x="6" y="68"/>
                    <a:pt x="8" y="72"/>
                    <a:pt x="7" y="74"/>
                  </a:cubicBezTo>
                  <a:cubicBezTo>
                    <a:pt x="7" y="76"/>
                    <a:pt x="4" y="76"/>
                    <a:pt x="4" y="78"/>
                  </a:cubicBezTo>
                  <a:cubicBezTo>
                    <a:pt x="4" y="79"/>
                    <a:pt x="4" y="83"/>
                    <a:pt x="3" y="83"/>
                  </a:cubicBezTo>
                  <a:cubicBezTo>
                    <a:pt x="3" y="83"/>
                    <a:pt x="1" y="82"/>
                    <a:pt x="0" y="82"/>
                  </a:cubicBezTo>
                  <a:cubicBezTo>
                    <a:pt x="0" y="86"/>
                    <a:pt x="4" y="87"/>
                    <a:pt x="4" y="90"/>
                  </a:cubicBezTo>
                  <a:cubicBezTo>
                    <a:pt x="3" y="91"/>
                    <a:pt x="6" y="96"/>
                    <a:pt x="7" y="97"/>
                  </a:cubicBezTo>
                  <a:cubicBezTo>
                    <a:pt x="9" y="99"/>
                    <a:pt x="8" y="100"/>
                    <a:pt x="8" y="102"/>
                  </a:cubicBezTo>
                  <a:cubicBezTo>
                    <a:pt x="8" y="103"/>
                    <a:pt x="10" y="105"/>
                    <a:pt x="10" y="107"/>
                  </a:cubicBezTo>
                  <a:cubicBezTo>
                    <a:pt x="9" y="108"/>
                    <a:pt x="13" y="107"/>
                    <a:pt x="14" y="108"/>
                  </a:cubicBezTo>
                  <a:cubicBezTo>
                    <a:pt x="16" y="108"/>
                    <a:pt x="15" y="107"/>
                    <a:pt x="15" y="105"/>
                  </a:cubicBezTo>
                  <a:cubicBezTo>
                    <a:pt x="15" y="100"/>
                    <a:pt x="23" y="104"/>
                    <a:pt x="24" y="101"/>
                  </a:cubicBezTo>
                  <a:cubicBezTo>
                    <a:pt x="25" y="98"/>
                    <a:pt x="26" y="95"/>
                    <a:pt x="27" y="92"/>
                  </a:cubicBezTo>
                  <a:cubicBezTo>
                    <a:pt x="27" y="90"/>
                    <a:pt x="27" y="88"/>
                    <a:pt x="26" y="87"/>
                  </a:cubicBezTo>
                  <a:cubicBezTo>
                    <a:pt x="25" y="85"/>
                    <a:pt x="26" y="85"/>
                    <a:pt x="28" y="84"/>
                  </a:cubicBezTo>
                  <a:cubicBezTo>
                    <a:pt x="29" y="84"/>
                    <a:pt x="32" y="83"/>
                    <a:pt x="32" y="82"/>
                  </a:cubicBezTo>
                  <a:cubicBezTo>
                    <a:pt x="32" y="82"/>
                    <a:pt x="32" y="81"/>
                    <a:pt x="32" y="81"/>
                  </a:cubicBezTo>
                  <a:cubicBezTo>
                    <a:pt x="33" y="81"/>
                    <a:pt x="35" y="81"/>
                    <a:pt x="35" y="80"/>
                  </a:cubicBezTo>
                  <a:cubicBezTo>
                    <a:pt x="35" y="79"/>
                    <a:pt x="34" y="79"/>
                    <a:pt x="34" y="78"/>
                  </a:cubicBezTo>
                  <a:cubicBezTo>
                    <a:pt x="35" y="78"/>
                    <a:pt x="36" y="77"/>
                    <a:pt x="36" y="77"/>
                  </a:cubicBezTo>
                  <a:cubicBezTo>
                    <a:pt x="38" y="75"/>
                    <a:pt x="37" y="74"/>
                    <a:pt x="35" y="73"/>
                  </a:cubicBezTo>
                  <a:cubicBezTo>
                    <a:pt x="33" y="71"/>
                    <a:pt x="29" y="70"/>
                    <a:pt x="29" y="66"/>
                  </a:cubicBezTo>
                  <a:cubicBezTo>
                    <a:pt x="29" y="64"/>
                    <a:pt x="29" y="62"/>
                    <a:pt x="30" y="60"/>
                  </a:cubicBezTo>
                  <a:cubicBezTo>
                    <a:pt x="31" y="58"/>
                    <a:pt x="31" y="58"/>
                    <a:pt x="30" y="56"/>
                  </a:cubicBezTo>
                  <a:cubicBezTo>
                    <a:pt x="29" y="56"/>
                    <a:pt x="33" y="53"/>
                    <a:pt x="33" y="53"/>
                  </a:cubicBezTo>
                  <a:cubicBezTo>
                    <a:pt x="35" y="51"/>
                    <a:pt x="36" y="49"/>
                    <a:pt x="39" y="48"/>
                  </a:cubicBezTo>
                  <a:cubicBezTo>
                    <a:pt x="42" y="47"/>
                    <a:pt x="47" y="44"/>
                    <a:pt x="49" y="41"/>
                  </a:cubicBezTo>
                  <a:cubicBezTo>
                    <a:pt x="51" y="38"/>
                    <a:pt x="46" y="36"/>
                    <a:pt x="50" y="35"/>
                  </a:cubicBezTo>
                  <a:cubicBezTo>
                    <a:pt x="52" y="34"/>
                    <a:pt x="51" y="34"/>
                    <a:pt x="50" y="32"/>
                  </a:cubicBezTo>
                  <a:cubicBezTo>
                    <a:pt x="50" y="31"/>
                    <a:pt x="53" y="30"/>
                    <a:pt x="54" y="30"/>
                  </a:cubicBezTo>
                  <a:cubicBezTo>
                    <a:pt x="56" y="28"/>
                    <a:pt x="57" y="27"/>
                    <a:pt x="58" y="29"/>
                  </a:cubicBezTo>
                  <a:cubicBezTo>
                    <a:pt x="59" y="29"/>
                    <a:pt x="60" y="28"/>
                    <a:pt x="60" y="28"/>
                  </a:cubicBezTo>
                  <a:cubicBezTo>
                    <a:pt x="61" y="28"/>
                    <a:pt x="62" y="28"/>
                    <a:pt x="63" y="28"/>
                  </a:cubicBezTo>
                  <a:cubicBezTo>
                    <a:pt x="63" y="27"/>
                    <a:pt x="62" y="27"/>
                    <a:pt x="61" y="25"/>
                  </a:cubicBezTo>
                  <a:cubicBezTo>
                    <a:pt x="60" y="24"/>
                    <a:pt x="61" y="26"/>
                    <a:pt x="61" y="2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76" name="Freeform 718">
              <a:extLst>
                <a:ext uri="{FF2B5EF4-FFF2-40B4-BE49-F238E27FC236}">
                  <a16:creationId xmlns:a16="http://schemas.microsoft.com/office/drawing/2014/main" id="{5FBC4899-C44C-BD4E-8886-DF630B931F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49240" y="5057512"/>
              <a:ext cx="503186" cy="786831"/>
            </a:xfrm>
            <a:custGeom>
              <a:avLst/>
              <a:gdLst>
                <a:gd name="T0" fmla="*/ 53 w 54"/>
                <a:gd name="T1" fmla="*/ 59 h 84"/>
                <a:gd name="T2" fmla="*/ 47 w 54"/>
                <a:gd name="T3" fmla="*/ 55 h 84"/>
                <a:gd name="T4" fmla="*/ 49 w 54"/>
                <a:gd name="T5" fmla="*/ 51 h 84"/>
                <a:gd name="T6" fmla="*/ 44 w 54"/>
                <a:gd name="T7" fmla="*/ 44 h 84"/>
                <a:gd name="T8" fmla="*/ 46 w 54"/>
                <a:gd name="T9" fmla="*/ 43 h 84"/>
                <a:gd name="T10" fmla="*/ 44 w 54"/>
                <a:gd name="T11" fmla="*/ 38 h 84"/>
                <a:gd name="T12" fmla="*/ 45 w 54"/>
                <a:gd name="T13" fmla="*/ 36 h 84"/>
                <a:gd name="T14" fmla="*/ 44 w 54"/>
                <a:gd name="T15" fmla="*/ 32 h 84"/>
                <a:gd name="T16" fmla="*/ 42 w 54"/>
                <a:gd name="T17" fmla="*/ 26 h 84"/>
                <a:gd name="T18" fmla="*/ 45 w 54"/>
                <a:gd name="T19" fmla="*/ 23 h 84"/>
                <a:gd name="T20" fmla="*/ 44 w 54"/>
                <a:gd name="T21" fmla="*/ 19 h 84"/>
                <a:gd name="T22" fmla="*/ 38 w 54"/>
                <a:gd name="T23" fmla="*/ 13 h 84"/>
                <a:gd name="T24" fmla="*/ 40 w 54"/>
                <a:gd name="T25" fmla="*/ 12 h 84"/>
                <a:gd name="T26" fmla="*/ 39 w 54"/>
                <a:gd name="T27" fmla="*/ 10 h 84"/>
                <a:gd name="T28" fmla="*/ 41 w 54"/>
                <a:gd name="T29" fmla="*/ 3 h 84"/>
                <a:gd name="T30" fmla="*/ 37 w 54"/>
                <a:gd name="T31" fmla="*/ 1 h 84"/>
                <a:gd name="T32" fmla="*/ 34 w 54"/>
                <a:gd name="T33" fmla="*/ 0 h 84"/>
                <a:gd name="T34" fmla="*/ 29 w 54"/>
                <a:gd name="T35" fmla="*/ 1 h 84"/>
                <a:gd name="T36" fmla="*/ 25 w 54"/>
                <a:gd name="T37" fmla="*/ 5 h 84"/>
                <a:gd name="T38" fmla="*/ 24 w 54"/>
                <a:gd name="T39" fmla="*/ 10 h 84"/>
                <a:gd name="T40" fmla="*/ 21 w 54"/>
                <a:gd name="T41" fmla="*/ 13 h 84"/>
                <a:gd name="T42" fmla="*/ 17 w 54"/>
                <a:gd name="T43" fmla="*/ 11 h 84"/>
                <a:gd name="T44" fmla="*/ 14 w 54"/>
                <a:gd name="T45" fmla="*/ 12 h 84"/>
                <a:gd name="T46" fmla="*/ 7 w 54"/>
                <a:gd name="T47" fmla="*/ 10 h 84"/>
                <a:gd name="T48" fmla="*/ 4 w 54"/>
                <a:gd name="T49" fmla="*/ 7 h 84"/>
                <a:gd name="T50" fmla="*/ 0 w 54"/>
                <a:gd name="T51" fmla="*/ 9 h 84"/>
                <a:gd name="T52" fmla="*/ 8 w 54"/>
                <a:gd name="T53" fmla="*/ 14 h 84"/>
                <a:gd name="T54" fmla="*/ 12 w 54"/>
                <a:gd name="T55" fmla="*/ 16 h 84"/>
                <a:gd name="T56" fmla="*/ 14 w 54"/>
                <a:gd name="T57" fmla="*/ 19 h 84"/>
                <a:gd name="T58" fmla="*/ 14 w 54"/>
                <a:gd name="T59" fmla="*/ 21 h 84"/>
                <a:gd name="T60" fmla="*/ 15 w 54"/>
                <a:gd name="T61" fmla="*/ 24 h 84"/>
                <a:gd name="T62" fmla="*/ 15 w 54"/>
                <a:gd name="T63" fmla="*/ 27 h 84"/>
                <a:gd name="T64" fmla="*/ 16 w 54"/>
                <a:gd name="T65" fmla="*/ 29 h 84"/>
                <a:gd name="T66" fmla="*/ 15 w 54"/>
                <a:gd name="T67" fmla="*/ 33 h 84"/>
                <a:gd name="T68" fmla="*/ 17 w 54"/>
                <a:gd name="T69" fmla="*/ 36 h 84"/>
                <a:gd name="T70" fmla="*/ 21 w 54"/>
                <a:gd name="T71" fmla="*/ 38 h 84"/>
                <a:gd name="T72" fmla="*/ 22 w 54"/>
                <a:gd name="T73" fmla="*/ 41 h 84"/>
                <a:gd name="T74" fmla="*/ 23 w 54"/>
                <a:gd name="T75" fmla="*/ 44 h 84"/>
                <a:gd name="T76" fmla="*/ 20 w 54"/>
                <a:gd name="T77" fmla="*/ 44 h 84"/>
                <a:gd name="T78" fmla="*/ 16 w 54"/>
                <a:gd name="T79" fmla="*/ 49 h 84"/>
                <a:gd name="T80" fmla="*/ 13 w 54"/>
                <a:gd name="T81" fmla="*/ 51 h 84"/>
                <a:gd name="T82" fmla="*/ 10 w 54"/>
                <a:gd name="T83" fmla="*/ 54 h 84"/>
                <a:gd name="T84" fmla="*/ 4 w 54"/>
                <a:gd name="T85" fmla="*/ 57 h 84"/>
                <a:gd name="T86" fmla="*/ 2 w 54"/>
                <a:gd name="T87" fmla="*/ 62 h 84"/>
                <a:gd name="T88" fmla="*/ 4 w 54"/>
                <a:gd name="T89" fmla="*/ 67 h 84"/>
                <a:gd name="T90" fmla="*/ 4 w 54"/>
                <a:gd name="T91" fmla="*/ 73 h 84"/>
                <a:gd name="T92" fmla="*/ 4 w 54"/>
                <a:gd name="T93" fmla="*/ 78 h 84"/>
                <a:gd name="T94" fmla="*/ 7 w 54"/>
                <a:gd name="T95" fmla="*/ 80 h 84"/>
                <a:gd name="T96" fmla="*/ 5 w 54"/>
                <a:gd name="T97" fmla="*/ 81 h 84"/>
                <a:gd name="T98" fmla="*/ 8 w 54"/>
                <a:gd name="T99" fmla="*/ 79 h 84"/>
                <a:gd name="T100" fmla="*/ 8 w 54"/>
                <a:gd name="T101" fmla="*/ 83 h 84"/>
                <a:gd name="T102" fmla="*/ 11 w 54"/>
                <a:gd name="T103" fmla="*/ 80 h 84"/>
                <a:gd name="T104" fmla="*/ 11 w 54"/>
                <a:gd name="T105" fmla="*/ 83 h 84"/>
                <a:gd name="T106" fmla="*/ 23 w 54"/>
                <a:gd name="T107" fmla="*/ 80 h 84"/>
                <a:gd name="T108" fmla="*/ 36 w 54"/>
                <a:gd name="T109" fmla="*/ 78 h 84"/>
                <a:gd name="T110" fmla="*/ 46 w 54"/>
                <a:gd name="T111" fmla="*/ 68 h 84"/>
                <a:gd name="T112" fmla="*/ 53 w 54"/>
                <a:gd name="T113" fmla="*/ 59 h 84"/>
                <a:gd name="T114" fmla="*/ 53 w 54"/>
                <a:gd name="T115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" h="84">
                  <a:moveTo>
                    <a:pt x="53" y="59"/>
                  </a:moveTo>
                  <a:cubicBezTo>
                    <a:pt x="52" y="57"/>
                    <a:pt x="49" y="56"/>
                    <a:pt x="47" y="55"/>
                  </a:cubicBezTo>
                  <a:cubicBezTo>
                    <a:pt x="44" y="53"/>
                    <a:pt x="48" y="53"/>
                    <a:pt x="49" y="51"/>
                  </a:cubicBezTo>
                  <a:cubicBezTo>
                    <a:pt x="49" y="51"/>
                    <a:pt x="45" y="45"/>
                    <a:pt x="44" y="44"/>
                  </a:cubicBezTo>
                  <a:cubicBezTo>
                    <a:pt x="44" y="44"/>
                    <a:pt x="46" y="43"/>
                    <a:pt x="46" y="43"/>
                  </a:cubicBezTo>
                  <a:cubicBezTo>
                    <a:pt x="46" y="42"/>
                    <a:pt x="44" y="39"/>
                    <a:pt x="44" y="38"/>
                  </a:cubicBezTo>
                  <a:cubicBezTo>
                    <a:pt x="44" y="37"/>
                    <a:pt x="45" y="37"/>
                    <a:pt x="45" y="36"/>
                  </a:cubicBezTo>
                  <a:cubicBezTo>
                    <a:pt x="46" y="35"/>
                    <a:pt x="44" y="33"/>
                    <a:pt x="44" y="32"/>
                  </a:cubicBezTo>
                  <a:cubicBezTo>
                    <a:pt x="42" y="30"/>
                    <a:pt x="40" y="28"/>
                    <a:pt x="42" y="26"/>
                  </a:cubicBezTo>
                  <a:cubicBezTo>
                    <a:pt x="43" y="25"/>
                    <a:pt x="45" y="24"/>
                    <a:pt x="45" y="23"/>
                  </a:cubicBezTo>
                  <a:cubicBezTo>
                    <a:pt x="46" y="21"/>
                    <a:pt x="44" y="20"/>
                    <a:pt x="44" y="19"/>
                  </a:cubicBezTo>
                  <a:cubicBezTo>
                    <a:pt x="43" y="18"/>
                    <a:pt x="36" y="15"/>
                    <a:pt x="38" y="13"/>
                  </a:cubicBezTo>
                  <a:cubicBezTo>
                    <a:pt x="38" y="13"/>
                    <a:pt x="40" y="12"/>
                    <a:pt x="40" y="12"/>
                  </a:cubicBezTo>
                  <a:cubicBezTo>
                    <a:pt x="40" y="12"/>
                    <a:pt x="37" y="10"/>
                    <a:pt x="39" y="10"/>
                  </a:cubicBezTo>
                  <a:cubicBezTo>
                    <a:pt x="42" y="10"/>
                    <a:pt x="44" y="5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32" y="1"/>
                    <a:pt x="31" y="0"/>
                    <a:pt x="29" y="1"/>
                  </a:cubicBezTo>
                  <a:cubicBezTo>
                    <a:pt x="28" y="2"/>
                    <a:pt x="26" y="4"/>
                    <a:pt x="25" y="5"/>
                  </a:cubicBezTo>
                  <a:cubicBezTo>
                    <a:pt x="25" y="6"/>
                    <a:pt x="25" y="10"/>
                    <a:pt x="24" y="10"/>
                  </a:cubicBezTo>
                  <a:cubicBezTo>
                    <a:pt x="23" y="11"/>
                    <a:pt x="22" y="12"/>
                    <a:pt x="21" y="13"/>
                  </a:cubicBezTo>
                  <a:cubicBezTo>
                    <a:pt x="20" y="13"/>
                    <a:pt x="18" y="11"/>
                    <a:pt x="17" y="11"/>
                  </a:cubicBezTo>
                  <a:cubicBezTo>
                    <a:pt x="16" y="11"/>
                    <a:pt x="15" y="12"/>
                    <a:pt x="14" y="12"/>
                  </a:cubicBezTo>
                  <a:cubicBezTo>
                    <a:pt x="11" y="13"/>
                    <a:pt x="9" y="12"/>
                    <a:pt x="7" y="10"/>
                  </a:cubicBezTo>
                  <a:cubicBezTo>
                    <a:pt x="7" y="9"/>
                    <a:pt x="5" y="7"/>
                    <a:pt x="4" y="7"/>
                  </a:cubicBezTo>
                  <a:cubicBezTo>
                    <a:pt x="3" y="7"/>
                    <a:pt x="1" y="9"/>
                    <a:pt x="0" y="9"/>
                  </a:cubicBezTo>
                  <a:cubicBezTo>
                    <a:pt x="2" y="11"/>
                    <a:pt x="5" y="13"/>
                    <a:pt x="8" y="14"/>
                  </a:cubicBezTo>
                  <a:cubicBezTo>
                    <a:pt x="9" y="14"/>
                    <a:pt x="11" y="15"/>
                    <a:pt x="12" y="16"/>
                  </a:cubicBezTo>
                  <a:cubicBezTo>
                    <a:pt x="13" y="17"/>
                    <a:pt x="13" y="18"/>
                    <a:pt x="14" y="19"/>
                  </a:cubicBezTo>
                  <a:cubicBezTo>
                    <a:pt x="14" y="20"/>
                    <a:pt x="13" y="20"/>
                    <a:pt x="14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5"/>
                    <a:pt x="14" y="26"/>
                    <a:pt x="15" y="27"/>
                  </a:cubicBezTo>
                  <a:cubicBezTo>
                    <a:pt x="15" y="27"/>
                    <a:pt x="16" y="29"/>
                    <a:pt x="16" y="29"/>
                  </a:cubicBezTo>
                  <a:cubicBezTo>
                    <a:pt x="15" y="30"/>
                    <a:pt x="15" y="32"/>
                    <a:pt x="15" y="33"/>
                  </a:cubicBezTo>
                  <a:cubicBezTo>
                    <a:pt x="15" y="33"/>
                    <a:pt x="17" y="36"/>
                    <a:pt x="17" y="36"/>
                  </a:cubicBezTo>
                  <a:cubicBezTo>
                    <a:pt x="18" y="37"/>
                    <a:pt x="20" y="38"/>
                    <a:pt x="21" y="38"/>
                  </a:cubicBezTo>
                  <a:cubicBezTo>
                    <a:pt x="22" y="39"/>
                    <a:pt x="22" y="40"/>
                    <a:pt x="22" y="41"/>
                  </a:cubicBezTo>
                  <a:cubicBezTo>
                    <a:pt x="22" y="42"/>
                    <a:pt x="23" y="43"/>
                    <a:pt x="23" y="44"/>
                  </a:cubicBezTo>
                  <a:cubicBezTo>
                    <a:pt x="23" y="45"/>
                    <a:pt x="21" y="44"/>
                    <a:pt x="20" y="44"/>
                  </a:cubicBezTo>
                  <a:cubicBezTo>
                    <a:pt x="19" y="44"/>
                    <a:pt x="16" y="48"/>
                    <a:pt x="16" y="49"/>
                  </a:cubicBezTo>
                  <a:cubicBezTo>
                    <a:pt x="15" y="50"/>
                    <a:pt x="14" y="50"/>
                    <a:pt x="13" y="51"/>
                  </a:cubicBezTo>
                  <a:cubicBezTo>
                    <a:pt x="12" y="52"/>
                    <a:pt x="11" y="53"/>
                    <a:pt x="10" y="54"/>
                  </a:cubicBezTo>
                  <a:cubicBezTo>
                    <a:pt x="9" y="54"/>
                    <a:pt x="4" y="58"/>
                    <a:pt x="4" y="57"/>
                  </a:cubicBezTo>
                  <a:cubicBezTo>
                    <a:pt x="4" y="59"/>
                    <a:pt x="2" y="60"/>
                    <a:pt x="2" y="62"/>
                  </a:cubicBezTo>
                  <a:cubicBezTo>
                    <a:pt x="3" y="64"/>
                    <a:pt x="2" y="67"/>
                    <a:pt x="4" y="67"/>
                  </a:cubicBezTo>
                  <a:cubicBezTo>
                    <a:pt x="5" y="67"/>
                    <a:pt x="4" y="72"/>
                    <a:pt x="4" y="73"/>
                  </a:cubicBezTo>
                  <a:cubicBezTo>
                    <a:pt x="4" y="75"/>
                    <a:pt x="2" y="77"/>
                    <a:pt x="4" y="78"/>
                  </a:cubicBezTo>
                  <a:cubicBezTo>
                    <a:pt x="4" y="78"/>
                    <a:pt x="8" y="79"/>
                    <a:pt x="7" y="80"/>
                  </a:cubicBezTo>
                  <a:cubicBezTo>
                    <a:pt x="7" y="80"/>
                    <a:pt x="5" y="81"/>
                    <a:pt x="5" y="81"/>
                  </a:cubicBezTo>
                  <a:cubicBezTo>
                    <a:pt x="7" y="81"/>
                    <a:pt x="7" y="79"/>
                    <a:pt x="8" y="79"/>
                  </a:cubicBezTo>
                  <a:cubicBezTo>
                    <a:pt x="10" y="78"/>
                    <a:pt x="8" y="83"/>
                    <a:pt x="8" y="83"/>
                  </a:cubicBezTo>
                  <a:cubicBezTo>
                    <a:pt x="8" y="83"/>
                    <a:pt x="11" y="80"/>
                    <a:pt x="11" y="80"/>
                  </a:cubicBezTo>
                  <a:cubicBezTo>
                    <a:pt x="12" y="79"/>
                    <a:pt x="11" y="83"/>
                    <a:pt x="11" y="83"/>
                  </a:cubicBezTo>
                  <a:cubicBezTo>
                    <a:pt x="14" y="84"/>
                    <a:pt x="20" y="81"/>
                    <a:pt x="23" y="80"/>
                  </a:cubicBezTo>
                  <a:cubicBezTo>
                    <a:pt x="27" y="79"/>
                    <a:pt x="31" y="79"/>
                    <a:pt x="36" y="78"/>
                  </a:cubicBezTo>
                  <a:cubicBezTo>
                    <a:pt x="39" y="74"/>
                    <a:pt x="43" y="71"/>
                    <a:pt x="46" y="68"/>
                  </a:cubicBezTo>
                  <a:cubicBezTo>
                    <a:pt x="48" y="66"/>
                    <a:pt x="54" y="62"/>
                    <a:pt x="53" y="59"/>
                  </a:cubicBezTo>
                  <a:cubicBezTo>
                    <a:pt x="52" y="57"/>
                    <a:pt x="54" y="62"/>
                    <a:pt x="53" y="5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77" name="Freeform 719">
              <a:extLst>
                <a:ext uri="{FF2B5EF4-FFF2-40B4-BE49-F238E27FC236}">
                  <a16:creationId xmlns:a16="http://schemas.microsoft.com/office/drawing/2014/main" id="{CF725E28-9ACB-5049-973E-009C7264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29493" y="4965129"/>
              <a:ext cx="1194269" cy="1000263"/>
            </a:xfrm>
            <a:custGeom>
              <a:avLst/>
              <a:gdLst>
                <a:gd name="T0" fmla="*/ 38 w 128"/>
                <a:gd name="T1" fmla="*/ 87 h 107"/>
                <a:gd name="T2" fmla="*/ 38 w 128"/>
                <a:gd name="T3" fmla="*/ 63 h 107"/>
                <a:gd name="T4" fmla="*/ 47 w 128"/>
                <a:gd name="T5" fmla="*/ 52 h 107"/>
                <a:gd name="T6" fmla="*/ 56 w 128"/>
                <a:gd name="T7" fmla="*/ 34 h 107"/>
                <a:gd name="T8" fmla="*/ 72 w 128"/>
                <a:gd name="T9" fmla="*/ 25 h 107"/>
                <a:gd name="T10" fmla="*/ 86 w 128"/>
                <a:gd name="T11" fmla="*/ 22 h 107"/>
                <a:gd name="T12" fmla="*/ 102 w 128"/>
                <a:gd name="T13" fmla="*/ 20 h 107"/>
                <a:gd name="T14" fmla="*/ 112 w 128"/>
                <a:gd name="T15" fmla="*/ 10 h 107"/>
                <a:gd name="T16" fmla="*/ 120 w 128"/>
                <a:gd name="T17" fmla="*/ 13 h 107"/>
                <a:gd name="T18" fmla="*/ 127 w 128"/>
                <a:gd name="T19" fmla="*/ 6 h 107"/>
                <a:gd name="T20" fmla="*/ 114 w 128"/>
                <a:gd name="T21" fmla="*/ 5 h 107"/>
                <a:gd name="T22" fmla="*/ 116 w 128"/>
                <a:gd name="T23" fmla="*/ 2 h 107"/>
                <a:gd name="T24" fmla="*/ 106 w 128"/>
                <a:gd name="T25" fmla="*/ 3 h 107"/>
                <a:gd name="T26" fmla="*/ 100 w 128"/>
                <a:gd name="T27" fmla="*/ 1 h 107"/>
                <a:gd name="T28" fmla="*/ 95 w 128"/>
                <a:gd name="T29" fmla="*/ 3 h 107"/>
                <a:gd name="T30" fmla="*/ 91 w 128"/>
                <a:gd name="T31" fmla="*/ 6 h 107"/>
                <a:gd name="T32" fmla="*/ 90 w 128"/>
                <a:gd name="T33" fmla="*/ 11 h 107"/>
                <a:gd name="T34" fmla="*/ 84 w 128"/>
                <a:gd name="T35" fmla="*/ 10 h 107"/>
                <a:gd name="T36" fmla="*/ 80 w 128"/>
                <a:gd name="T37" fmla="*/ 13 h 107"/>
                <a:gd name="T38" fmla="*/ 76 w 128"/>
                <a:gd name="T39" fmla="*/ 15 h 107"/>
                <a:gd name="T40" fmla="*/ 72 w 128"/>
                <a:gd name="T41" fmla="*/ 16 h 107"/>
                <a:gd name="T42" fmla="*/ 68 w 128"/>
                <a:gd name="T43" fmla="*/ 10 h 107"/>
                <a:gd name="T44" fmla="*/ 67 w 128"/>
                <a:gd name="T45" fmla="*/ 14 h 107"/>
                <a:gd name="T46" fmla="*/ 65 w 128"/>
                <a:gd name="T47" fmla="*/ 14 h 107"/>
                <a:gd name="T48" fmla="*/ 62 w 128"/>
                <a:gd name="T49" fmla="*/ 18 h 107"/>
                <a:gd name="T50" fmla="*/ 61 w 128"/>
                <a:gd name="T51" fmla="*/ 21 h 107"/>
                <a:gd name="T52" fmla="*/ 57 w 128"/>
                <a:gd name="T53" fmla="*/ 20 h 107"/>
                <a:gd name="T54" fmla="*/ 54 w 128"/>
                <a:gd name="T55" fmla="*/ 20 h 107"/>
                <a:gd name="T56" fmla="*/ 51 w 128"/>
                <a:gd name="T57" fmla="*/ 22 h 107"/>
                <a:gd name="T58" fmla="*/ 49 w 128"/>
                <a:gd name="T59" fmla="*/ 23 h 107"/>
                <a:gd name="T60" fmla="*/ 54 w 128"/>
                <a:gd name="T61" fmla="*/ 25 h 107"/>
                <a:gd name="T62" fmla="*/ 56 w 128"/>
                <a:gd name="T63" fmla="*/ 25 h 107"/>
                <a:gd name="T64" fmla="*/ 57 w 128"/>
                <a:gd name="T65" fmla="*/ 28 h 107"/>
                <a:gd name="T66" fmla="*/ 49 w 128"/>
                <a:gd name="T67" fmla="*/ 31 h 107"/>
                <a:gd name="T68" fmla="*/ 53 w 128"/>
                <a:gd name="T69" fmla="*/ 33 h 107"/>
                <a:gd name="T70" fmla="*/ 49 w 128"/>
                <a:gd name="T71" fmla="*/ 35 h 107"/>
                <a:gd name="T72" fmla="*/ 43 w 128"/>
                <a:gd name="T73" fmla="*/ 40 h 107"/>
                <a:gd name="T74" fmla="*/ 42 w 128"/>
                <a:gd name="T75" fmla="*/ 43 h 107"/>
                <a:gd name="T76" fmla="*/ 39 w 128"/>
                <a:gd name="T77" fmla="*/ 45 h 107"/>
                <a:gd name="T78" fmla="*/ 39 w 128"/>
                <a:gd name="T79" fmla="*/ 49 h 107"/>
                <a:gd name="T80" fmla="*/ 39 w 128"/>
                <a:gd name="T81" fmla="*/ 52 h 107"/>
                <a:gd name="T82" fmla="*/ 35 w 128"/>
                <a:gd name="T83" fmla="*/ 56 h 107"/>
                <a:gd name="T84" fmla="*/ 27 w 128"/>
                <a:gd name="T85" fmla="*/ 62 h 107"/>
                <a:gd name="T86" fmla="*/ 31 w 128"/>
                <a:gd name="T87" fmla="*/ 64 h 107"/>
                <a:gd name="T88" fmla="*/ 28 w 128"/>
                <a:gd name="T89" fmla="*/ 66 h 107"/>
                <a:gd name="T90" fmla="*/ 19 w 128"/>
                <a:gd name="T91" fmla="*/ 68 h 107"/>
                <a:gd name="T92" fmla="*/ 16 w 128"/>
                <a:gd name="T93" fmla="*/ 72 h 107"/>
                <a:gd name="T94" fmla="*/ 10 w 128"/>
                <a:gd name="T95" fmla="*/ 73 h 107"/>
                <a:gd name="T96" fmla="*/ 10 w 128"/>
                <a:gd name="T97" fmla="*/ 74 h 107"/>
                <a:gd name="T98" fmla="*/ 5 w 128"/>
                <a:gd name="T99" fmla="*/ 75 h 107"/>
                <a:gd name="T100" fmla="*/ 4 w 128"/>
                <a:gd name="T101" fmla="*/ 81 h 107"/>
                <a:gd name="T102" fmla="*/ 1 w 128"/>
                <a:gd name="T103" fmla="*/ 86 h 107"/>
                <a:gd name="T104" fmla="*/ 6 w 128"/>
                <a:gd name="T105" fmla="*/ 92 h 107"/>
                <a:gd name="T106" fmla="*/ 7 w 128"/>
                <a:gd name="T107" fmla="*/ 94 h 107"/>
                <a:gd name="T108" fmla="*/ 3 w 128"/>
                <a:gd name="T109" fmla="*/ 93 h 107"/>
                <a:gd name="T110" fmla="*/ 5 w 128"/>
                <a:gd name="T111" fmla="*/ 97 h 107"/>
                <a:gd name="T112" fmla="*/ 5 w 128"/>
                <a:gd name="T113" fmla="*/ 103 h 107"/>
                <a:gd name="T114" fmla="*/ 27 w 128"/>
                <a:gd name="T115" fmla="*/ 99 h 107"/>
                <a:gd name="T116" fmla="*/ 34 w 128"/>
                <a:gd name="T117" fmla="*/ 10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8" h="107">
                  <a:moveTo>
                    <a:pt x="34" y="101"/>
                  </a:moveTo>
                  <a:cubicBezTo>
                    <a:pt x="34" y="101"/>
                    <a:pt x="35" y="98"/>
                    <a:pt x="35" y="97"/>
                  </a:cubicBezTo>
                  <a:cubicBezTo>
                    <a:pt x="35" y="95"/>
                    <a:pt x="36" y="94"/>
                    <a:pt x="38" y="93"/>
                  </a:cubicBezTo>
                  <a:cubicBezTo>
                    <a:pt x="40" y="91"/>
                    <a:pt x="38" y="88"/>
                    <a:pt x="38" y="87"/>
                  </a:cubicBezTo>
                  <a:cubicBezTo>
                    <a:pt x="38" y="84"/>
                    <a:pt x="42" y="84"/>
                    <a:pt x="39" y="82"/>
                  </a:cubicBezTo>
                  <a:cubicBezTo>
                    <a:pt x="37" y="80"/>
                    <a:pt x="36" y="80"/>
                    <a:pt x="37" y="77"/>
                  </a:cubicBezTo>
                  <a:cubicBezTo>
                    <a:pt x="38" y="75"/>
                    <a:pt x="37" y="73"/>
                    <a:pt x="37" y="71"/>
                  </a:cubicBezTo>
                  <a:cubicBezTo>
                    <a:pt x="36" y="68"/>
                    <a:pt x="35" y="65"/>
                    <a:pt x="38" y="63"/>
                  </a:cubicBezTo>
                  <a:cubicBezTo>
                    <a:pt x="39" y="62"/>
                    <a:pt x="41" y="62"/>
                    <a:pt x="42" y="61"/>
                  </a:cubicBezTo>
                  <a:cubicBezTo>
                    <a:pt x="43" y="61"/>
                    <a:pt x="44" y="62"/>
                    <a:pt x="45" y="61"/>
                  </a:cubicBezTo>
                  <a:cubicBezTo>
                    <a:pt x="46" y="59"/>
                    <a:pt x="45" y="58"/>
                    <a:pt x="44" y="57"/>
                  </a:cubicBezTo>
                  <a:cubicBezTo>
                    <a:pt x="44" y="55"/>
                    <a:pt x="46" y="54"/>
                    <a:pt x="47" y="52"/>
                  </a:cubicBezTo>
                  <a:cubicBezTo>
                    <a:pt x="47" y="51"/>
                    <a:pt x="48" y="48"/>
                    <a:pt x="48" y="46"/>
                  </a:cubicBezTo>
                  <a:cubicBezTo>
                    <a:pt x="48" y="44"/>
                    <a:pt x="52" y="44"/>
                    <a:pt x="51" y="43"/>
                  </a:cubicBezTo>
                  <a:cubicBezTo>
                    <a:pt x="51" y="41"/>
                    <a:pt x="53" y="40"/>
                    <a:pt x="54" y="38"/>
                  </a:cubicBezTo>
                  <a:cubicBezTo>
                    <a:pt x="56" y="36"/>
                    <a:pt x="56" y="37"/>
                    <a:pt x="56" y="34"/>
                  </a:cubicBezTo>
                  <a:cubicBezTo>
                    <a:pt x="55" y="33"/>
                    <a:pt x="59" y="28"/>
                    <a:pt x="60" y="28"/>
                  </a:cubicBezTo>
                  <a:cubicBezTo>
                    <a:pt x="61" y="27"/>
                    <a:pt x="64" y="28"/>
                    <a:pt x="65" y="28"/>
                  </a:cubicBezTo>
                  <a:cubicBezTo>
                    <a:pt x="65" y="26"/>
                    <a:pt x="65" y="25"/>
                    <a:pt x="65" y="23"/>
                  </a:cubicBezTo>
                  <a:cubicBezTo>
                    <a:pt x="68" y="24"/>
                    <a:pt x="70" y="24"/>
                    <a:pt x="72" y="25"/>
                  </a:cubicBezTo>
                  <a:cubicBezTo>
                    <a:pt x="76" y="25"/>
                    <a:pt x="74" y="21"/>
                    <a:pt x="75" y="19"/>
                  </a:cubicBezTo>
                  <a:cubicBezTo>
                    <a:pt x="75" y="19"/>
                    <a:pt x="77" y="19"/>
                    <a:pt x="78" y="19"/>
                  </a:cubicBezTo>
                  <a:cubicBezTo>
                    <a:pt x="79" y="18"/>
                    <a:pt x="81" y="16"/>
                    <a:pt x="82" y="18"/>
                  </a:cubicBezTo>
                  <a:cubicBezTo>
                    <a:pt x="84" y="19"/>
                    <a:pt x="84" y="21"/>
                    <a:pt x="86" y="22"/>
                  </a:cubicBezTo>
                  <a:cubicBezTo>
                    <a:pt x="87" y="22"/>
                    <a:pt x="89" y="22"/>
                    <a:pt x="90" y="22"/>
                  </a:cubicBezTo>
                  <a:cubicBezTo>
                    <a:pt x="91" y="22"/>
                    <a:pt x="92" y="21"/>
                    <a:pt x="94" y="21"/>
                  </a:cubicBezTo>
                  <a:cubicBezTo>
                    <a:pt x="95" y="21"/>
                    <a:pt x="96" y="23"/>
                    <a:pt x="98" y="23"/>
                  </a:cubicBezTo>
                  <a:cubicBezTo>
                    <a:pt x="98" y="22"/>
                    <a:pt x="102" y="20"/>
                    <a:pt x="102" y="20"/>
                  </a:cubicBezTo>
                  <a:cubicBezTo>
                    <a:pt x="102" y="17"/>
                    <a:pt x="102" y="16"/>
                    <a:pt x="103" y="14"/>
                  </a:cubicBezTo>
                  <a:cubicBezTo>
                    <a:pt x="104" y="13"/>
                    <a:pt x="106" y="11"/>
                    <a:pt x="107" y="11"/>
                  </a:cubicBezTo>
                  <a:cubicBezTo>
                    <a:pt x="108" y="11"/>
                    <a:pt x="109" y="11"/>
                    <a:pt x="110" y="11"/>
                  </a:cubicBezTo>
                  <a:cubicBezTo>
                    <a:pt x="111" y="11"/>
                    <a:pt x="111" y="10"/>
                    <a:pt x="112" y="10"/>
                  </a:cubicBezTo>
                  <a:cubicBezTo>
                    <a:pt x="113" y="10"/>
                    <a:pt x="115" y="12"/>
                    <a:pt x="116" y="12"/>
                  </a:cubicBezTo>
                  <a:cubicBezTo>
                    <a:pt x="118" y="13"/>
                    <a:pt x="119" y="14"/>
                    <a:pt x="119" y="17"/>
                  </a:cubicBezTo>
                  <a:cubicBezTo>
                    <a:pt x="121" y="17"/>
                    <a:pt x="126" y="14"/>
                    <a:pt x="124" y="12"/>
                  </a:cubicBezTo>
                  <a:cubicBezTo>
                    <a:pt x="126" y="13"/>
                    <a:pt x="121" y="13"/>
                    <a:pt x="120" y="13"/>
                  </a:cubicBezTo>
                  <a:cubicBezTo>
                    <a:pt x="125" y="12"/>
                    <a:pt x="118" y="9"/>
                    <a:pt x="117" y="10"/>
                  </a:cubicBezTo>
                  <a:cubicBezTo>
                    <a:pt x="118" y="9"/>
                    <a:pt x="119" y="10"/>
                    <a:pt x="119" y="10"/>
                  </a:cubicBezTo>
                  <a:cubicBezTo>
                    <a:pt x="121" y="10"/>
                    <a:pt x="123" y="10"/>
                    <a:pt x="124" y="9"/>
                  </a:cubicBezTo>
                  <a:cubicBezTo>
                    <a:pt x="125" y="9"/>
                    <a:pt x="128" y="7"/>
                    <a:pt x="127" y="6"/>
                  </a:cubicBezTo>
                  <a:cubicBezTo>
                    <a:pt x="125" y="5"/>
                    <a:pt x="122" y="4"/>
                    <a:pt x="119" y="3"/>
                  </a:cubicBezTo>
                  <a:cubicBezTo>
                    <a:pt x="118" y="2"/>
                    <a:pt x="117" y="4"/>
                    <a:pt x="116" y="5"/>
                  </a:cubicBezTo>
                  <a:cubicBezTo>
                    <a:pt x="116" y="5"/>
                    <a:pt x="114" y="8"/>
                    <a:pt x="114" y="7"/>
                  </a:cubicBezTo>
                  <a:cubicBezTo>
                    <a:pt x="114" y="7"/>
                    <a:pt x="114" y="6"/>
                    <a:pt x="114" y="5"/>
                  </a:cubicBezTo>
                  <a:cubicBezTo>
                    <a:pt x="114" y="5"/>
                    <a:pt x="112" y="5"/>
                    <a:pt x="112" y="5"/>
                  </a:cubicBezTo>
                  <a:cubicBezTo>
                    <a:pt x="113" y="4"/>
                    <a:pt x="115" y="5"/>
                    <a:pt x="115" y="4"/>
                  </a:cubicBezTo>
                  <a:cubicBezTo>
                    <a:pt x="115" y="4"/>
                    <a:pt x="112" y="4"/>
                    <a:pt x="112" y="4"/>
                  </a:cubicBezTo>
                  <a:cubicBezTo>
                    <a:pt x="112" y="3"/>
                    <a:pt x="116" y="3"/>
                    <a:pt x="116" y="2"/>
                  </a:cubicBezTo>
                  <a:cubicBezTo>
                    <a:pt x="115" y="1"/>
                    <a:pt x="109" y="0"/>
                    <a:pt x="110" y="2"/>
                  </a:cubicBezTo>
                  <a:cubicBezTo>
                    <a:pt x="111" y="3"/>
                    <a:pt x="111" y="3"/>
                    <a:pt x="110" y="4"/>
                  </a:cubicBezTo>
                  <a:cubicBezTo>
                    <a:pt x="109" y="5"/>
                    <a:pt x="107" y="7"/>
                    <a:pt x="106" y="7"/>
                  </a:cubicBezTo>
                  <a:cubicBezTo>
                    <a:pt x="105" y="7"/>
                    <a:pt x="106" y="3"/>
                    <a:pt x="106" y="3"/>
                  </a:cubicBezTo>
                  <a:cubicBezTo>
                    <a:pt x="106" y="2"/>
                    <a:pt x="101" y="9"/>
                    <a:pt x="100" y="9"/>
                  </a:cubicBezTo>
                  <a:cubicBezTo>
                    <a:pt x="97" y="9"/>
                    <a:pt x="100" y="5"/>
                    <a:pt x="101" y="4"/>
                  </a:cubicBezTo>
                  <a:cubicBezTo>
                    <a:pt x="102" y="4"/>
                    <a:pt x="103" y="2"/>
                    <a:pt x="103" y="2"/>
                  </a:cubicBezTo>
                  <a:cubicBezTo>
                    <a:pt x="102" y="1"/>
                    <a:pt x="100" y="0"/>
                    <a:pt x="100" y="1"/>
                  </a:cubicBezTo>
                  <a:cubicBezTo>
                    <a:pt x="100" y="1"/>
                    <a:pt x="101" y="2"/>
                    <a:pt x="101" y="2"/>
                  </a:cubicBezTo>
                  <a:cubicBezTo>
                    <a:pt x="101" y="2"/>
                    <a:pt x="99" y="2"/>
                    <a:pt x="98" y="2"/>
                  </a:cubicBezTo>
                  <a:cubicBezTo>
                    <a:pt x="97" y="3"/>
                    <a:pt x="98" y="2"/>
                    <a:pt x="97" y="1"/>
                  </a:cubicBezTo>
                  <a:cubicBezTo>
                    <a:pt x="97" y="1"/>
                    <a:pt x="95" y="3"/>
                    <a:pt x="95" y="3"/>
                  </a:cubicBezTo>
                  <a:cubicBezTo>
                    <a:pt x="95" y="4"/>
                    <a:pt x="97" y="5"/>
                    <a:pt x="96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4" y="5"/>
                    <a:pt x="94" y="6"/>
                    <a:pt x="94" y="7"/>
                  </a:cubicBezTo>
                  <a:cubicBezTo>
                    <a:pt x="95" y="5"/>
                    <a:pt x="91" y="6"/>
                    <a:pt x="91" y="6"/>
                  </a:cubicBezTo>
                  <a:cubicBezTo>
                    <a:pt x="91" y="6"/>
                    <a:pt x="93" y="5"/>
                    <a:pt x="93" y="4"/>
                  </a:cubicBezTo>
                  <a:cubicBezTo>
                    <a:pt x="93" y="5"/>
                    <a:pt x="89" y="6"/>
                    <a:pt x="88" y="6"/>
                  </a:cubicBezTo>
                  <a:cubicBezTo>
                    <a:pt x="87" y="6"/>
                    <a:pt x="91" y="9"/>
                    <a:pt x="91" y="9"/>
                  </a:cubicBezTo>
                  <a:cubicBezTo>
                    <a:pt x="91" y="9"/>
                    <a:pt x="90" y="11"/>
                    <a:pt x="90" y="11"/>
                  </a:cubicBezTo>
                  <a:cubicBezTo>
                    <a:pt x="90" y="11"/>
                    <a:pt x="87" y="8"/>
                    <a:pt x="87" y="8"/>
                  </a:cubicBezTo>
                  <a:cubicBezTo>
                    <a:pt x="87" y="8"/>
                    <a:pt x="85" y="11"/>
                    <a:pt x="85" y="8"/>
                  </a:cubicBezTo>
                  <a:cubicBezTo>
                    <a:pt x="84" y="7"/>
                    <a:pt x="81" y="9"/>
                    <a:pt x="80" y="8"/>
                  </a:cubicBezTo>
                  <a:cubicBezTo>
                    <a:pt x="81" y="9"/>
                    <a:pt x="84" y="9"/>
                    <a:pt x="84" y="10"/>
                  </a:cubicBezTo>
                  <a:cubicBezTo>
                    <a:pt x="84" y="10"/>
                    <a:pt x="83" y="10"/>
                    <a:pt x="83" y="11"/>
                  </a:cubicBezTo>
                  <a:cubicBezTo>
                    <a:pt x="83" y="12"/>
                    <a:pt x="84" y="12"/>
                    <a:pt x="84" y="13"/>
                  </a:cubicBezTo>
                  <a:cubicBezTo>
                    <a:pt x="84" y="13"/>
                    <a:pt x="81" y="12"/>
                    <a:pt x="81" y="11"/>
                  </a:cubicBezTo>
                  <a:cubicBezTo>
                    <a:pt x="80" y="11"/>
                    <a:pt x="80" y="12"/>
                    <a:pt x="80" y="13"/>
                  </a:cubicBezTo>
                  <a:cubicBezTo>
                    <a:pt x="79" y="13"/>
                    <a:pt x="79" y="12"/>
                    <a:pt x="79" y="11"/>
                  </a:cubicBezTo>
                  <a:cubicBezTo>
                    <a:pt x="79" y="11"/>
                    <a:pt x="77" y="13"/>
                    <a:pt x="77" y="13"/>
                  </a:cubicBezTo>
                  <a:cubicBezTo>
                    <a:pt x="76" y="14"/>
                    <a:pt x="78" y="14"/>
                    <a:pt x="78" y="15"/>
                  </a:cubicBezTo>
                  <a:cubicBezTo>
                    <a:pt x="78" y="15"/>
                    <a:pt x="76" y="15"/>
                    <a:pt x="76" y="15"/>
                  </a:cubicBezTo>
                  <a:cubicBezTo>
                    <a:pt x="75" y="14"/>
                    <a:pt x="76" y="13"/>
                    <a:pt x="76" y="12"/>
                  </a:cubicBezTo>
                  <a:cubicBezTo>
                    <a:pt x="76" y="12"/>
                    <a:pt x="73" y="14"/>
                    <a:pt x="73" y="14"/>
                  </a:cubicBezTo>
                  <a:cubicBezTo>
                    <a:pt x="73" y="14"/>
                    <a:pt x="73" y="14"/>
                    <a:pt x="74" y="14"/>
                  </a:cubicBezTo>
                  <a:cubicBezTo>
                    <a:pt x="73" y="14"/>
                    <a:pt x="72" y="16"/>
                    <a:pt x="72" y="16"/>
                  </a:cubicBezTo>
                  <a:cubicBezTo>
                    <a:pt x="71" y="15"/>
                    <a:pt x="73" y="14"/>
                    <a:pt x="72" y="14"/>
                  </a:cubicBezTo>
                  <a:cubicBezTo>
                    <a:pt x="71" y="13"/>
                    <a:pt x="70" y="13"/>
                    <a:pt x="70" y="12"/>
                  </a:cubicBezTo>
                  <a:cubicBezTo>
                    <a:pt x="70" y="12"/>
                    <a:pt x="72" y="12"/>
                    <a:pt x="72" y="12"/>
                  </a:cubicBezTo>
                  <a:cubicBezTo>
                    <a:pt x="72" y="11"/>
                    <a:pt x="69" y="10"/>
                    <a:pt x="68" y="10"/>
                  </a:cubicBezTo>
                  <a:cubicBezTo>
                    <a:pt x="68" y="11"/>
                    <a:pt x="69" y="13"/>
                    <a:pt x="69" y="13"/>
                  </a:cubicBezTo>
                  <a:cubicBezTo>
                    <a:pt x="69" y="13"/>
                    <a:pt x="65" y="14"/>
                    <a:pt x="66" y="14"/>
                  </a:cubicBezTo>
                  <a:cubicBezTo>
                    <a:pt x="66" y="14"/>
                    <a:pt x="68" y="14"/>
                    <a:pt x="68" y="14"/>
                  </a:cubicBezTo>
                  <a:cubicBezTo>
                    <a:pt x="68" y="14"/>
                    <a:pt x="67" y="14"/>
                    <a:pt x="67" y="14"/>
                  </a:cubicBezTo>
                  <a:cubicBezTo>
                    <a:pt x="68" y="16"/>
                    <a:pt x="70" y="14"/>
                    <a:pt x="69" y="14"/>
                  </a:cubicBezTo>
                  <a:cubicBezTo>
                    <a:pt x="70" y="15"/>
                    <a:pt x="69" y="16"/>
                    <a:pt x="69" y="16"/>
                  </a:cubicBezTo>
                  <a:cubicBezTo>
                    <a:pt x="69" y="17"/>
                    <a:pt x="67" y="15"/>
                    <a:pt x="67" y="15"/>
                  </a:cubicBezTo>
                  <a:cubicBezTo>
                    <a:pt x="66" y="15"/>
                    <a:pt x="66" y="14"/>
                    <a:pt x="65" y="14"/>
                  </a:cubicBezTo>
                  <a:cubicBezTo>
                    <a:pt x="65" y="14"/>
                    <a:pt x="64" y="16"/>
                    <a:pt x="63" y="15"/>
                  </a:cubicBezTo>
                  <a:cubicBezTo>
                    <a:pt x="63" y="14"/>
                    <a:pt x="60" y="16"/>
                    <a:pt x="60" y="16"/>
                  </a:cubicBezTo>
                  <a:cubicBezTo>
                    <a:pt x="60" y="16"/>
                    <a:pt x="60" y="19"/>
                    <a:pt x="60" y="19"/>
                  </a:cubicBezTo>
                  <a:cubicBezTo>
                    <a:pt x="60" y="20"/>
                    <a:pt x="61" y="17"/>
                    <a:pt x="62" y="18"/>
                  </a:cubicBezTo>
                  <a:cubicBezTo>
                    <a:pt x="62" y="18"/>
                    <a:pt x="64" y="19"/>
                    <a:pt x="64" y="18"/>
                  </a:cubicBezTo>
                  <a:cubicBezTo>
                    <a:pt x="64" y="19"/>
                    <a:pt x="63" y="19"/>
                    <a:pt x="63" y="20"/>
                  </a:cubicBezTo>
                  <a:cubicBezTo>
                    <a:pt x="62" y="20"/>
                    <a:pt x="63" y="22"/>
                    <a:pt x="62" y="22"/>
                  </a:cubicBezTo>
                  <a:cubicBezTo>
                    <a:pt x="62" y="23"/>
                    <a:pt x="61" y="21"/>
                    <a:pt x="61" y="21"/>
                  </a:cubicBezTo>
                  <a:cubicBezTo>
                    <a:pt x="60" y="21"/>
                    <a:pt x="60" y="23"/>
                    <a:pt x="59" y="23"/>
                  </a:cubicBezTo>
                  <a:cubicBezTo>
                    <a:pt x="59" y="23"/>
                    <a:pt x="59" y="21"/>
                    <a:pt x="59" y="21"/>
                  </a:cubicBezTo>
                  <a:cubicBezTo>
                    <a:pt x="58" y="21"/>
                    <a:pt x="58" y="22"/>
                    <a:pt x="57" y="22"/>
                  </a:cubicBezTo>
                  <a:cubicBezTo>
                    <a:pt x="57" y="22"/>
                    <a:pt x="57" y="20"/>
                    <a:pt x="57" y="20"/>
                  </a:cubicBezTo>
                  <a:cubicBezTo>
                    <a:pt x="57" y="19"/>
                    <a:pt x="56" y="22"/>
                    <a:pt x="55" y="22"/>
                  </a:cubicBezTo>
                  <a:cubicBezTo>
                    <a:pt x="53" y="23"/>
                    <a:pt x="56" y="17"/>
                    <a:pt x="56" y="17"/>
                  </a:cubicBezTo>
                  <a:cubicBezTo>
                    <a:pt x="55" y="17"/>
                    <a:pt x="53" y="18"/>
                    <a:pt x="53" y="18"/>
                  </a:cubicBezTo>
                  <a:cubicBezTo>
                    <a:pt x="52" y="19"/>
                    <a:pt x="54" y="20"/>
                    <a:pt x="54" y="20"/>
                  </a:cubicBezTo>
                  <a:cubicBezTo>
                    <a:pt x="53" y="20"/>
                    <a:pt x="53" y="20"/>
                    <a:pt x="52" y="20"/>
                  </a:cubicBezTo>
                  <a:cubicBezTo>
                    <a:pt x="52" y="20"/>
                    <a:pt x="52" y="21"/>
                    <a:pt x="51" y="22"/>
                  </a:cubicBezTo>
                  <a:cubicBezTo>
                    <a:pt x="52" y="21"/>
                    <a:pt x="47" y="21"/>
                    <a:pt x="49" y="22"/>
                  </a:cubicBezTo>
                  <a:cubicBezTo>
                    <a:pt x="49" y="23"/>
                    <a:pt x="51" y="22"/>
                    <a:pt x="51" y="22"/>
                  </a:cubicBezTo>
                  <a:cubicBezTo>
                    <a:pt x="51" y="22"/>
                    <a:pt x="50" y="23"/>
                    <a:pt x="51" y="23"/>
                  </a:cubicBezTo>
                  <a:cubicBezTo>
                    <a:pt x="51" y="23"/>
                    <a:pt x="52" y="23"/>
                    <a:pt x="52" y="22"/>
                  </a:cubicBezTo>
                  <a:cubicBezTo>
                    <a:pt x="52" y="22"/>
                    <a:pt x="52" y="24"/>
                    <a:pt x="51" y="24"/>
                  </a:cubicBezTo>
                  <a:cubicBezTo>
                    <a:pt x="50" y="24"/>
                    <a:pt x="50" y="23"/>
                    <a:pt x="49" y="23"/>
                  </a:cubicBezTo>
                  <a:cubicBezTo>
                    <a:pt x="48" y="24"/>
                    <a:pt x="48" y="26"/>
                    <a:pt x="47" y="26"/>
                  </a:cubicBezTo>
                  <a:cubicBezTo>
                    <a:pt x="47" y="26"/>
                    <a:pt x="44" y="26"/>
                    <a:pt x="44" y="26"/>
                  </a:cubicBezTo>
                  <a:cubicBezTo>
                    <a:pt x="44" y="29"/>
                    <a:pt x="51" y="25"/>
                    <a:pt x="51" y="25"/>
                  </a:cubicBezTo>
                  <a:cubicBezTo>
                    <a:pt x="52" y="25"/>
                    <a:pt x="53" y="24"/>
                    <a:pt x="54" y="25"/>
                  </a:cubicBezTo>
                  <a:cubicBezTo>
                    <a:pt x="56" y="25"/>
                    <a:pt x="55" y="23"/>
                    <a:pt x="54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6" y="25"/>
                    <a:pt x="57" y="23"/>
                    <a:pt x="58" y="23"/>
                  </a:cubicBezTo>
                  <a:cubicBezTo>
                    <a:pt x="57" y="23"/>
                    <a:pt x="57" y="25"/>
                    <a:pt x="56" y="25"/>
                  </a:cubicBezTo>
                  <a:cubicBezTo>
                    <a:pt x="57" y="25"/>
                    <a:pt x="58" y="25"/>
                    <a:pt x="58" y="25"/>
                  </a:cubicBezTo>
                  <a:cubicBezTo>
                    <a:pt x="58" y="25"/>
                    <a:pt x="56" y="26"/>
                    <a:pt x="56" y="27"/>
                  </a:cubicBezTo>
                  <a:cubicBezTo>
                    <a:pt x="56" y="27"/>
                    <a:pt x="61" y="25"/>
                    <a:pt x="61" y="26"/>
                  </a:cubicBezTo>
                  <a:cubicBezTo>
                    <a:pt x="60" y="27"/>
                    <a:pt x="57" y="26"/>
                    <a:pt x="57" y="28"/>
                  </a:cubicBezTo>
                  <a:cubicBezTo>
                    <a:pt x="56" y="31"/>
                    <a:pt x="54" y="27"/>
                    <a:pt x="54" y="27"/>
                  </a:cubicBezTo>
                  <a:cubicBezTo>
                    <a:pt x="54" y="26"/>
                    <a:pt x="54" y="29"/>
                    <a:pt x="54" y="29"/>
                  </a:cubicBezTo>
                  <a:cubicBezTo>
                    <a:pt x="54" y="29"/>
                    <a:pt x="53" y="27"/>
                    <a:pt x="52" y="27"/>
                  </a:cubicBezTo>
                  <a:cubicBezTo>
                    <a:pt x="51" y="28"/>
                    <a:pt x="49" y="30"/>
                    <a:pt x="49" y="31"/>
                  </a:cubicBezTo>
                  <a:cubicBezTo>
                    <a:pt x="49" y="31"/>
                    <a:pt x="51" y="30"/>
                    <a:pt x="51" y="30"/>
                  </a:cubicBezTo>
                  <a:cubicBezTo>
                    <a:pt x="51" y="31"/>
                    <a:pt x="53" y="30"/>
                    <a:pt x="53" y="31"/>
                  </a:cubicBezTo>
                  <a:cubicBezTo>
                    <a:pt x="53" y="30"/>
                    <a:pt x="50" y="31"/>
                    <a:pt x="50" y="32"/>
                  </a:cubicBezTo>
                  <a:cubicBezTo>
                    <a:pt x="51" y="33"/>
                    <a:pt x="54" y="31"/>
                    <a:pt x="53" y="33"/>
                  </a:cubicBezTo>
                  <a:cubicBezTo>
                    <a:pt x="54" y="31"/>
                    <a:pt x="47" y="34"/>
                    <a:pt x="47" y="34"/>
                  </a:cubicBezTo>
                  <a:cubicBezTo>
                    <a:pt x="47" y="33"/>
                    <a:pt x="53" y="35"/>
                    <a:pt x="52" y="35"/>
                  </a:cubicBezTo>
                  <a:cubicBezTo>
                    <a:pt x="51" y="36"/>
                    <a:pt x="50" y="34"/>
                    <a:pt x="49" y="35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9" y="36"/>
                    <a:pt x="46" y="34"/>
                    <a:pt x="45" y="36"/>
                  </a:cubicBezTo>
                  <a:cubicBezTo>
                    <a:pt x="45" y="36"/>
                    <a:pt x="48" y="36"/>
                    <a:pt x="48" y="36"/>
                  </a:cubicBezTo>
                  <a:cubicBezTo>
                    <a:pt x="46" y="38"/>
                    <a:pt x="44" y="36"/>
                    <a:pt x="45" y="39"/>
                  </a:cubicBezTo>
                  <a:cubicBezTo>
                    <a:pt x="45" y="39"/>
                    <a:pt x="43" y="40"/>
                    <a:pt x="43" y="40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42"/>
                    <a:pt x="41" y="42"/>
                    <a:pt x="41" y="42"/>
                  </a:cubicBezTo>
                  <a:cubicBezTo>
                    <a:pt x="41" y="43"/>
                    <a:pt x="42" y="42"/>
                    <a:pt x="42" y="42"/>
                  </a:cubicBezTo>
                  <a:cubicBezTo>
                    <a:pt x="43" y="42"/>
                    <a:pt x="42" y="43"/>
                    <a:pt x="42" y="43"/>
                  </a:cubicBezTo>
                  <a:cubicBezTo>
                    <a:pt x="43" y="43"/>
                    <a:pt x="45" y="44"/>
                    <a:pt x="46" y="43"/>
                  </a:cubicBezTo>
                  <a:cubicBezTo>
                    <a:pt x="44" y="44"/>
                    <a:pt x="44" y="44"/>
                    <a:pt x="42" y="44"/>
                  </a:cubicBezTo>
                  <a:cubicBezTo>
                    <a:pt x="41" y="44"/>
                    <a:pt x="38" y="44"/>
                    <a:pt x="38" y="45"/>
                  </a:cubicBezTo>
                  <a:cubicBezTo>
                    <a:pt x="38" y="45"/>
                    <a:pt x="39" y="45"/>
                    <a:pt x="39" y="45"/>
                  </a:cubicBezTo>
                  <a:cubicBezTo>
                    <a:pt x="39" y="45"/>
                    <a:pt x="38" y="46"/>
                    <a:pt x="38" y="46"/>
                  </a:cubicBezTo>
                  <a:cubicBezTo>
                    <a:pt x="38" y="46"/>
                    <a:pt x="40" y="45"/>
                    <a:pt x="40" y="46"/>
                  </a:cubicBezTo>
                  <a:cubicBezTo>
                    <a:pt x="40" y="46"/>
                    <a:pt x="38" y="48"/>
                    <a:pt x="38" y="48"/>
                  </a:cubicBezTo>
                  <a:cubicBezTo>
                    <a:pt x="38" y="48"/>
                    <a:pt x="39" y="48"/>
                    <a:pt x="39" y="49"/>
                  </a:cubicBezTo>
                  <a:cubicBezTo>
                    <a:pt x="39" y="49"/>
                    <a:pt x="37" y="49"/>
                    <a:pt x="37" y="49"/>
                  </a:cubicBezTo>
                  <a:cubicBezTo>
                    <a:pt x="37" y="49"/>
                    <a:pt x="39" y="50"/>
                    <a:pt x="39" y="50"/>
                  </a:cubicBezTo>
                  <a:cubicBezTo>
                    <a:pt x="38" y="50"/>
                    <a:pt x="37" y="50"/>
                    <a:pt x="37" y="50"/>
                  </a:cubicBezTo>
                  <a:cubicBezTo>
                    <a:pt x="37" y="51"/>
                    <a:pt x="38" y="52"/>
                    <a:pt x="39" y="52"/>
                  </a:cubicBezTo>
                  <a:cubicBezTo>
                    <a:pt x="37" y="52"/>
                    <a:pt x="35" y="52"/>
                    <a:pt x="34" y="54"/>
                  </a:cubicBezTo>
                  <a:cubicBezTo>
                    <a:pt x="34" y="55"/>
                    <a:pt x="30" y="54"/>
                    <a:pt x="30" y="54"/>
                  </a:cubicBezTo>
                  <a:cubicBezTo>
                    <a:pt x="30" y="57"/>
                    <a:pt x="36" y="54"/>
                    <a:pt x="37" y="54"/>
                  </a:cubicBezTo>
                  <a:cubicBezTo>
                    <a:pt x="36" y="54"/>
                    <a:pt x="35" y="56"/>
                    <a:pt x="35" y="56"/>
                  </a:cubicBezTo>
                  <a:cubicBezTo>
                    <a:pt x="32" y="56"/>
                    <a:pt x="34" y="57"/>
                    <a:pt x="33" y="58"/>
                  </a:cubicBezTo>
                  <a:cubicBezTo>
                    <a:pt x="32" y="59"/>
                    <a:pt x="30" y="57"/>
                    <a:pt x="29" y="58"/>
                  </a:cubicBezTo>
                  <a:cubicBezTo>
                    <a:pt x="29" y="59"/>
                    <a:pt x="26" y="61"/>
                    <a:pt x="26" y="61"/>
                  </a:cubicBezTo>
                  <a:cubicBezTo>
                    <a:pt x="26" y="62"/>
                    <a:pt x="27" y="62"/>
                    <a:pt x="27" y="62"/>
                  </a:cubicBezTo>
                  <a:cubicBezTo>
                    <a:pt x="27" y="63"/>
                    <a:pt x="24" y="63"/>
                    <a:pt x="24" y="63"/>
                  </a:cubicBezTo>
                  <a:cubicBezTo>
                    <a:pt x="24" y="63"/>
                    <a:pt x="25" y="64"/>
                    <a:pt x="25" y="65"/>
                  </a:cubicBezTo>
                  <a:cubicBezTo>
                    <a:pt x="25" y="66"/>
                    <a:pt x="27" y="65"/>
                    <a:pt x="28" y="65"/>
                  </a:cubicBezTo>
                  <a:cubicBezTo>
                    <a:pt x="29" y="64"/>
                    <a:pt x="30" y="65"/>
                    <a:pt x="31" y="64"/>
                  </a:cubicBezTo>
                  <a:cubicBezTo>
                    <a:pt x="31" y="64"/>
                    <a:pt x="30" y="63"/>
                    <a:pt x="30" y="62"/>
                  </a:cubicBezTo>
                  <a:cubicBezTo>
                    <a:pt x="30" y="62"/>
                    <a:pt x="32" y="63"/>
                    <a:pt x="33" y="64"/>
                  </a:cubicBezTo>
                  <a:cubicBezTo>
                    <a:pt x="33" y="64"/>
                    <a:pt x="30" y="66"/>
                    <a:pt x="30" y="66"/>
                  </a:cubicBezTo>
                  <a:cubicBezTo>
                    <a:pt x="29" y="66"/>
                    <a:pt x="28" y="67"/>
                    <a:pt x="28" y="66"/>
                  </a:cubicBezTo>
                  <a:cubicBezTo>
                    <a:pt x="27" y="65"/>
                    <a:pt x="26" y="67"/>
                    <a:pt x="25" y="67"/>
                  </a:cubicBezTo>
                  <a:cubicBezTo>
                    <a:pt x="24" y="66"/>
                    <a:pt x="24" y="63"/>
                    <a:pt x="23" y="66"/>
                  </a:cubicBezTo>
                  <a:cubicBezTo>
                    <a:pt x="21" y="70"/>
                    <a:pt x="20" y="65"/>
                    <a:pt x="21" y="65"/>
                  </a:cubicBezTo>
                  <a:cubicBezTo>
                    <a:pt x="19" y="65"/>
                    <a:pt x="21" y="69"/>
                    <a:pt x="19" y="68"/>
                  </a:cubicBezTo>
                  <a:cubicBezTo>
                    <a:pt x="15" y="68"/>
                    <a:pt x="18" y="70"/>
                    <a:pt x="17" y="71"/>
                  </a:cubicBezTo>
                  <a:cubicBezTo>
                    <a:pt x="16" y="71"/>
                    <a:pt x="16" y="69"/>
                    <a:pt x="16" y="69"/>
                  </a:cubicBezTo>
                  <a:cubicBezTo>
                    <a:pt x="14" y="69"/>
                    <a:pt x="12" y="70"/>
                    <a:pt x="11" y="71"/>
                  </a:cubicBezTo>
                  <a:cubicBezTo>
                    <a:pt x="11" y="72"/>
                    <a:pt x="15" y="72"/>
                    <a:pt x="16" y="72"/>
                  </a:cubicBezTo>
                  <a:cubicBezTo>
                    <a:pt x="16" y="72"/>
                    <a:pt x="19" y="71"/>
                    <a:pt x="19" y="71"/>
                  </a:cubicBezTo>
                  <a:cubicBezTo>
                    <a:pt x="20" y="72"/>
                    <a:pt x="15" y="72"/>
                    <a:pt x="15" y="72"/>
                  </a:cubicBezTo>
                  <a:cubicBezTo>
                    <a:pt x="14" y="72"/>
                    <a:pt x="14" y="73"/>
                    <a:pt x="13" y="73"/>
                  </a:cubicBezTo>
                  <a:cubicBezTo>
                    <a:pt x="12" y="73"/>
                    <a:pt x="11" y="73"/>
                    <a:pt x="10" y="73"/>
                  </a:cubicBezTo>
                  <a:cubicBezTo>
                    <a:pt x="8" y="72"/>
                    <a:pt x="7" y="73"/>
                    <a:pt x="9" y="74"/>
                  </a:cubicBezTo>
                  <a:cubicBezTo>
                    <a:pt x="10" y="74"/>
                    <a:pt x="12" y="74"/>
                    <a:pt x="12" y="76"/>
                  </a:cubicBezTo>
                  <a:cubicBezTo>
                    <a:pt x="12" y="76"/>
                    <a:pt x="11" y="78"/>
                    <a:pt x="11" y="77"/>
                  </a:cubicBezTo>
                  <a:cubicBezTo>
                    <a:pt x="10" y="77"/>
                    <a:pt x="12" y="75"/>
                    <a:pt x="10" y="74"/>
                  </a:cubicBezTo>
                  <a:cubicBezTo>
                    <a:pt x="7" y="74"/>
                    <a:pt x="9" y="75"/>
                    <a:pt x="8" y="76"/>
                  </a:cubicBezTo>
                  <a:cubicBezTo>
                    <a:pt x="8" y="76"/>
                    <a:pt x="8" y="73"/>
                    <a:pt x="7" y="73"/>
                  </a:cubicBezTo>
                  <a:cubicBezTo>
                    <a:pt x="7" y="72"/>
                    <a:pt x="5" y="78"/>
                    <a:pt x="6" y="77"/>
                  </a:cubicBezTo>
                  <a:cubicBezTo>
                    <a:pt x="5" y="77"/>
                    <a:pt x="5" y="75"/>
                    <a:pt x="5" y="75"/>
                  </a:cubicBezTo>
                  <a:cubicBezTo>
                    <a:pt x="4" y="75"/>
                    <a:pt x="4" y="77"/>
                    <a:pt x="4" y="77"/>
                  </a:cubicBezTo>
                  <a:cubicBezTo>
                    <a:pt x="3" y="78"/>
                    <a:pt x="1" y="77"/>
                    <a:pt x="1" y="78"/>
                  </a:cubicBezTo>
                  <a:cubicBezTo>
                    <a:pt x="1" y="79"/>
                    <a:pt x="0" y="80"/>
                    <a:pt x="1" y="80"/>
                  </a:cubicBezTo>
                  <a:cubicBezTo>
                    <a:pt x="2" y="80"/>
                    <a:pt x="3" y="80"/>
                    <a:pt x="4" y="81"/>
                  </a:cubicBezTo>
                  <a:cubicBezTo>
                    <a:pt x="4" y="81"/>
                    <a:pt x="0" y="82"/>
                    <a:pt x="1" y="83"/>
                  </a:cubicBezTo>
                  <a:cubicBezTo>
                    <a:pt x="1" y="84"/>
                    <a:pt x="3" y="84"/>
                    <a:pt x="3" y="84"/>
                  </a:cubicBezTo>
                  <a:cubicBezTo>
                    <a:pt x="3" y="84"/>
                    <a:pt x="6" y="83"/>
                    <a:pt x="6" y="84"/>
                  </a:cubicBezTo>
                  <a:cubicBezTo>
                    <a:pt x="5" y="85"/>
                    <a:pt x="2" y="84"/>
                    <a:pt x="1" y="86"/>
                  </a:cubicBezTo>
                  <a:cubicBezTo>
                    <a:pt x="0" y="87"/>
                    <a:pt x="6" y="87"/>
                    <a:pt x="4" y="89"/>
                  </a:cubicBezTo>
                  <a:cubicBezTo>
                    <a:pt x="4" y="89"/>
                    <a:pt x="3" y="87"/>
                    <a:pt x="2" y="88"/>
                  </a:cubicBezTo>
                  <a:cubicBezTo>
                    <a:pt x="1" y="89"/>
                    <a:pt x="1" y="90"/>
                    <a:pt x="2" y="91"/>
                  </a:cubicBezTo>
                  <a:cubicBezTo>
                    <a:pt x="3" y="91"/>
                    <a:pt x="5" y="92"/>
                    <a:pt x="6" y="92"/>
                  </a:cubicBezTo>
                  <a:cubicBezTo>
                    <a:pt x="7" y="91"/>
                    <a:pt x="8" y="89"/>
                    <a:pt x="9" y="90"/>
                  </a:cubicBezTo>
                  <a:cubicBezTo>
                    <a:pt x="8" y="90"/>
                    <a:pt x="7" y="91"/>
                    <a:pt x="7" y="91"/>
                  </a:cubicBezTo>
                  <a:cubicBezTo>
                    <a:pt x="7" y="92"/>
                    <a:pt x="6" y="92"/>
                    <a:pt x="5" y="92"/>
                  </a:cubicBezTo>
                  <a:cubicBezTo>
                    <a:pt x="5" y="92"/>
                    <a:pt x="7" y="93"/>
                    <a:pt x="7" y="94"/>
                  </a:cubicBezTo>
                  <a:cubicBezTo>
                    <a:pt x="7" y="94"/>
                    <a:pt x="4" y="92"/>
                    <a:pt x="5" y="94"/>
                  </a:cubicBezTo>
                  <a:cubicBezTo>
                    <a:pt x="5" y="95"/>
                    <a:pt x="8" y="96"/>
                    <a:pt x="8" y="96"/>
                  </a:cubicBezTo>
                  <a:cubicBezTo>
                    <a:pt x="8" y="97"/>
                    <a:pt x="5" y="95"/>
                    <a:pt x="4" y="96"/>
                  </a:cubicBezTo>
                  <a:cubicBezTo>
                    <a:pt x="2" y="96"/>
                    <a:pt x="4" y="93"/>
                    <a:pt x="3" y="93"/>
                  </a:cubicBezTo>
                  <a:cubicBezTo>
                    <a:pt x="3" y="93"/>
                    <a:pt x="1" y="95"/>
                    <a:pt x="2" y="96"/>
                  </a:cubicBezTo>
                  <a:cubicBezTo>
                    <a:pt x="3" y="96"/>
                    <a:pt x="2" y="98"/>
                    <a:pt x="2" y="98"/>
                  </a:cubicBezTo>
                  <a:cubicBezTo>
                    <a:pt x="3" y="99"/>
                    <a:pt x="4" y="97"/>
                    <a:pt x="5" y="96"/>
                  </a:cubicBezTo>
                  <a:cubicBezTo>
                    <a:pt x="5" y="96"/>
                    <a:pt x="5" y="97"/>
                    <a:pt x="5" y="97"/>
                  </a:cubicBezTo>
                  <a:cubicBezTo>
                    <a:pt x="6" y="97"/>
                    <a:pt x="6" y="96"/>
                    <a:pt x="7" y="96"/>
                  </a:cubicBezTo>
                  <a:cubicBezTo>
                    <a:pt x="7" y="96"/>
                    <a:pt x="7" y="98"/>
                    <a:pt x="6" y="98"/>
                  </a:cubicBezTo>
                  <a:cubicBezTo>
                    <a:pt x="4" y="99"/>
                    <a:pt x="8" y="101"/>
                    <a:pt x="8" y="100"/>
                  </a:cubicBezTo>
                  <a:cubicBezTo>
                    <a:pt x="8" y="102"/>
                    <a:pt x="1" y="100"/>
                    <a:pt x="5" y="103"/>
                  </a:cubicBezTo>
                  <a:cubicBezTo>
                    <a:pt x="7" y="104"/>
                    <a:pt x="8" y="105"/>
                    <a:pt x="10" y="105"/>
                  </a:cubicBezTo>
                  <a:cubicBezTo>
                    <a:pt x="10" y="105"/>
                    <a:pt x="13" y="107"/>
                    <a:pt x="14" y="107"/>
                  </a:cubicBezTo>
                  <a:cubicBezTo>
                    <a:pt x="17" y="107"/>
                    <a:pt x="21" y="104"/>
                    <a:pt x="23" y="102"/>
                  </a:cubicBezTo>
                  <a:cubicBezTo>
                    <a:pt x="24" y="100"/>
                    <a:pt x="25" y="100"/>
                    <a:pt x="27" y="99"/>
                  </a:cubicBezTo>
                  <a:cubicBezTo>
                    <a:pt x="28" y="98"/>
                    <a:pt x="28" y="95"/>
                    <a:pt x="29" y="95"/>
                  </a:cubicBezTo>
                  <a:cubicBezTo>
                    <a:pt x="29" y="95"/>
                    <a:pt x="29" y="98"/>
                    <a:pt x="30" y="98"/>
                  </a:cubicBezTo>
                  <a:cubicBezTo>
                    <a:pt x="32" y="99"/>
                    <a:pt x="31" y="99"/>
                    <a:pt x="31" y="100"/>
                  </a:cubicBezTo>
                  <a:cubicBezTo>
                    <a:pt x="32" y="100"/>
                    <a:pt x="33" y="100"/>
                    <a:pt x="34" y="101"/>
                  </a:cubicBezTo>
                  <a:cubicBezTo>
                    <a:pt x="34" y="102"/>
                    <a:pt x="33" y="100"/>
                    <a:pt x="34" y="10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78" name="Freeform 720">
              <a:extLst>
                <a:ext uri="{FF2B5EF4-FFF2-40B4-BE49-F238E27FC236}">
                  <a16:creationId xmlns:a16="http://schemas.microsoft.com/office/drawing/2014/main" id="{CF5014CD-D24A-574E-8AFB-0D1EA706FF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45416" y="4366247"/>
              <a:ext cx="7563702" cy="2637633"/>
            </a:xfrm>
            <a:custGeom>
              <a:avLst/>
              <a:gdLst>
                <a:gd name="T0" fmla="*/ 785 w 810"/>
                <a:gd name="T1" fmla="*/ 109 h 282"/>
                <a:gd name="T2" fmla="*/ 725 w 810"/>
                <a:gd name="T3" fmla="*/ 77 h 282"/>
                <a:gd name="T4" fmla="*/ 665 w 810"/>
                <a:gd name="T5" fmla="*/ 80 h 282"/>
                <a:gd name="T6" fmla="*/ 607 w 810"/>
                <a:gd name="T7" fmla="*/ 65 h 282"/>
                <a:gd name="T8" fmla="*/ 578 w 810"/>
                <a:gd name="T9" fmla="*/ 56 h 282"/>
                <a:gd name="T10" fmla="*/ 555 w 810"/>
                <a:gd name="T11" fmla="*/ 61 h 282"/>
                <a:gd name="T12" fmla="*/ 521 w 810"/>
                <a:gd name="T13" fmla="*/ 59 h 282"/>
                <a:gd name="T14" fmla="*/ 495 w 810"/>
                <a:gd name="T15" fmla="*/ 44 h 282"/>
                <a:gd name="T16" fmla="*/ 469 w 810"/>
                <a:gd name="T17" fmla="*/ 49 h 282"/>
                <a:gd name="T18" fmla="*/ 423 w 810"/>
                <a:gd name="T19" fmla="*/ 43 h 282"/>
                <a:gd name="T20" fmla="*/ 383 w 810"/>
                <a:gd name="T21" fmla="*/ 50 h 282"/>
                <a:gd name="T22" fmla="*/ 423 w 810"/>
                <a:gd name="T23" fmla="*/ 17 h 282"/>
                <a:gd name="T24" fmla="*/ 378 w 810"/>
                <a:gd name="T25" fmla="*/ 7 h 282"/>
                <a:gd name="T26" fmla="*/ 355 w 810"/>
                <a:gd name="T27" fmla="*/ 17 h 282"/>
                <a:gd name="T28" fmla="*/ 320 w 810"/>
                <a:gd name="T29" fmla="*/ 22 h 282"/>
                <a:gd name="T30" fmla="*/ 297 w 810"/>
                <a:gd name="T31" fmla="*/ 32 h 282"/>
                <a:gd name="T32" fmla="*/ 269 w 810"/>
                <a:gd name="T33" fmla="*/ 49 h 282"/>
                <a:gd name="T34" fmla="*/ 247 w 810"/>
                <a:gd name="T35" fmla="*/ 58 h 282"/>
                <a:gd name="T36" fmla="*/ 242 w 810"/>
                <a:gd name="T37" fmla="*/ 50 h 282"/>
                <a:gd name="T38" fmla="*/ 259 w 810"/>
                <a:gd name="T39" fmla="*/ 97 h 282"/>
                <a:gd name="T40" fmla="*/ 227 w 810"/>
                <a:gd name="T41" fmla="*/ 107 h 282"/>
                <a:gd name="T42" fmla="*/ 231 w 810"/>
                <a:gd name="T43" fmla="*/ 88 h 282"/>
                <a:gd name="T44" fmla="*/ 206 w 810"/>
                <a:gd name="T45" fmla="*/ 60 h 282"/>
                <a:gd name="T46" fmla="*/ 191 w 810"/>
                <a:gd name="T47" fmla="*/ 83 h 282"/>
                <a:gd name="T48" fmla="*/ 131 w 810"/>
                <a:gd name="T49" fmla="*/ 90 h 282"/>
                <a:gd name="T50" fmla="*/ 92 w 810"/>
                <a:gd name="T51" fmla="*/ 100 h 282"/>
                <a:gd name="T52" fmla="*/ 84 w 810"/>
                <a:gd name="T53" fmla="*/ 107 h 282"/>
                <a:gd name="T54" fmla="*/ 53 w 810"/>
                <a:gd name="T55" fmla="*/ 120 h 282"/>
                <a:gd name="T56" fmla="*/ 31 w 810"/>
                <a:gd name="T57" fmla="*/ 102 h 282"/>
                <a:gd name="T58" fmla="*/ 29 w 810"/>
                <a:gd name="T59" fmla="*/ 84 h 282"/>
                <a:gd name="T60" fmla="*/ 5 w 810"/>
                <a:gd name="T61" fmla="*/ 88 h 282"/>
                <a:gd name="T62" fmla="*/ 7 w 810"/>
                <a:gd name="T63" fmla="*/ 152 h 282"/>
                <a:gd name="T64" fmla="*/ 16 w 810"/>
                <a:gd name="T65" fmla="*/ 187 h 282"/>
                <a:gd name="T66" fmla="*/ 40 w 810"/>
                <a:gd name="T67" fmla="*/ 223 h 282"/>
                <a:gd name="T68" fmla="*/ 53 w 810"/>
                <a:gd name="T69" fmla="*/ 244 h 282"/>
                <a:gd name="T70" fmla="*/ 82 w 810"/>
                <a:gd name="T71" fmla="*/ 272 h 282"/>
                <a:gd name="T72" fmla="*/ 109 w 810"/>
                <a:gd name="T73" fmla="*/ 250 h 282"/>
                <a:gd name="T74" fmla="*/ 108 w 810"/>
                <a:gd name="T75" fmla="*/ 222 h 282"/>
                <a:gd name="T76" fmla="*/ 160 w 810"/>
                <a:gd name="T77" fmla="*/ 223 h 282"/>
                <a:gd name="T78" fmla="*/ 196 w 810"/>
                <a:gd name="T79" fmla="*/ 196 h 282"/>
                <a:gd name="T80" fmla="*/ 252 w 810"/>
                <a:gd name="T81" fmla="*/ 204 h 282"/>
                <a:gd name="T82" fmla="*/ 331 w 810"/>
                <a:gd name="T83" fmla="*/ 226 h 282"/>
                <a:gd name="T84" fmla="*/ 415 w 810"/>
                <a:gd name="T85" fmla="*/ 231 h 282"/>
                <a:gd name="T86" fmla="*/ 483 w 810"/>
                <a:gd name="T87" fmla="*/ 207 h 282"/>
                <a:gd name="T88" fmla="*/ 521 w 810"/>
                <a:gd name="T89" fmla="*/ 258 h 282"/>
                <a:gd name="T90" fmla="*/ 558 w 810"/>
                <a:gd name="T91" fmla="*/ 226 h 282"/>
                <a:gd name="T92" fmla="*/ 543 w 810"/>
                <a:gd name="T93" fmla="*/ 199 h 282"/>
                <a:gd name="T94" fmla="*/ 591 w 810"/>
                <a:gd name="T95" fmla="*/ 162 h 282"/>
                <a:gd name="T96" fmla="*/ 627 w 810"/>
                <a:gd name="T97" fmla="*/ 165 h 282"/>
                <a:gd name="T98" fmla="*/ 657 w 810"/>
                <a:gd name="T99" fmla="*/ 153 h 282"/>
                <a:gd name="T100" fmla="*/ 669 w 810"/>
                <a:gd name="T101" fmla="*/ 154 h 282"/>
                <a:gd name="T102" fmla="*/ 649 w 810"/>
                <a:gd name="T103" fmla="*/ 210 h 282"/>
                <a:gd name="T104" fmla="*/ 667 w 810"/>
                <a:gd name="T105" fmla="*/ 171 h 282"/>
                <a:gd name="T106" fmla="*/ 710 w 810"/>
                <a:gd name="T107" fmla="*/ 156 h 282"/>
                <a:gd name="T108" fmla="*/ 738 w 810"/>
                <a:gd name="T109" fmla="*/ 121 h 282"/>
                <a:gd name="T110" fmla="*/ 765 w 810"/>
                <a:gd name="T111" fmla="*/ 116 h 282"/>
                <a:gd name="T112" fmla="*/ 802 w 810"/>
                <a:gd name="T113" fmla="*/ 115 h 282"/>
                <a:gd name="T114" fmla="*/ 388 w 810"/>
                <a:gd name="T115" fmla="*/ 2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10" h="282">
                  <a:moveTo>
                    <a:pt x="808" y="111"/>
                  </a:moveTo>
                  <a:cubicBezTo>
                    <a:pt x="806" y="109"/>
                    <a:pt x="803" y="108"/>
                    <a:pt x="801" y="106"/>
                  </a:cubicBezTo>
                  <a:cubicBezTo>
                    <a:pt x="800" y="105"/>
                    <a:pt x="799" y="104"/>
                    <a:pt x="797" y="103"/>
                  </a:cubicBezTo>
                  <a:cubicBezTo>
                    <a:pt x="796" y="103"/>
                    <a:pt x="794" y="103"/>
                    <a:pt x="793" y="102"/>
                  </a:cubicBezTo>
                  <a:cubicBezTo>
                    <a:pt x="793" y="103"/>
                    <a:pt x="794" y="103"/>
                    <a:pt x="794" y="103"/>
                  </a:cubicBezTo>
                  <a:cubicBezTo>
                    <a:pt x="795" y="103"/>
                    <a:pt x="792" y="104"/>
                    <a:pt x="791" y="103"/>
                  </a:cubicBezTo>
                  <a:cubicBezTo>
                    <a:pt x="791" y="103"/>
                    <a:pt x="792" y="103"/>
                    <a:pt x="792" y="102"/>
                  </a:cubicBezTo>
                  <a:cubicBezTo>
                    <a:pt x="791" y="101"/>
                    <a:pt x="786" y="103"/>
                    <a:pt x="785" y="102"/>
                  </a:cubicBezTo>
                  <a:cubicBezTo>
                    <a:pt x="787" y="103"/>
                    <a:pt x="787" y="103"/>
                    <a:pt x="787" y="106"/>
                  </a:cubicBezTo>
                  <a:cubicBezTo>
                    <a:pt x="786" y="107"/>
                    <a:pt x="788" y="109"/>
                    <a:pt x="788" y="109"/>
                  </a:cubicBezTo>
                  <a:cubicBezTo>
                    <a:pt x="787" y="109"/>
                    <a:pt x="787" y="108"/>
                    <a:pt x="787" y="108"/>
                  </a:cubicBezTo>
                  <a:cubicBezTo>
                    <a:pt x="786" y="107"/>
                    <a:pt x="786" y="109"/>
                    <a:pt x="785" y="109"/>
                  </a:cubicBezTo>
                  <a:cubicBezTo>
                    <a:pt x="785" y="109"/>
                    <a:pt x="783" y="105"/>
                    <a:pt x="783" y="105"/>
                  </a:cubicBezTo>
                  <a:cubicBezTo>
                    <a:pt x="783" y="104"/>
                    <a:pt x="783" y="104"/>
                    <a:pt x="783" y="104"/>
                  </a:cubicBezTo>
                  <a:cubicBezTo>
                    <a:pt x="783" y="103"/>
                    <a:pt x="782" y="102"/>
                    <a:pt x="783" y="101"/>
                  </a:cubicBezTo>
                  <a:cubicBezTo>
                    <a:pt x="784" y="99"/>
                    <a:pt x="782" y="100"/>
                    <a:pt x="781" y="99"/>
                  </a:cubicBezTo>
                  <a:cubicBezTo>
                    <a:pt x="781" y="98"/>
                    <a:pt x="779" y="97"/>
                    <a:pt x="778" y="97"/>
                  </a:cubicBezTo>
                  <a:cubicBezTo>
                    <a:pt x="771" y="93"/>
                    <a:pt x="765" y="89"/>
                    <a:pt x="758" y="87"/>
                  </a:cubicBezTo>
                  <a:cubicBezTo>
                    <a:pt x="756" y="86"/>
                    <a:pt x="755" y="85"/>
                    <a:pt x="754" y="84"/>
                  </a:cubicBezTo>
                  <a:cubicBezTo>
                    <a:pt x="753" y="83"/>
                    <a:pt x="751" y="82"/>
                    <a:pt x="749" y="82"/>
                  </a:cubicBezTo>
                  <a:cubicBezTo>
                    <a:pt x="746" y="81"/>
                    <a:pt x="743" y="80"/>
                    <a:pt x="739" y="78"/>
                  </a:cubicBezTo>
                  <a:cubicBezTo>
                    <a:pt x="736" y="78"/>
                    <a:pt x="732" y="78"/>
                    <a:pt x="730" y="78"/>
                  </a:cubicBezTo>
                  <a:cubicBezTo>
                    <a:pt x="728" y="78"/>
                    <a:pt x="727" y="78"/>
                    <a:pt x="726" y="78"/>
                  </a:cubicBezTo>
                  <a:cubicBezTo>
                    <a:pt x="726" y="78"/>
                    <a:pt x="725" y="77"/>
                    <a:pt x="725" y="77"/>
                  </a:cubicBezTo>
                  <a:cubicBezTo>
                    <a:pt x="724" y="78"/>
                    <a:pt x="724" y="79"/>
                    <a:pt x="723" y="78"/>
                  </a:cubicBezTo>
                  <a:cubicBezTo>
                    <a:pt x="720" y="78"/>
                    <a:pt x="717" y="77"/>
                    <a:pt x="714" y="76"/>
                  </a:cubicBezTo>
                  <a:cubicBezTo>
                    <a:pt x="713" y="76"/>
                    <a:pt x="710" y="75"/>
                    <a:pt x="710" y="77"/>
                  </a:cubicBezTo>
                  <a:cubicBezTo>
                    <a:pt x="709" y="79"/>
                    <a:pt x="708" y="79"/>
                    <a:pt x="710" y="80"/>
                  </a:cubicBezTo>
                  <a:cubicBezTo>
                    <a:pt x="712" y="82"/>
                    <a:pt x="714" y="86"/>
                    <a:pt x="709" y="87"/>
                  </a:cubicBezTo>
                  <a:cubicBezTo>
                    <a:pt x="708" y="88"/>
                    <a:pt x="705" y="88"/>
                    <a:pt x="704" y="86"/>
                  </a:cubicBezTo>
                  <a:cubicBezTo>
                    <a:pt x="703" y="85"/>
                    <a:pt x="703" y="84"/>
                    <a:pt x="700" y="84"/>
                  </a:cubicBezTo>
                  <a:cubicBezTo>
                    <a:pt x="697" y="83"/>
                    <a:pt x="699" y="82"/>
                    <a:pt x="698" y="81"/>
                  </a:cubicBezTo>
                  <a:cubicBezTo>
                    <a:pt x="698" y="80"/>
                    <a:pt x="695" y="79"/>
                    <a:pt x="694" y="80"/>
                  </a:cubicBezTo>
                  <a:cubicBezTo>
                    <a:pt x="691" y="83"/>
                    <a:pt x="686" y="80"/>
                    <a:pt x="682" y="80"/>
                  </a:cubicBezTo>
                  <a:cubicBezTo>
                    <a:pt x="678" y="80"/>
                    <a:pt x="674" y="79"/>
                    <a:pt x="670" y="79"/>
                  </a:cubicBezTo>
                  <a:cubicBezTo>
                    <a:pt x="668" y="79"/>
                    <a:pt x="667" y="79"/>
                    <a:pt x="665" y="80"/>
                  </a:cubicBezTo>
                  <a:cubicBezTo>
                    <a:pt x="663" y="81"/>
                    <a:pt x="664" y="84"/>
                    <a:pt x="664" y="86"/>
                  </a:cubicBezTo>
                  <a:cubicBezTo>
                    <a:pt x="664" y="86"/>
                    <a:pt x="664" y="86"/>
                    <a:pt x="664" y="86"/>
                  </a:cubicBezTo>
                  <a:cubicBezTo>
                    <a:pt x="663" y="86"/>
                    <a:pt x="662" y="81"/>
                    <a:pt x="661" y="80"/>
                  </a:cubicBezTo>
                  <a:cubicBezTo>
                    <a:pt x="660" y="80"/>
                    <a:pt x="656" y="80"/>
                    <a:pt x="655" y="78"/>
                  </a:cubicBezTo>
                  <a:cubicBezTo>
                    <a:pt x="655" y="75"/>
                    <a:pt x="659" y="74"/>
                    <a:pt x="655" y="71"/>
                  </a:cubicBezTo>
                  <a:cubicBezTo>
                    <a:pt x="653" y="70"/>
                    <a:pt x="651" y="69"/>
                    <a:pt x="648" y="68"/>
                  </a:cubicBezTo>
                  <a:cubicBezTo>
                    <a:pt x="642" y="66"/>
                    <a:pt x="635" y="68"/>
                    <a:pt x="629" y="69"/>
                  </a:cubicBezTo>
                  <a:cubicBezTo>
                    <a:pt x="626" y="69"/>
                    <a:pt x="623" y="69"/>
                    <a:pt x="619" y="69"/>
                  </a:cubicBezTo>
                  <a:cubicBezTo>
                    <a:pt x="618" y="69"/>
                    <a:pt x="618" y="69"/>
                    <a:pt x="617" y="69"/>
                  </a:cubicBezTo>
                  <a:cubicBezTo>
                    <a:pt x="615" y="68"/>
                    <a:pt x="617" y="68"/>
                    <a:pt x="618" y="67"/>
                  </a:cubicBezTo>
                  <a:cubicBezTo>
                    <a:pt x="618" y="66"/>
                    <a:pt x="613" y="65"/>
                    <a:pt x="613" y="65"/>
                  </a:cubicBezTo>
                  <a:cubicBezTo>
                    <a:pt x="612" y="64"/>
                    <a:pt x="608" y="65"/>
                    <a:pt x="607" y="65"/>
                  </a:cubicBezTo>
                  <a:cubicBezTo>
                    <a:pt x="607" y="65"/>
                    <a:pt x="611" y="64"/>
                    <a:pt x="610" y="63"/>
                  </a:cubicBezTo>
                  <a:cubicBezTo>
                    <a:pt x="609" y="63"/>
                    <a:pt x="608" y="64"/>
                    <a:pt x="607" y="64"/>
                  </a:cubicBezTo>
                  <a:cubicBezTo>
                    <a:pt x="606" y="63"/>
                    <a:pt x="604" y="62"/>
                    <a:pt x="604" y="62"/>
                  </a:cubicBezTo>
                  <a:cubicBezTo>
                    <a:pt x="603" y="62"/>
                    <a:pt x="600" y="60"/>
                    <a:pt x="602" y="60"/>
                  </a:cubicBezTo>
                  <a:cubicBezTo>
                    <a:pt x="603" y="60"/>
                    <a:pt x="605" y="60"/>
                    <a:pt x="606" y="60"/>
                  </a:cubicBezTo>
                  <a:cubicBezTo>
                    <a:pt x="609" y="60"/>
                    <a:pt x="605" y="57"/>
                    <a:pt x="604" y="57"/>
                  </a:cubicBezTo>
                  <a:cubicBezTo>
                    <a:pt x="602" y="55"/>
                    <a:pt x="597" y="56"/>
                    <a:pt x="594" y="55"/>
                  </a:cubicBezTo>
                  <a:cubicBezTo>
                    <a:pt x="592" y="55"/>
                    <a:pt x="591" y="57"/>
                    <a:pt x="589" y="59"/>
                  </a:cubicBezTo>
                  <a:cubicBezTo>
                    <a:pt x="589" y="59"/>
                    <a:pt x="582" y="63"/>
                    <a:pt x="582" y="60"/>
                  </a:cubicBezTo>
                  <a:cubicBezTo>
                    <a:pt x="583" y="58"/>
                    <a:pt x="584" y="60"/>
                    <a:pt x="586" y="59"/>
                  </a:cubicBezTo>
                  <a:cubicBezTo>
                    <a:pt x="586" y="59"/>
                    <a:pt x="585" y="56"/>
                    <a:pt x="584" y="56"/>
                  </a:cubicBezTo>
                  <a:cubicBezTo>
                    <a:pt x="584" y="56"/>
                    <a:pt x="578" y="56"/>
                    <a:pt x="578" y="56"/>
                  </a:cubicBezTo>
                  <a:cubicBezTo>
                    <a:pt x="579" y="55"/>
                    <a:pt x="581" y="54"/>
                    <a:pt x="583" y="54"/>
                  </a:cubicBezTo>
                  <a:cubicBezTo>
                    <a:pt x="584" y="55"/>
                    <a:pt x="591" y="55"/>
                    <a:pt x="591" y="55"/>
                  </a:cubicBezTo>
                  <a:cubicBezTo>
                    <a:pt x="591" y="54"/>
                    <a:pt x="585" y="54"/>
                    <a:pt x="584" y="53"/>
                  </a:cubicBezTo>
                  <a:cubicBezTo>
                    <a:pt x="582" y="53"/>
                    <a:pt x="580" y="53"/>
                    <a:pt x="578" y="53"/>
                  </a:cubicBezTo>
                  <a:cubicBezTo>
                    <a:pt x="574" y="52"/>
                    <a:pt x="570" y="52"/>
                    <a:pt x="566" y="51"/>
                  </a:cubicBezTo>
                  <a:cubicBezTo>
                    <a:pt x="565" y="51"/>
                    <a:pt x="561" y="50"/>
                    <a:pt x="561" y="50"/>
                  </a:cubicBezTo>
                  <a:cubicBezTo>
                    <a:pt x="561" y="51"/>
                    <a:pt x="562" y="52"/>
                    <a:pt x="561" y="52"/>
                  </a:cubicBezTo>
                  <a:cubicBezTo>
                    <a:pt x="560" y="53"/>
                    <a:pt x="559" y="53"/>
                    <a:pt x="558" y="53"/>
                  </a:cubicBezTo>
                  <a:cubicBezTo>
                    <a:pt x="557" y="53"/>
                    <a:pt x="552" y="54"/>
                    <a:pt x="553" y="56"/>
                  </a:cubicBezTo>
                  <a:cubicBezTo>
                    <a:pt x="554" y="58"/>
                    <a:pt x="556" y="55"/>
                    <a:pt x="557" y="56"/>
                  </a:cubicBezTo>
                  <a:cubicBezTo>
                    <a:pt x="557" y="56"/>
                    <a:pt x="554" y="57"/>
                    <a:pt x="555" y="59"/>
                  </a:cubicBezTo>
                  <a:cubicBezTo>
                    <a:pt x="556" y="59"/>
                    <a:pt x="555" y="60"/>
                    <a:pt x="555" y="61"/>
                  </a:cubicBezTo>
                  <a:cubicBezTo>
                    <a:pt x="556" y="61"/>
                    <a:pt x="557" y="62"/>
                    <a:pt x="557" y="63"/>
                  </a:cubicBezTo>
                  <a:cubicBezTo>
                    <a:pt x="557" y="63"/>
                    <a:pt x="553" y="63"/>
                    <a:pt x="552" y="63"/>
                  </a:cubicBezTo>
                  <a:cubicBezTo>
                    <a:pt x="550" y="63"/>
                    <a:pt x="552" y="62"/>
                    <a:pt x="552" y="62"/>
                  </a:cubicBezTo>
                  <a:cubicBezTo>
                    <a:pt x="551" y="61"/>
                    <a:pt x="548" y="62"/>
                    <a:pt x="548" y="62"/>
                  </a:cubicBezTo>
                  <a:cubicBezTo>
                    <a:pt x="546" y="63"/>
                    <a:pt x="544" y="62"/>
                    <a:pt x="543" y="62"/>
                  </a:cubicBezTo>
                  <a:cubicBezTo>
                    <a:pt x="542" y="62"/>
                    <a:pt x="546" y="63"/>
                    <a:pt x="546" y="63"/>
                  </a:cubicBezTo>
                  <a:cubicBezTo>
                    <a:pt x="549" y="64"/>
                    <a:pt x="546" y="66"/>
                    <a:pt x="545" y="65"/>
                  </a:cubicBezTo>
                  <a:cubicBezTo>
                    <a:pt x="544" y="65"/>
                    <a:pt x="544" y="64"/>
                    <a:pt x="544" y="63"/>
                  </a:cubicBezTo>
                  <a:cubicBezTo>
                    <a:pt x="543" y="63"/>
                    <a:pt x="542" y="63"/>
                    <a:pt x="541" y="63"/>
                  </a:cubicBezTo>
                  <a:cubicBezTo>
                    <a:pt x="539" y="62"/>
                    <a:pt x="537" y="61"/>
                    <a:pt x="534" y="62"/>
                  </a:cubicBezTo>
                  <a:cubicBezTo>
                    <a:pt x="531" y="62"/>
                    <a:pt x="529" y="65"/>
                    <a:pt x="526" y="63"/>
                  </a:cubicBezTo>
                  <a:cubicBezTo>
                    <a:pt x="524" y="62"/>
                    <a:pt x="522" y="61"/>
                    <a:pt x="521" y="59"/>
                  </a:cubicBezTo>
                  <a:cubicBezTo>
                    <a:pt x="520" y="58"/>
                    <a:pt x="518" y="62"/>
                    <a:pt x="517" y="62"/>
                  </a:cubicBezTo>
                  <a:cubicBezTo>
                    <a:pt x="516" y="64"/>
                    <a:pt x="515" y="70"/>
                    <a:pt x="512" y="69"/>
                  </a:cubicBezTo>
                  <a:cubicBezTo>
                    <a:pt x="510" y="68"/>
                    <a:pt x="508" y="68"/>
                    <a:pt x="506" y="66"/>
                  </a:cubicBezTo>
                  <a:cubicBezTo>
                    <a:pt x="505" y="65"/>
                    <a:pt x="503" y="63"/>
                    <a:pt x="502" y="62"/>
                  </a:cubicBezTo>
                  <a:cubicBezTo>
                    <a:pt x="501" y="60"/>
                    <a:pt x="499" y="59"/>
                    <a:pt x="498" y="58"/>
                  </a:cubicBezTo>
                  <a:cubicBezTo>
                    <a:pt x="496" y="56"/>
                    <a:pt x="500" y="57"/>
                    <a:pt x="501" y="57"/>
                  </a:cubicBezTo>
                  <a:cubicBezTo>
                    <a:pt x="502" y="57"/>
                    <a:pt x="504" y="56"/>
                    <a:pt x="504" y="55"/>
                  </a:cubicBezTo>
                  <a:cubicBezTo>
                    <a:pt x="504" y="55"/>
                    <a:pt x="499" y="52"/>
                    <a:pt x="499" y="52"/>
                  </a:cubicBezTo>
                  <a:cubicBezTo>
                    <a:pt x="499" y="52"/>
                    <a:pt x="502" y="52"/>
                    <a:pt x="502" y="51"/>
                  </a:cubicBezTo>
                  <a:cubicBezTo>
                    <a:pt x="501" y="50"/>
                    <a:pt x="499" y="50"/>
                    <a:pt x="499" y="50"/>
                  </a:cubicBezTo>
                  <a:cubicBezTo>
                    <a:pt x="499" y="48"/>
                    <a:pt x="504" y="47"/>
                    <a:pt x="499" y="46"/>
                  </a:cubicBezTo>
                  <a:cubicBezTo>
                    <a:pt x="498" y="46"/>
                    <a:pt x="497" y="44"/>
                    <a:pt x="495" y="44"/>
                  </a:cubicBezTo>
                  <a:cubicBezTo>
                    <a:pt x="494" y="44"/>
                    <a:pt x="492" y="43"/>
                    <a:pt x="491" y="44"/>
                  </a:cubicBezTo>
                  <a:cubicBezTo>
                    <a:pt x="490" y="44"/>
                    <a:pt x="490" y="45"/>
                    <a:pt x="489" y="45"/>
                  </a:cubicBezTo>
                  <a:cubicBezTo>
                    <a:pt x="488" y="44"/>
                    <a:pt x="488" y="44"/>
                    <a:pt x="487" y="44"/>
                  </a:cubicBezTo>
                  <a:cubicBezTo>
                    <a:pt x="486" y="44"/>
                    <a:pt x="484" y="44"/>
                    <a:pt x="483" y="43"/>
                  </a:cubicBezTo>
                  <a:cubicBezTo>
                    <a:pt x="482" y="43"/>
                    <a:pt x="481" y="43"/>
                    <a:pt x="480" y="41"/>
                  </a:cubicBezTo>
                  <a:cubicBezTo>
                    <a:pt x="479" y="41"/>
                    <a:pt x="480" y="40"/>
                    <a:pt x="478" y="41"/>
                  </a:cubicBezTo>
                  <a:cubicBezTo>
                    <a:pt x="478" y="41"/>
                    <a:pt x="477" y="42"/>
                    <a:pt x="476" y="42"/>
                  </a:cubicBezTo>
                  <a:cubicBezTo>
                    <a:pt x="475" y="42"/>
                    <a:pt x="475" y="41"/>
                    <a:pt x="474" y="42"/>
                  </a:cubicBezTo>
                  <a:cubicBezTo>
                    <a:pt x="474" y="43"/>
                    <a:pt x="473" y="44"/>
                    <a:pt x="473" y="45"/>
                  </a:cubicBezTo>
                  <a:cubicBezTo>
                    <a:pt x="473" y="46"/>
                    <a:pt x="475" y="46"/>
                    <a:pt x="474" y="47"/>
                  </a:cubicBezTo>
                  <a:cubicBezTo>
                    <a:pt x="473" y="48"/>
                    <a:pt x="474" y="48"/>
                    <a:pt x="473" y="48"/>
                  </a:cubicBezTo>
                  <a:cubicBezTo>
                    <a:pt x="472" y="48"/>
                    <a:pt x="470" y="48"/>
                    <a:pt x="469" y="49"/>
                  </a:cubicBezTo>
                  <a:cubicBezTo>
                    <a:pt x="470" y="48"/>
                    <a:pt x="473" y="50"/>
                    <a:pt x="473" y="50"/>
                  </a:cubicBezTo>
                  <a:cubicBezTo>
                    <a:pt x="472" y="51"/>
                    <a:pt x="469" y="49"/>
                    <a:pt x="467" y="49"/>
                  </a:cubicBezTo>
                  <a:cubicBezTo>
                    <a:pt x="465" y="49"/>
                    <a:pt x="462" y="49"/>
                    <a:pt x="459" y="49"/>
                  </a:cubicBezTo>
                  <a:cubicBezTo>
                    <a:pt x="458" y="49"/>
                    <a:pt x="458" y="48"/>
                    <a:pt x="457" y="48"/>
                  </a:cubicBezTo>
                  <a:cubicBezTo>
                    <a:pt x="456" y="47"/>
                    <a:pt x="453" y="48"/>
                    <a:pt x="452" y="48"/>
                  </a:cubicBezTo>
                  <a:cubicBezTo>
                    <a:pt x="451" y="47"/>
                    <a:pt x="449" y="47"/>
                    <a:pt x="448" y="46"/>
                  </a:cubicBezTo>
                  <a:cubicBezTo>
                    <a:pt x="448" y="45"/>
                    <a:pt x="450" y="45"/>
                    <a:pt x="450" y="44"/>
                  </a:cubicBezTo>
                  <a:cubicBezTo>
                    <a:pt x="451" y="43"/>
                    <a:pt x="442" y="43"/>
                    <a:pt x="441" y="43"/>
                  </a:cubicBezTo>
                  <a:cubicBezTo>
                    <a:pt x="436" y="42"/>
                    <a:pt x="432" y="43"/>
                    <a:pt x="427" y="43"/>
                  </a:cubicBezTo>
                  <a:cubicBezTo>
                    <a:pt x="424" y="43"/>
                    <a:pt x="425" y="43"/>
                    <a:pt x="426" y="45"/>
                  </a:cubicBezTo>
                  <a:cubicBezTo>
                    <a:pt x="426" y="46"/>
                    <a:pt x="424" y="45"/>
                    <a:pt x="424" y="45"/>
                  </a:cubicBezTo>
                  <a:cubicBezTo>
                    <a:pt x="422" y="45"/>
                    <a:pt x="423" y="44"/>
                    <a:pt x="423" y="43"/>
                  </a:cubicBezTo>
                  <a:cubicBezTo>
                    <a:pt x="423" y="41"/>
                    <a:pt x="422" y="38"/>
                    <a:pt x="420" y="40"/>
                  </a:cubicBezTo>
                  <a:cubicBezTo>
                    <a:pt x="420" y="42"/>
                    <a:pt x="416" y="42"/>
                    <a:pt x="414" y="41"/>
                  </a:cubicBezTo>
                  <a:cubicBezTo>
                    <a:pt x="413" y="40"/>
                    <a:pt x="415" y="38"/>
                    <a:pt x="411" y="39"/>
                  </a:cubicBezTo>
                  <a:cubicBezTo>
                    <a:pt x="410" y="39"/>
                    <a:pt x="409" y="39"/>
                    <a:pt x="408" y="39"/>
                  </a:cubicBezTo>
                  <a:cubicBezTo>
                    <a:pt x="407" y="38"/>
                    <a:pt x="406" y="39"/>
                    <a:pt x="404" y="40"/>
                  </a:cubicBezTo>
                  <a:cubicBezTo>
                    <a:pt x="402" y="42"/>
                    <a:pt x="407" y="41"/>
                    <a:pt x="407" y="42"/>
                  </a:cubicBezTo>
                  <a:cubicBezTo>
                    <a:pt x="407" y="44"/>
                    <a:pt x="403" y="43"/>
                    <a:pt x="402" y="44"/>
                  </a:cubicBezTo>
                  <a:cubicBezTo>
                    <a:pt x="401" y="45"/>
                    <a:pt x="399" y="45"/>
                    <a:pt x="397" y="46"/>
                  </a:cubicBezTo>
                  <a:cubicBezTo>
                    <a:pt x="395" y="47"/>
                    <a:pt x="393" y="47"/>
                    <a:pt x="390" y="47"/>
                  </a:cubicBezTo>
                  <a:cubicBezTo>
                    <a:pt x="388" y="47"/>
                    <a:pt x="388" y="47"/>
                    <a:pt x="387" y="49"/>
                  </a:cubicBezTo>
                  <a:cubicBezTo>
                    <a:pt x="386" y="50"/>
                    <a:pt x="382" y="51"/>
                    <a:pt x="381" y="51"/>
                  </a:cubicBezTo>
                  <a:cubicBezTo>
                    <a:pt x="381" y="50"/>
                    <a:pt x="383" y="50"/>
                    <a:pt x="383" y="50"/>
                  </a:cubicBezTo>
                  <a:cubicBezTo>
                    <a:pt x="385" y="49"/>
                    <a:pt x="385" y="47"/>
                    <a:pt x="386" y="46"/>
                  </a:cubicBezTo>
                  <a:cubicBezTo>
                    <a:pt x="387" y="44"/>
                    <a:pt x="388" y="46"/>
                    <a:pt x="389" y="45"/>
                  </a:cubicBezTo>
                  <a:cubicBezTo>
                    <a:pt x="390" y="45"/>
                    <a:pt x="390" y="44"/>
                    <a:pt x="391" y="44"/>
                  </a:cubicBezTo>
                  <a:cubicBezTo>
                    <a:pt x="394" y="42"/>
                    <a:pt x="398" y="41"/>
                    <a:pt x="401" y="39"/>
                  </a:cubicBezTo>
                  <a:cubicBezTo>
                    <a:pt x="403" y="38"/>
                    <a:pt x="405" y="37"/>
                    <a:pt x="407" y="36"/>
                  </a:cubicBezTo>
                  <a:cubicBezTo>
                    <a:pt x="411" y="33"/>
                    <a:pt x="416" y="31"/>
                    <a:pt x="420" y="29"/>
                  </a:cubicBezTo>
                  <a:cubicBezTo>
                    <a:pt x="423" y="28"/>
                    <a:pt x="426" y="26"/>
                    <a:pt x="423" y="23"/>
                  </a:cubicBezTo>
                  <a:cubicBezTo>
                    <a:pt x="422" y="22"/>
                    <a:pt x="422" y="24"/>
                    <a:pt x="421" y="23"/>
                  </a:cubicBezTo>
                  <a:cubicBezTo>
                    <a:pt x="420" y="22"/>
                    <a:pt x="419" y="22"/>
                    <a:pt x="418" y="21"/>
                  </a:cubicBezTo>
                  <a:cubicBezTo>
                    <a:pt x="418" y="20"/>
                    <a:pt x="423" y="22"/>
                    <a:pt x="423" y="22"/>
                  </a:cubicBezTo>
                  <a:cubicBezTo>
                    <a:pt x="424" y="22"/>
                    <a:pt x="427" y="22"/>
                    <a:pt x="425" y="20"/>
                  </a:cubicBezTo>
                  <a:cubicBezTo>
                    <a:pt x="424" y="19"/>
                    <a:pt x="424" y="18"/>
                    <a:pt x="423" y="17"/>
                  </a:cubicBezTo>
                  <a:cubicBezTo>
                    <a:pt x="422" y="15"/>
                    <a:pt x="421" y="19"/>
                    <a:pt x="420" y="19"/>
                  </a:cubicBezTo>
                  <a:cubicBezTo>
                    <a:pt x="420" y="18"/>
                    <a:pt x="420" y="17"/>
                    <a:pt x="420" y="17"/>
                  </a:cubicBezTo>
                  <a:cubicBezTo>
                    <a:pt x="420" y="16"/>
                    <a:pt x="420" y="16"/>
                    <a:pt x="419" y="15"/>
                  </a:cubicBezTo>
                  <a:cubicBezTo>
                    <a:pt x="419" y="14"/>
                    <a:pt x="417" y="13"/>
                    <a:pt x="416" y="13"/>
                  </a:cubicBezTo>
                  <a:cubicBezTo>
                    <a:pt x="414" y="12"/>
                    <a:pt x="413" y="12"/>
                    <a:pt x="411" y="11"/>
                  </a:cubicBezTo>
                  <a:cubicBezTo>
                    <a:pt x="409" y="11"/>
                    <a:pt x="409" y="11"/>
                    <a:pt x="406" y="12"/>
                  </a:cubicBezTo>
                  <a:cubicBezTo>
                    <a:pt x="404" y="12"/>
                    <a:pt x="397" y="9"/>
                    <a:pt x="396" y="12"/>
                  </a:cubicBezTo>
                  <a:cubicBezTo>
                    <a:pt x="395" y="13"/>
                    <a:pt x="389" y="14"/>
                    <a:pt x="388" y="13"/>
                  </a:cubicBezTo>
                  <a:cubicBezTo>
                    <a:pt x="388" y="13"/>
                    <a:pt x="394" y="9"/>
                    <a:pt x="392" y="8"/>
                  </a:cubicBezTo>
                  <a:cubicBezTo>
                    <a:pt x="392" y="8"/>
                    <a:pt x="385" y="9"/>
                    <a:pt x="384" y="8"/>
                  </a:cubicBezTo>
                  <a:cubicBezTo>
                    <a:pt x="384" y="7"/>
                    <a:pt x="386" y="7"/>
                    <a:pt x="386" y="7"/>
                  </a:cubicBezTo>
                  <a:cubicBezTo>
                    <a:pt x="386" y="6"/>
                    <a:pt x="378" y="7"/>
                    <a:pt x="378" y="7"/>
                  </a:cubicBezTo>
                  <a:cubicBezTo>
                    <a:pt x="379" y="5"/>
                    <a:pt x="383" y="6"/>
                    <a:pt x="384" y="5"/>
                  </a:cubicBezTo>
                  <a:cubicBezTo>
                    <a:pt x="385" y="4"/>
                    <a:pt x="387" y="5"/>
                    <a:pt x="386" y="4"/>
                  </a:cubicBezTo>
                  <a:cubicBezTo>
                    <a:pt x="386" y="3"/>
                    <a:pt x="386" y="2"/>
                    <a:pt x="385" y="2"/>
                  </a:cubicBezTo>
                  <a:cubicBezTo>
                    <a:pt x="382" y="2"/>
                    <a:pt x="381" y="1"/>
                    <a:pt x="378" y="1"/>
                  </a:cubicBezTo>
                  <a:cubicBezTo>
                    <a:pt x="376" y="0"/>
                    <a:pt x="374" y="1"/>
                    <a:pt x="372" y="2"/>
                  </a:cubicBezTo>
                  <a:cubicBezTo>
                    <a:pt x="368" y="3"/>
                    <a:pt x="364" y="6"/>
                    <a:pt x="362" y="8"/>
                  </a:cubicBezTo>
                  <a:cubicBezTo>
                    <a:pt x="361" y="9"/>
                    <a:pt x="361" y="9"/>
                    <a:pt x="362" y="10"/>
                  </a:cubicBezTo>
                  <a:cubicBezTo>
                    <a:pt x="363" y="10"/>
                    <a:pt x="362" y="11"/>
                    <a:pt x="362" y="12"/>
                  </a:cubicBezTo>
                  <a:cubicBezTo>
                    <a:pt x="362" y="14"/>
                    <a:pt x="366" y="13"/>
                    <a:pt x="366" y="14"/>
                  </a:cubicBezTo>
                  <a:cubicBezTo>
                    <a:pt x="366" y="13"/>
                    <a:pt x="361" y="14"/>
                    <a:pt x="360" y="14"/>
                  </a:cubicBezTo>
                  <a:cubicBezTo>
                    <a:pt x="359" y="14"/>
                    <a:pt x="353" y="13"/>
                    <a:pt x="352" y="14"/>
                  </a:cubicBezTo>
                  <a:cubicBezTo>
                    <a:pt x="352" y="13"/>
                    <a:pt x="355" y="17"/>
                    <a:pt x="355" y="17"/>
                  </a:cubicBezTo>
                  <a:cubicBezTo>
                    <a:pt x="356" y="18"/>
                    <a:pt x="351" y="16"/>
                    <a:pt x="350" y="16"/>
                  </a:cubicBezTo>
                  <a:cubicBezTo>
                    <a:pt x="349" y="16"/>
                    <a:pt x="347" y="17"/>
                    <a:pt x="345" y="18"/>
                  </a:cubicBezTo>
                  <a:cubicBezTo>
                    <a:pt x="345" y="18"/>
                    <a:pt x="345" y="18"/>
                    <a:pt x="344" y="18"/>
                  </a:cubicBezTo>
                  <a:cubicBezTo>
                    <a:pt x="342" y="18"/>
                    <a:pt x="344" y="18"/>
                    <a:pt x="343" y="17"/>
                  </a:cubicBezTo>
                  <a:cubicBezTo>
                    <a:pt x="343" y="18"/>
                    <a:pt x="338" y="20"/>
                    <a:pt x="338" y="20"/>
                  </a:cubicBezTo>
                  <a:cubicBezTo>
                    <a:pt x="338" y="19"/>
                    <a:pt x="340" y="18"/>
                    <a:pt x="340" y="18"/>
                  </a:cubicBezTo>
                  <a:cubicBezTo>
                    <a:pt x="340" y="17"/>
                    <a:pt x="335" y="18"/>
                    <a:pt x="334" y="17"/>
                  </a:cubicBezTo>
                  <a:cubicBezTo>
                    <a:pt x="334" y="17"/>
                    <a:pt x="336" y="16"/>
                    <a:pt x="336" y="16"/>
                  </a:cubicBezTo>
                  <a:cubicBezTo>
                    <a:pt x="335" y="17"/>
                    <a:pt x="330" y="18"/>
                    <a:pt x="328" y="18"/>
                  </a:cubicBezTo>
                  <a:cubicBezTo>
                    <a:pt x="323" y="19"/>
                    <a:pt x="329" y="19"/>
                    <a:pt x="330" y="20"/>
                  </a:cubicBezTo>
                  <a:cubicBezTo>
                    <a:pt x="329" y="19"/>
                    <a:pt x="324" y="21"/>
                    <a:pt x="323" y="21"/>
                  </a:cubicBezTo>
                  <a:cubicBezTo>
                    <a:pt x="322" y="21"/>
                    <a:pt x="321" y="21"/>
                    <a:pt x="320" y="22"/>
                  </a:cubicBezTo>
                  <a:cubicBezTo>
                    <a:pt x="319" y="23"/>
                    <a:pt x="317" y="22"/>
                    <a:pt x="315" y="22"/>
                  </a:cubicBezTo>
                  <a:cubicBezTo>
                    <a:pt x="314" y="22"/>
                    <a:pt x="313" y="24"/>
                    <a:pt x="311" y="24"/>
                  </a:cubicBezTo>
                  <a:cubicBezTo>
                    <a:pt x="309" y="25"/>
                    <a:pt x="308" y="24"/>
                    <a:pt x="307" y="25"/>
                  </a:cubicBezTo>
                  <a:cubicBezTo>
                    <a:pt x="306" y="26"/>
                    <a:pt x="305" y="27"/>
                    <a:pt x="304" y="27"/>
                  </a:cubicBezTo>
                  <a:cubicBezTo>
                    <a:pt x="302" y="27"/>
                    <a:pt x="300" y="27"/>
                    <a:pt x="299" y="27"/>
                  </a:cubicBezTo>
                  <a:cubicBezTo>
                    <a:pt x="299" y="27"/>
                    <a:pt x="302" y="29"/>
                    <a:pt x="302" y="29"/>
                  </a:cubicBezTo>
                  <a:cubicBezTo>
                    <a:pt x="301" y="30"/>
                    <a:pt x="295" y="30"/>
                    <a:pt x="295" y="30"/>
                  </a:cubicBezTo>
                  <a:cubicBezTo>
                    <a:pt x="295" y="30"/>
                    <a:pt x="299" y="30"/>
                    <a:pt x="299" y="30"/>
                  </a:cubicBezTo>
                  <a:cubicBezTo>
                    <a:pt x="299" y="30"/>
                    <a:pt x="297" y="30"/>
                    <a:pt x="296" y="30"/>
                  </a:cubicBezTo>
                  <a:cubicBezTo>
                    <a:pt x="297" y="30"/>
                    <a:pt x="299" y="31"/>
                    <a:pt x="299" y="31"/>
                  </a:cubicBezTo>
                  <a:cubicBezTo>
                    <a:pt x="298" y="31"/>
                    <a:pt x="298" y="31"/>
                    <a:pt x="297" y="31"/>
                  </a:cubicBezTo>
                  <a:cubicBezTo>
                    <a:pt x="298" y="31"/>
                    <a:pt x="297" y="32"/>
                    <a:pt x="297" y="32"/>
                  </a:cubicBezTo>
                  <a:cubicBezTo>
                    <a:pt x="297" y="33"/>
                    <a:pt x="294" y="32"/>
                    <a:pt x="294" y="32"/>
                  </a:cubicBezTo>
                  <a:cubicBezTo>
                    <a:pt x="294" y="33"/>
                    <a:pt x="296" y="33"/>
                    <a:pt x="296" y="34"/>
                  </a:cubicBezTo>
                  <a:cubicBezTo>
                    <a:pt x="297" y="34"/>
                    <a:pt x="295" y="34"/>
                    <a:pt x="295" y="34"/>
                  </a:cubicBezTo>
                  <a:cubicBezTo>
                    <a:pt x="295" y="36"/>
                    <a:pt x="299" y="34"/>
                    <a:pt x="298" y="36"/>
                  </a:cubicBezTo>
                  <a:cubicBezTo>
                    <a:pt x="296" y="38"/>
                    <a:pt x="301" y="39"/>
                    <a:pt x="298" y="40"/>
                  </a:cubicBezTo>
                  <a:cubicBezTo>
                    <a:pt x="296" y="40"/>
                    <a:pt x="294" y="40"/>
                    <a:pt x="292" y="40"/>
                  </a:cubicBezTo>
                  <a:cubicBezTo>
                    <a:pt x="291" y="41"/>
                    <a:pt x="291" y="42"/>
                    <a:pt x="289" y="41"/>
                  </a:cubicBezTo>
                  <a:cubicBezTo>
                    <a:pt x="288" y="41"/>
                    <a:pt x="287" y="41"/>
                    <a:pt x="286" y="41"/>
                  </a:cubicBezTo>
                  <a:cubicBezTo>
                    <a:pt x="282" y="42"/>
                    <a:pt x="278" y="42"/>
                    <a:pt x="274" y="42"/>
                  </a:cubicBezTo>
                  <a:cubicBezTo>
                    <a:pt x="272" y="42"/>
                    <a:pt x="270" y="42"/>
                    <a:pt x="269" y="43"/>
                  </a:cubicBezTo>
                  <a:cubicBezTo>
                    <a:pt x="268" y="44"/>
                    <a:pt x="267" y="45"/>
                    <a:pt x="267" y="46"/>
                  </a:cubicBezTo>
                  <a:cubicBezTo>
                    <a:pt x="267" y="47"/>
                    <a:pt x="269" y="48"/>
                    <a:pt x="269" y="49"/>
                  </a:cubicBezTo>
                  <a:cubicBezTo>
                    <a:pt x="268" y="51"/>
                    <a:pt x="268" y="52"/>
                    <a:pt x="269" y="53"/>
                  </a:cubicBezTo>
                  <a:cubicBezTo>
                    <a:pt x="271" y="55"/>
                    <a:pt x="274" y="54"/>
                    <a:pt x="276" y="56"/>
                  </a:cubicBezTo>
                  <a:cubicBezTo>
                    <a:pt x="276" y="56"/>
                    <a:pt x="278" y="60"/>
                    <a:pt x="278" y="60"/>
                  </a:cubicBezTo>
                  <a:cubicBezTo>
                    <a:pt x="274" y="60"/>
                    <a:pt x="273" y="60"/>
                    <a:pt x="270" y="58"/>
                  </a:cubicBezTo>
                  <a:cubicBezTo>
                    <a:pt x="267" y="56"/>
                    <a:pt x="262" y="54"/>
                    <a:pt x="258" y="54"/>
                  </a:cubicBezTo>
                  <a:cubicBezTo>
                    <a:pt x="256" y="54"/>
                    <a:pt x="257" y="53"/>
                    <a:pt x="255" y="52"/>
                  </a:cubicBezTo>
                  <a:cubicBezTo>
                    <a:pt x="254" y="52"/>
                    <a:pt x="250" y="52"/>
                    <a:pt x="250" y="54"/>
                  </a:cubicBezTo>
                  <a:cubicBezTo>
                    <a:pt x="250" y="55"/>
                    <a:pt x="254" y="55"/>
                    <a:pt x="254" y="55"/>
                  </a:cubicBezTo>
                  <a:cubicBezTo>
                    <a:pt x="254" y="55"/>
                    <a:pt x="251" y="56"/>
                    <a:pt x="252" y="56"/>
                  </a:cubicBezTo>
                  <a:cubicBezTo>
                    <a:pt x="254" y="57"/>
                    <a:pt x="255" y="56"/>
                    <a:pt x="256" y="58"/>
                  </a:cubicBezTo>
                  <a:cubicBezTo>
                    <a:pt x="256" y="60"/>
                    <a:pt x="253" y="59"/>
                    <a:pt x="252" y="59"/>
                  </a:cubicBezTo>
                  <a:cubicBezTo>
                    <a:pt x="250" y="58"/>
                    <a:pt x="249" y="57"/>
                    <a:pt x="247" y="58"/>
                  </a:cubicBezTo>
                  <a:cubicBezTo>
                    <a:pt x="245" y="58"/>
                    <a:pt x="246" y="61"/>
                    <a:pt x="247" y="62"/>
                  </a:cubicBezTo>
                  <a:cubicBezTo>
                    <a:pt x="248" y="63"/>
                    <a:pt x="250" y="63"/>
                    <a:pt x="251" y="63"/>
                  </a:cubicBezTo>
                  <a:cubicBezTo>
                    <a:pt x="253" y="64"/>
                    <a:pt x="255" y="64"/>
                    <a:pt x="256" y="65"/>
                  </a:cubicBezTo>
                  <a:cubicBezTo>
                    <a:pt x="257" y="66"/>
                    <a:pt x="257" y="67"/>
                    <a:pt x="257" y="67"/>
                  </a:cubicBezTo>
                  <a:cubicBezTo>
                    <a:pt x="258" y="67"/>
                    <a:pt x="259" y="67"/>
                    <a:pt x="260" y="67"/>
                  </a:cubicBezTo>
                  <a:cubicBezTo>
                    <a:pt x="260" y="67"/>
                    <a:pt x="257" y="68"/>
                    <a:pt x="257" y="68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2" y="65"/>
                    <a:pt x="249" y="65"/>
                    <a:pt x="246" y="65"/>
                  </a:cubicBezTo>
                  <a:cubicBezTo>
                    <a:pt x="245" y="65"/>
                    <a:pt x="240" y="64"/>
                    <a:pt x="242" y="62"/>
                  </a:cubicBezTo>
                  <a:cubicBezTo>
                    <a:pt x="243" y="62"/>
                    <a:pt x="242" y="61"/>
                    <a:pt x="242" y="60"/>
                  </a:cubicBezTo>
                  <a:cubicBezTo>
                    <a:pt x="241" y="59"/>
                    <a:pt x="242" y="58"/>
                    <a:pt x="242" y="57"/>
                  </a:cubicBezTo>
                  <a:cubicBezTo>
                    <a:pt x="243" y="55"/>
                    <a:pt x="244" y="51"/>
                    <a:pt x="242" y="50"/>
                  </a:cubicBezTo>
                  <a:cubicBezTo>
                    <a:pt x="238" y="49"/>
                    <a:pt x="241" y="54"/>
                    <a:pt x="240" y="56"/>
                  </a:cubicBezTo>
                  <a:cubicBezTo>
                    <a:pt x="238" y="58"/>
                    <a:pt x="235" y="59"/>
                    <a:pt x="233" y="61"/>
                  </a:cubicBezTo>
                  <a:cubicBezTo>
                    <a:pt x="230" y="64"/>
                    <a:pt x="231" y="63"/>
                    <a:pt x="233" y="65"/>
                  </a:cubicBezTo>
                  <a:cubicBezTo>
                    <a:pt x="234" y="66"/>
                    <a:pt x="237" y="69"/>
                    <a:pt x="237" y="71"/>
                  </a:cubicBezTo>
                  <a:cubicBezTo>
                    <a:pt x="237" y="71"/>
                    <a:pt x="236" y="73"/>
                    <a:pt x="235" y="73"/>
                  </a:cubicBezTo>
                  <a:cubicBezTo>
                    <a:pt x="234" y="75"/>
                    <a:pt x="233" y="77"/>
                    <a:pt x="233" y="79"/>
                  </a:cubicBezTo>
                  <a:cubicBezTo>
                    <a:pt x="233" y="79"/>
                    <a:pt x="234" y="84"/>
                    <a:pt x="235" y="84"/>
                  </a:cubicBezTo>
                  <a:cubicBezTo>
                    <a:pt x="237" y="84"/>
                    <a:pt x="239" y="84"/>
                    <a:pt x="241" y="83"/>
                  </a:cubicBezTo>
                  <a:cubicBezTo>
                    <a:pt x="243" y="82"/>
                    <a:pt x="246" y="83"/>
                    <a:pt x="248" y="84"/>
                  </a:cubicBezTo>
                  <a:cubicBezTo>
                    <a:pt x="251" y="84"/>
                    <a:pt x="253" y="86"/>
                    <a:pt x="254" y="89"/>
                  </a:cubicBezTo>
                  <a:cubicBezTo>
                    <a:pt x="255" y="91"/>
                    <a:pt x="251" y="94"/>
                    <a:pt x="253" y="95"/>
                  </a:cubicBezTo>
                  <a:cubicBezTo>
                    <a:pt x="253" y="95"/>
                    <a:pt x="259" y="97"/>
                    <a:pt x="259" y="97"/>
                  </a:cubicBezTo>
                  <a:cubicBezTo>
                    <a:pt x="259" y="98"/>
                    <a:pt x="252" y="96"/>
                    <a:pt x="251" y="96"/>
                  </a:cubicBezTo>
                  <a:cubicBezTo>
                    <a:pt x="251" y="96"/>
                    <a:pt x="250" y="93"/>
                    <a:pt x="250" y="93"/>
                  </a:cubicBezTo>
                  <a:cubicBezTo>
                    <a:pt x="251" y="91"/>
                    <a:pt x="252" y="90"/>
                    <a:pt x="250" y="89"/>
                  </a:cubicBezTo>
                  <a:cubicBezTo>
                    <a:pt x="248" y="88"/>
                    <a:pt x="249" y="86"/>
                    <a:pt x="247" y="85"/>
                  </a:cubicBezTo>
                  <a:cubicBezTo>
                    <a:pt x="245" y="85"/>
                    <a:pt x="243" y="86"/>
                    <a:pt x="241" y="86"/>
                  </a:cubicBezTo>
                  <a:cubicBezTo>
                    <a:pt x="241" y="86"/>
                    <a:pt x="237" y="87"/>
                    <a:pt x="237" y="88"/>
                  </a:cubicBezTo>
                  <a:cubicBezTo>
                    <a:pt x="238" y="88"/>
                    <a:pt x="239" y="88"/>
                    <a:pt x="238" y="88"/>
                  </a:cubicBezTo>
                  <a:cubicBezTo>
                    <a:pt x="238" y="89"/>
                    <a:pt x="236" y="90"/>
                    <a:pt x="237" y="91"/>
                  </a:cubicBezTo>
                  <a:cubicBezTo>
                    <a:pt x="241" y="93"/>
                    <a:pt x="238" y="96"/>
                    <a:pt x="236" y="98"/>
                  </a:cubicBezTo>
                  <a:cubicBezTo>
                    <a:pt x="235" y="99"/>
                    <a:pt x="234" y="101"/>
                    <a:pt x="234" y="102"/>
                  </a:cubicBezTo>
                  <a:cubicBezTo>
                    <a:pt x="233" y="103"/>
                    <a:pt x="231" y="104"/>
                    <a:pt x="229" y="104"/>
                  </a:cubicBezTo>
                  <a:cubicBezTo>
                    <a:pt x="228" y="105"/>
                    <a:pt x="227" y="105"/>
                    <a:pt x="227" y="107"/>
                  </a:cubicBezTo>
                  <a:cubicBezTo>
                    <a:pt x="226" y="109"/>
                    <a:pt x="224" y="108"/>
                    <a:pt x="223" y="108"/>
                  </a:cubicBezTo>
                  <a:cubicBezTo>
                    <a:pt x="220" y="107"/>
                    <a:pt x="218" y="108"/>
                    <a:pt x="216" y="107"/>
                  </a:cubicBezTo>
                  <a:cubicBezTo>
                    <a:pt x="215" y="107"/>
                    <a:pt x="214" y="106"/>
                    <a:pt x="213" y="106"/>
                  </a:cubicBezTo>
                  <a:cubicBezTo>
                    <a:pt x="211" y="106"/>
                    <a:pt x="211" y="105"/>
                    <a:pt x="210" y="104"/>
                  </a:cubicBezTo>
                  <a:cubicBezTo>
                    <a:pt x="210" y="104"/>
                    <a:pt x="212" y="103"/>
                    <a:pt x="212" y="104"/>
                  </a:cubicBezTo>
                  <a:cubicBezTo>
                    <a:pt x="213" y="106"/>
                    <a:pt x="215" y="106"/>
                    <a:pt x="215" y="105"/>
                  </a:cubicBezTo>
                  <a:cubicBezTo>
                    <a:pt x="216" y="104"/>
                    <a:pt x="221" y="107"/>
                    <a:pt x="223" y="105"/>
                  </a:cubicBezTo>
                  <a:cubicBezTo>
                    <a:pt x="223" y="104"/>
                    <a:pt x="221" y="103"/>
                    <a:pt x="223" y="103"/>
                  </a:cubicBezTo>
                  <a:cubicBezTo>
                    <a:pt x="224" y="102"/>
                    <a:pt x="226" y="101"/>
                    <a:pt x="227" y="100"/>
                  </a:cubicBezTo>
                  <a:cubicBezTo>
                    <a:pt x="228" y="98"/>
                    <a:pt x="227" y="98"/>
                    <a:pt x="230" y="97"/>
                  </a:cubicBezTo>
                  <a:cubicBezTo>
                    <a:pt x="233" y="95"/>
                    <a:pt x="229" y="93"/>
                    <a:pt x="231" y="91"/>
                  </a:cubicBezTo>
                  <a:cubicBezTo>
                    <a:pt x="233" y="90"/>
                    <a:pt x="233" y="89"/>
                    <a:pt x="231" y="88"/>
                  </a:cubicBezTo>
                  <a:cubicBezTo>
                    <a:pt x="230" y="88"/>
                    <a:pt x="229" y="87"/>
                    <a:pt x="228" y="86"/>
                  </a:cubicBezTo>
                  <a:cubicBezTo>
                    <a:pt x="227" y="84"/>
                    <a:pt x="228" y="81"/>
                    <a:pt x="228" y="79"/>
                  </a:cubicBezTo>
                  <a:cubicBezTo>
                    <a:pt x="228" y="77"/>
                    <a:pt x="227" y="75"/>
                    <a:pt x="228" y="73"/>
                  </a:cubicBezTo>
                  <a:cubicBezTo>
                    <a:pt x="228" y="71"/>
                    <a:pt x="230" y="71"/>
                    <a:pt x="230" y="69"/>
                  </a:cubicBezTo>
                  <a:cubicBezTo>
                    <a:pt x="229" y="67"/>
                    <a:pt x="227" y="66"/>
                    <a:pt x="226" y="65"/>
                  </a:cubicBezTo>
                  <a:cubicBezTo>
                    <a:pt x="225" y="64"/>
                    <a:pt x="224" y="63"/>
                    <a:pt x="225" y="62"/>
                  </a:cubicBezTo>
                  <a:cubicBezTo>
                    <a:pt x="227" y="61"/>
                    <a:pt x="227" y="59"/>
                    <a:pt x="228" y="57"/>
                  </a:cubicBezTo>
                  <a:cubicBezTo>
                    <a:pt x="229" y="56"/>
                    <a:pt x="230" y="53"/>
                    <a:pt x="229" y="52"/>
                  </a:cubicBezTo>
                  <a:cubicBezTo>
                    <a:pt x="229" y="51"/>
                    <a:pt x="225" y="50"/>
                    <a:pt x="223" y="49"/>
                  </a:cubicBezTo>
                  <a:cubicBezTo>
                    <a:pt x="221" y="49"/>
                    <a:pt x="219" y="49"/>
                    <a:pt x="217" y="49"/>
                  </a:cubicBezTo>
                  <a:cubicBezTo>
                    <a:pt x="216" y="49"/>
                    <a:pt x="213" y="48"/>
                    <a:pt x="212" y="49"/>
                  </a:cubicBezTo>
                  <a:cubicBezTo>
                    <a:pt x="209" y="51"/>
                    <a:pt x="209" y="58"/>
                    <a:pt x="206" y="60"/>
                  </a:cubicBezTo>
                  <a:cubicBezTo>
                    <a:pt x="204" y="63"/>
                    <a:pt x="198" y="64"/>
                    <a:pt x="198" y="68"/>
                  </a:cubicBezTo>
                  <a:cubicBezTo>
                    <a:pt x="198" y="69"/>
                    <a:pt x="201" y="68"/>
                    <a:pt x="201" y="68"/>
                  </a:cubicBezTo>
                  <a:cubicBezTo>
                    <a:pt x="202" y="69"/>
                    <a:pt x="201" y="73"/>
                    <a:pt x="201" y="73"/>
                  </a:cubicBezTo>
                  <a:cubicBezTo>
                    <a:pt x="200" y="75"/>
                    <a:pt x="202" y="76"/>
                    <a:pt x="199" y="76"/>
                  </a:cubicBezTo>
                  <a:cubicBezTo>
                    <a:pt x="199" y="77"/>
                    <a:pt x="198" y="77"/>
                    <a:pt x="198" y="78"/>
                  </a:cubicBezTo>
                  <a:cubicBezTo>
                    <a:pt x="199" y="79"/>
                    <a:pt x="200" y="79"/>
                    <a:pt x="201" y="79"/>
                  </a:cubicBezTo>
                  <a:cubicBezTo>
                    <a:pt x="202" y="79"/>
                    <a:pt x="206" y="79"/>
                    <a:pt x="206" y="80"/>
                  </a:cubicBezTo>
                  <a:cubicBezTo>
                    <a:pt x="206" y="82"/>
                    <a:pt x="206" y="84"/>
                    <a:pt x="208" y="85"/>
                  </a:cubicBezTo>
                  <a:cubicBezTo>
                    <a:pt x="210" y="86"/>
                    <a:pt x="212" y="85"/>
                    <a:pt x="210" y="87"/>
                  </a:cubicBezTo>
                  <a:cubicBezTo>
                    <a:pt x="209" y="88"/>
                    <a:pt x="209" y="90"/>
                    <a:pt x="208" y="91"/>
                  </a:cubicBezTo>
                  <a:cubicBezTo>
                    <a:pt x="207" y="93"/>
                    <a:pt x="202" y="88"/>
                    <a:pt x="201" y="87"/>
                  </a:cubicBezTo>
                  <a:cubicBezTo>
                    <a:pt x="198" y="85"/>
                    <a:pt x="194" y="84"/>
                    <a:pt x="191" y="83"/>
                  </a:cubicBezTo>
                  <a:cubicBezTo>
                    <a:pt x="189" y="82"/>
                    <a:pt x="188" y="81"/>
                    <a:pt x="186" y="80"/>
                  </a:cubicBezTo>
                  <a:cubicBezTo>
                    <a:pt x="185" y="80"/>
                    <a:pt x="183" y="79"/>
                    <a:pt x="182" y="79"/>
                  </a:cubicBezTo>
                  <a:cubicBezTo>
                    <a:pt x="179" y="79"/>
                    <a:pt x="176" y="78"/>
                    <a:pt x="173" y="78"/>
                  </a:cubicBezTo>
                  <a:cubicBezTo>
                    <a:pt x="169" y="78"/>
                    <a:pt x="165" y="78"/>
                    <a:pt x="168" y="83"/>
                  </a:cubicBezTo>
                  <a:cubicBezTo>
                    <a:pt x="170" y="84"/>
                    <a:pt x="169" y="86"/>
                    <a:pt x="167" y="87"/>
                  </a:cubicBezTo>
                  <a:cubicBezTo>
                    <a:pt x="166" y="88"/>
                    <a:pt x="163" y="86"/>
                    <a:pt x="164" y="89"/>
                  </a:cubicBezTo>
                  <a:cubicBezTo>
                    <a:pt x="165" y="90"/>
                    <a:pt x="157" y="90"/>
                    <a:pt x="161" y="87"/>
                  </a:cubicBezTo>
                  <a:cubicBezTo>
                    <a:pt x="162" y="86"/>
                    <a:pt x="159" y="84"/>
                    <a:pt x="158" y="85"/>
                  </a:cubicBezTo>
                  <a:cubicBezTo>
                    <a:pt x="156" y="85"/>
                    <a:pt x="154" y="86"/>
                    <a:pt x="153" y="87"/>
                  </a:cubicBezTo>
                  <a:cubicBezTo>
                    <a:pt x="150" y="89"/>
                    <a:pt x="147" y="87"/>
                    <a:pt x="144" y="88"/>
                  </a:cubicBezTo>
                  <a:cubicBezTo>
                    <a:pt x="141" y="89"/>
                    <a:pt x="139" y="91"/>
                    <a:pt x="137" y="91"/>
                  </a:cubicBezTo>
                  <a:cubicBezTo>
                    <a:pt x="136" y="91"/>
                    <a:pt x="130" y="91"/>
                    <a:pt x="131" y="90"/>
                  </a:cubicBezTo>
                  <a:cubicBezTo>
                    <a:pt x="133" y="90"/>
                    <a:pt x="133" y="90"/>
                    <a:pt x="133" y="89"/>
                  </a:cubicBezTo>
                  <a:cubicBezTo>
                    <a:pt x="133" y="86"/>
                    <a:pt x="135" y="87"/>
                    <a:pt x="135" y="85"/>
                  </a:cubicBezTo>
                  <a:cubicBezTo>
                    <a:pt x="136" y="84"/>
                    <a:pt x="129" y="86"/>
                    <a:pt x="129" y="86"/>
                  </a:cubicBezTo>
                  <a:cubicBezTo>
                    <a:pt x="128" y="86"/>
                    <a:pt x="127" y="86"/>
                    <a:pt x="127" y="87"/>
                  </a:cubicBezTo>
                  <a:cubicBezTo>
                    <a:pt x="127" y="88"/>
                    <a:pt x="127" y="89"/>
                    <a:pt x="127" y="90"/>
                  </a:cubicBezTo>
                  <a:cubicBezTo>
                    <a:pt x="126" y="90"/>
                    <a:pt x="124" y="89"/>
                    <a:pt x="123" y="89"/>
                  </a:cubicBezTo>
                  <a:cubicBezTo>
                    <a:pt x="121" y="89"/>
                    <a:pt x="118" y="90"/>
                    <a:pt x="116" y="91"/>
                  </a:cubicBezTo>
                  <a:cubicBezTo>
                    <a:pt x="113" y="92"/>
                    <a:pt x="110" y="94"/>
                    <a:pt x="107" y="95"/>
                  </a:cubicBezTo>
                  <a:cubicBezTo>
                    <a:pt x="105" y="95"/>
                    <a:pt x="104" y="96"/>
                    <a:pt x="103" y="98"/>
                  </a:cubicBezTo>
                  <a:cubicBezTo>
                    <a:pt x="103" y="99"/>
                    <a:pt x="103" y="102"/>
                    <a:pt x="101" y="102"/>
                  </a:cubicBezTo>
                  <a:cubicBezTo>
                    <a:pt x="99" y="102"/>
                    <a:pt x="97" y="103"/>
                    <a:pt x="95" y="103"/>
                  </a:cubicBezTo>
                  <a:cubicBezTo>
                    <a:pt x="94" y="103"/>
                    <a:pt x="93" y="101"/>
                    <a:pt x="92" y="100"/>
                  </a:cubicBezTo>
                  <a:cubicBezTo>
                    <a:pt x="90" y="98"/>
                    <a:pt x="87" y="99"/>
                    <a:pt x="89" y="96"/>
                  </a:cubicBezTo>
                  <a:cubicBezTo>
                    <a:pt x="90" y="94"/>
                    <a:pt x="93" y="95"/>
                    <a:pt x="94" y="94"/>
                  </a:cubicBezTo>
                  <a:cubicBezTo>
                    <a:pt x="96" y="94"/>
                    <a:pt x="98" y="95"/>
                    <a:pt x="97" y="93"/>
                  </a:cubicBezTo>
                  <a:cubicBezTo>
                    <a:pt x="96" y="92"/>
                    <a:pt x="95" y="90"/>
                    <a:pt x="94" y="89"/>
                  </a:cubicBezTo>
                  <a:cubicBezTo>
                    <a:pt x="92" y="87"/>
                    <a:pt x="89" y="88"/>
                    <a:pt x="87" y="88"/>
                  </a:cubicBezTo>
                  <a:cubicBezTo>
                    <a:pt x="86" y="88"/>
                    <a:pt x="80" y="87"/>
                    <a:pt x="80" y="87"/>
                  </a:cubicBezTo>
                  <a:cubicBezTo>
                    <a:pt x="80" y="87"/>
                    <a:pt x="83" y="88"/>
                    <a:pt x="83" y="88"/>
                  </a:cubicBezTo>
                  <a:cubicBezTo>
                    <a:pt x="84" y="89"/>
                    <a:pt x="84" y="90"/>
                    <a:pt x="84" y="91"/>
                  </a:cubicBezTo>
                  <a:cubicBezTo>
                    <a:pt x="84" y="92"/>
                    <a:pt x="84" y="94"/>
                    <a:pt x="84" y="95"/>
                  </a:cubicBezTo>
                  <a:cubicBezTo>
                    <a:pt x="83" y="96"/>
                    <a:pt x="82" y="97"/>
                    <a:pt x="82" y="98"/>
                  </a:cubicBezTo>
                  <a:cubicBezTo>
                    <a:pt x="83" y="100"/>
                    <a:pt x="87" y="100"/>
                    <a:pt x="86" y="103"/>
                  </a:cubicBezTo>
                  <a:cubicBezTo>
                    <a:pt x="85" y="104"/>
                    <a:pt x="84" y="106"/>
                    <a:pt x="84" y="107"/>
                  </a:cubicBezTo>
                  <a:cubicBezTo>
                    <a:pt x="84" y="107"/>
                    <a:pt x="84" y="111"/>
                    <a:pt x="84" y="111"/>
                  </a:cubicBezTo>
                  <a:cubicBezTo>
                    <a:pt x="84" y="111"/>
                    <a:pt x="83" y="108"/>
                    <a:pt x="83" y="108"/>
                  </a:cubicBezTo>
                  <a:cubicBezTo>
                    <a:pt x="82" y="108"/>
                    <a:pt x="81" y="110"/>
                    <a:pt x="80" y="109"/>
                  </a:cubicBezTo>
                  <a:cubicBezTo>
                    <a:pt x="80" y="109"/>
                    <a:pt x="82" y="108"/>
                    <a:pt x="82" y="107"/>
                  </a:cubicBezTo>
                  <a:cubicBezTo>
                    <a:pt x="81" y="106"/>
                    <a:pt x="79" y="106"/>
                    <a:pt x="78" y="106"/>
                  </a:cubicBezTo>
                  <a:cubicBezTo>
                    <a:pt x="77" y="106"/>
                    <a:pt x="76" y="105"/>
                    <a:pt x="75" y="106"/>
                  </a:cubicBezTo>
                  <a:cubicBezTo>
                    <a:pt x="73" y="106"/>
                    <a:pt x="72" y="108"/>
                    <a:pt x="70" y="108"/>
                  </a:cubicBezTo>
                  <a:cubicBezTo>
                    <a:pt x="68" y="110"/>
                    <a:pt x="67" y="110"/>
                    <a:pt x="65" y="112"/>
                  </a:cubicBezTo>
                  <a:cubicBezTo>
                    <a:pt x="63" y="114"/>
                    <a:pt x="61" y="114"/>
                    <a:pt x="64" y="116"/>
                  </a:cubicBezTo>
                  <a:cubicBezTo>
                    <a:pt x="65" y="117"/>
                    <a:pt x="67" y="120"/>
                    <a:pt x="66" y="121"/>
                  </a:cubicBezTo>
                  <a:cubicBezTo>
                    <a:pt x="65" y="122"/>
                    <a:pt x="59" y="120"/>
                    <a:pt x="58" y="120"/>
                  </a:cubicBezTo>
                  <a:cubicBezTo>
                    <a:pt x="57" y="119"/>
                    <a:pt x="54" y="120"/>
                    <a:pt x="53" y="120"/>
                  </a:cubicBezTo>
                  <a:cubicBezTo>
                    <a:pt x="54" y="119"/>
                    <a:pt x="49" y="115"/>
                    <a:pt x="48" y="117"/>
                  </a:cubicBezTo>
                  <a:cubicBezTo>
                    <a:pt x="43" y="121"/>
                    <a:pt x="54" y="122"/>
                    <a:pt x="54" y="124"/>
                  </a:cubicBezTo>
                  <a:cubicBezTo>
                    <a:pt x="53" y="128"/>
                    <a:pt x="50" y="126"/>
                    <a:pt x="47" y="126"/>
                  </a:cubicBezTo>
                  <a:cubicBezTo>
                    <a:pt x="44" y="125"/>
                    <a:pt x="43" y="123"/>
                    <a:pt x="40" y="122"/>
                  </a:cubicBezTo>
                  <a:cubicBezTo>
                    <a:pt x="38" y="121"/>
                    <a:pt x="38" y="120"/>
                    <a:pt x="37" y="118"/>
                  </a:cubicBezTo>
                  <a:cubicBezTo>
                    <a:pt x="37" y="116"/>
                    <a:pt x="36" y="116"/>
                    <a:pt x="35" y="115"/>
                  </a:cubicBezTo>
                  <a:cubicBezTo>
                    <a:pt x="35" y="114"/>
                    <a:pt x="38" y="112"/>
                    <a:pt x="38" y="112"/>
                  </a:cubicBezTo>
                  <a:cubicBezTo>
                    <a:pt x="39" y="109"/>
                    <a:pt x="34" y="107"/>
                    <a:pt x="32" y="107"/>
                  </a:cubicBezTo>
                  <a:cubicBezTo>
                    <a:pt x="30" y="106"/>
                    <a:pt x="30" y="104"/>
                    <a:pt x="28" y="104"/>
                  </a:cubicBezTo>
                  <a:cubicBezTo>
                    <a:pt x="29" y="103"/>
                    <a:pt x="24" y="99"/>
                    <a:pt x="24" y="99"/>
                  </a:cubicBezTo>
                  <a:cubicBezTo>
                    <a:pt x="26" y="98"/>
                    <a:pt x="28" y="101"/>
                    <a:pt x="29" y="102"/>
                  </a:cubicBezTo>
                  <a:cubicBezTo>
                    <a:pt x="30" y="103"/>
                    <a:pt x="31" y="103"/>
                    <a:pt x="31" y="102"/>
                  </a:cubicBezTo>
                  <a:cubicBezTo>
                    <a:pt x="32" y="102"/>
                    <a:pt x="33" y="103"/>
                    <a:pt x="33" y="103"/>
                  </a:cubicBezTo>
                  <a:cubicBezTo>
                    <a:pt x="36" y="104"/>
                    <a:pt x="38" y="105"/>
                    <a:pt x="41" y="105"/>
                  </a:cubicBezTo>
                  <a:cubicBezTo>
                    <a:pt x="43" y="106"/>
                    <a:pt x="46" y="106"/>
                    <a:pt x="49" y="107"/>
                  </a:cubicBezTo>
                  <a:cubicBezTo>
                    <a:pt x="54" y="109"/>
                    <a:pt x="58" y="109"/>
                    <a:pt x="63" y="106"/>
                  </a:cubicBezTo>
                  <a:cubicBezTo>
                    <a:pt x="65" y="105"/>
                    <a:pt x="66" y="104"/>
                    <a:pt x="68" y="103"/>
                  </a:cubicBezTo>
                  <a:cubicBezTo>
                    <a:pt x="71" y="101"/>
                    <a:pt x="69" y="100"/>
                    <a:pt x="69" y="97"/>
                  </a:cubicBezTo>
                  <a:cubicBezTo>
                    <a:pt x="69" y="94"/>
                    <a:pt x="62" y="93"/>
                    <a:pt x="60" y="91"/>
                  </a:cubicBezTo>
                  <a:cubicBezTo>
                    <a:pt x="57" y="89"/>
                    <a:pt x="53" y="87"/>
                    <a:pt x="50" y="86"/>
                  </a:cubicBezTo>
                  <a:cubicBezTo>
                    <a:pt x="47" y="84"/>
                    <a:pt x="43" y="82"/>
                    <a:pt x="40" y="82"/>
                  </a:cubicBezTo>
                  <a:cubicBezTo>
                    <a:pt x="39" y="81"/>
                    <a:pt x="39" y="82"/>
                    <a:pt x="38" y="82"/>
                  </a:cubicBezTo>
                  <a:cubicBezTo>
                    <a:pt x="37" y="82"/>
                    <a:pt x="36" y="81"/>
                    <a:pt x="35" y="81"/>
                  </a:cubicBezTo>
                  <a:cubicBezTo>
                    <a:pt x="33" y="80"/>
                    <a:pt x="31" y="84"/>
                    <a:pt x="29" y="84"/>
                  </a:cubicBezTo>
                  <a:cubicBezTo>
                    <a:pt x="29" y="83"/>
                    <a:pt x="33" y="80"/>
                    <a:pt x="29" y="80"/>
                  </a:cubicBezTo>
                  <a:cubicBezTo>
                    <a:pt x="28" y="80"/>
                    <a:pt x="24" y="78"/>
                    <a:pt x="24" y="78"/>
                  </a:cubicBezTo>
                  <a:cubicBezTo>
                    <a:pt x="25" y="77"/>
                    <a:pt x="29" y="80"/>
                    <a:pt x="29" y="78"/>
                  </a:cubicBezTo>
                  <a:cubicBezTo>
                    <a:pt x="29" y="77"/>
                    <a:pt x="25" y="75"/>
                    <a:pt x="24" y="75"/>
                  </a:cubicBezTo>
                  <a:cubicBezTo>
                    <a:pt x="23" y="76"/>
                    <a:pt x="20" y="78"/>
                    <a:pt x="20" y="78"/>
                  </a:cubicBezTo>
                  <a:cubicBezTo>
                    <a:pt x="20" y="77"/>
                    <a:pt x="20" y="77"/>
                    <a:pt x="19" y="76"/>
                  </a:cubicBezTo>
                  <a:cubicBezTo>
                    <a:pt x="17" y="76"/>
                    <a:pt x="17" y="77"/>
                    <a:pt x="16" y="78"/>
                  </a:cubicBezTo>
                  <a:cubicBezTo>
                    <a:pt x="16" y="78"/>
                    <a:pt x="16" y="78"/>
                    <a:pt x="16" y="77"/>
                  </a:cubicBezTo>
                  <a:cubicBezTo>
                    <a:pt x="15" y="78"/>
                    <a:pt x="14" y="80"/>
                    <a:pt x="13" y="80"/>
                  </a:cubicBezTo>
                  <a:cubicBezTo>
                    <a:pt x="12" y="81"/>
                    <a:pt x="10" y="81"/>
                    <a:pt x="10" y="81"/>
                  </a:cubicBezTo>
                  <a:cubicBezTo>
                    <a:pt x="9" y="83"/>
                    <a:pt x="5" y="83"/>
                    <a:pt x="6" y="85"/>
                  </a:cubicBezTo>
                  <a:cubicBezTo>
                    <a:pt x="9" y="87"/>
                    <a:pt x="5" y="85"/>
                    <a:pt x="5" y="88"/>
                  </a:cubicBezTo>
                  <a:cubicBezTo>
                    <a:pt x="5" y="90"/>
                    <a:pt x="9" y="91"/>
                    <a:pt x="10" y="92"/>
                  </a:cubicBezTo>
                  <a:cubicBezTo>
                    <a:pt x="12" y="93"/>
                    <a:pt x="14" y="95"/>
                    <a:pt x="13" y="97"/>
                  </a:cubicBezTo>
                  <a:cubicBezTo>
                    <a:pt x="12" y="99"/>
                    <a:pt x="9" y="100"/>
                    <a:pt x="9" y="102"/>
                  </a:cubicBezTo>
                  <a:cubicBezTo>
                    <a:pt x="10" y="104"/>
                    <a:pt x="12" y="106"/>
                    <a:pt x="13" y="108"/>
                  </a:cubicBezTo>
                  <a:cubicBezTo>
                    <a:pt x="14" y="110"/>
                    <a:pt x="12" y="110"/>
                    <a:pt x="12" y="112"/>
                  </a:cubicBezTo>
                  <a:cubicBezTo>
                    <a:pt x="12" y="114"/>
                    <a:pt x="15" y="116"/>
                    <a:pt x="13" y="117"/>
                  </a:cubicBezTo>
                  <a:cubicBezTo>
                    <a:pt x="11" y="118"/>
                    <a:pt x="14" y="121"/>
                    <a:pt x="14" y="122"/>
                  </a:cubicBezTo>
                  <a:cubicBezTo>
                    <a:pt x="16" y="124"/>
                    <a:pt x="18" y="124"/>
                    <a:pt x="15" y="126"/>
                  </a:cubicBezTo>
                  <a:cubicBezTo>
                    <a:pt x="13" y="128"/>
                    <a:pt x="14" y="128"/>
                    <a:pt x="15" y="129"/>
                  </a:cubicBezTo>
                  <a:cubicBezTo>
                    <a:pt x="20" y="132"/>
                    <a:pt x="23" y="134"/>
                    <a:pt x="18" y="138"/>
                  </a:cubicBezTo>
                  <a:cubicBezTo>
                    <a:pt x="13" y="143"/>
                    <a:pt x="8" y="147"/>
                    <a:pt x="4" y="152"/>
                  </a:cubicBezTo>
                  <a:cubicBezTo>
                    <a:pt x="6" y="152"/>
                    <a:pt x="6" y="151"/>
                    <a:pt x="7" y="152"/>
                  </a:cubicBezTo>
                  <a:cubicBezTo>
                    <a:pt x="8" y="154"/>
                    <a:pt x="10" y="154"/>
                    <a:pt x="11" y="155"/>
                  </a:cubicBezTo>
                  <a:cubicBezTo>
                    <a:pt x="17" y="157"/>
                    <a:pt x="9" y="157"/>
                    <a:pt x="7" y="157"/>
                  </a:cubicBezTo>
                  <a:cubicBezTo>
                    <a:pt x="5" y="157"/>
                    <a:pt x="4" y="158"/>
                    <a:pt x="4" y="160"/>
                  </a:cubicBezTo>
                  <a:cubicBezTo>
                    <a:pt x="4" y="162"/>
                    <a:pt x="2" y="163"/>
                    <a:pt x="1" y="165"/>
                  </a:cubicBezTo>
                  <a:cubicBezTo>
                    <a:pt x="0" y="166"/>
                    <a:pt x="1" y="168"/>
                    <a:pt x="2" y="170"/>
                  </a:cubicBezTo>
                  <a:cubicBezTo>
                    <a:pt x="2" y="172"/>
                    <a:pt x="0" y="174"/>
                    <a:pt x="1" y="175"/>
                  </a:cubicBezTo>
                  <a:cubicBezTo>
                    <a:pt x="3" y="176"/>
                    <a:pt x="3" y="176"/>
                    <a:pt x="3" y="178"/>
                  </a:cubicBezTo>
                  <a:cubicBezTo>
                    <a:pt x="2" y="180"/>
                    <a:pt x="4" y="181"/>
                    <a:pt x="4" y="183"/>
                  </a:cubicBezTo>
                  <a:cubicBezTo>
                    <a:pt x="4" y="184"/>
                    <a:pt x="7" y="186"/>
                    <a:pt x="8" y="186"/>
                  </a:cubicBezTo>
                  <a:cubicBezTo>
                    <a:pt x="8" y="186"/>
                    <a:pt x="9" y="185"/>
                    <a:pt x="10" y="185"/>
                  </a:cubicBezTo>
                  <a:cubicBezTo>
                    <a:pt x="11" y="185"/>
                    <a:pt x="11" y="187"/>
                    <a:pt x="12" y="187"/>
                  </a:cubicBezTo>
                  <a:cubicBezTo>
                    <a:pt x="14" y="186"/>
                    <a:pt x="14" y="185"/>
                    <a:pt x="16" y="187"/>
                  </a:cubicBezTo>
                  <a:cubicBezTo>
                    <a:pt x="18" y="188"/>
                    <a:pt x="18" y="188"/>
                    <a:pt x="18" y="190"/>
                  </a:cubicBezTo>
                  <a:cubicBezTo>
                    <a:pt x="17" y="195"/>
                    <a:pt x="21" y="199"/>
                    <a:pt x="24" y="201"/>
                  </a:cubicBezTo>
                  <a:cubicBezTo>
                    <a:pt x="26" y="202"/>
                    <a:pt x="27" y="203"/>
                    <a:pt x="25" y="204"/>
                  </a:cubicBezTo>
                  <a:cubicBezTo>
                    <a:pt x="24" y="206"/>
                    <a:pt x="23" y="205"/>
                    <a:pt x="21" y="205"/>
                  </a:cubicBezTo>
                  <a:cubicBezTo>
                    <a:pt x="19" y="205"/>
                    <a:pt x="22" y="214"/>
                    <a:pt x="24" y="213"/>
                  </a:cubicBezTo>
                  <a:cubicBezTo>
                    <a:pt x="25" y="212"/>
                    <a:pt x="26" y="209"/>
                    <a:pt x="27" y="210"/>
                  </a:cubicBezTo>
                  <a:cubicBezTo>
                    <a:pt x="28" y="210"/>
                    <a:pt x="29" y="211"/>
                    <a:pt x="31" y="211"/>
                  </a:cubicBezTo>
                  <a:cubicBezTo>
                    <a:pt x="33" y="211"/>
                    <a:pt x="35" y="212"/>
                    <a:pt x="35" y="214"/>
                  </a:cubicBezTo>
                  <a:cubicBezTo>
                    <a:pt x="35" y="215"/>
                    <a:pt x="34" y="215"/>
                    <a:pt x="34" y="215"/>
                  </a:cubicBezTo>
                  <a:cubicBezTo>
                    <a:pt x="33" y="216"/>
                    <a:pt x="34" y="218"/>
                    <a:pt x="35" y="218"/>
                  </a:cubicBezTo>
                  <a:cubicBezTo>
                    <a:pt x="36" y="219"/>
                    <a:pt x="38" y="218"/>
                    <a:pt x="39" y="219"/>
                  </a:cubicBezTo>
                  <a:cubicBezTo>
                    <a:pt x="40" y="220"/>
                    <a:pt x="40" y="222"/>
                    <a:pt x="40" y="223"/>
                  </a:cubicBezTo>
                  <a:cubicBezTo>
                    <a:pt x="40" y="224"/>
                    <a:pt x="43" y="223"/>
                    <a:pt x="44" y="223"/>
                  </a:cubicBezTo>
                  <a:cubicBezTo>
                    <a:pt x="45" y="224"/>
                    <a:pt x="47" y="227"/>
                    <a:pt x="48" y="225"/>
                  </a:cubicBezTo>
                  <a:cubicBezTo>
                    <a:pt x="49" y="223"/>
                    <a:pt x="50" y="224"/>
                    <a:pt x="51" y="225"/>
                  </a:cubicBezTo>
                  <a:cubicBezTo>
                    <a:pt x="53" y="227"/>
                    <a:pt x="53" y="226"/>
                    <a:pt x="55" y="226"/>
                  </a:cubicBezTo>
                  <a:cubicBezTo>
                    <a:pt x="56" y="226"/>
                    <a:pt x="57" y="229"/>
                    <a:pt x="58" y="228"/>
                  </a:cubicBezTo>
                  <a:cubicBezTo>
                    <a:pt x="60" y="227"/>
                    <a:pt x="62" y="229"/>
                    <a:pt x="63" y="230"/>
                  </a:cubicBezTo>
                  <a:cubicBezTo>
                    <a:pt x="65" y="231"/>
                    <a:pt x="62" y="232"/>
                    <a:pt x="62" y="232"/>
                  </a:cubicBezTo>
                  <a:cubicBezTo>
                    <a:pt x="60" y="233"/>
                    <a:pt x="63" y="234"/>
                    <a:pt x="63" y="234"/>
                  </a:cubicBezTo>
                  <a:cubicBezTo>
                    <a:pt x="63" y="234"/>
                    <a:pt x="60" y="234"/>
                    <a:pt x="61" y="236"/>
                  </a:cubicBezTo>
                  <a:cubicBezTo>
                    <a:pt x="63" y="237"/>
                    <a:pt x="62" y="238"/>
                    <a:pt x="61" y="239"/>
                  </a:cubicBezTo>
                  <a:cubicBezTo>
                    <a:pt x="61" y="240"/>
                    <a:pt x="58" y="240"/>
                    <a:pt x="57" y="240"/>
                  </a:cubicBezTo>
                  <a:cubicBezTo>
                    <a:pt x="55" y="240"/>
                    <a:pt x="54" y="242"/>
                    <a:pt x="53" y="244"/>
                  </a:cubicBezTo>
                  <a:cubicBezTo>
                    <a:pt x="54" y="244"/>
                    <a:pt x="58" y="244"/>
                    <a:pt x="58" y="245"/>
                  </a:cubicBezTo>
                  <a:cubicBezTo>
                    <a:pt x="58" y="246"/>
                    <a:pt x="53" y="247"/>
                    <a:pt x="53" y="248"/>
                  </a:cubicBezTo>
                  <a:cubicBezTo>
                    <a:pt x="53" y="249"/>
                    <a:pt x="55" y="249"/>
                    <a:pt x="55" y="251"/>
                  </a:cubicBezTo>
                  <a:cubicBezTo>
                    <a:pt x="55" y="251"/>
                    <a:pt x="52" y="252"/>
                    <a:pt x="52" y="252"/>
                  </a:cubicBezTo>
                  <a:cubicBezTo>
                    <a:pt x="51" y="253"/>
                    <a:pt x="51" y="254"/>
                    <a:pt x="50" y="255"/>
                  </a:cubicBezTo>
                  <a:cubicBezTo>
                    <a:pt x="50" y="256"/>
                    <a:pt x="48" y="255"/>
                    <a:pt x="48" y="257"/>
                  </a:cubicBezTo>
                  <a:cubicBezTo>
                    <a:pt x="47" y="258"/>
                    <a:pt x="49" y="260"/>
                    <a:pt x="51" y="260"/>
                  </a:cubicBezTo>
                  <a:cubicBezTo>
                    <a:pt x="53" y="261"/>
                    <a:pt x="55" y="262"/>
                    <a:pt x="58" y="264"/>
                  </a:cubicBezTo>
                  <a:cubicBezTo>
                    <a:pt x="59" y="265"/>
                    <a:pt x="60" y="266"/>
                    <a:pt x="61" y="266"/>
                  </a:cubicBezTo>
                  <a:cubicBezTo>
                    <a:pt x="62" y="268"/>
                    <a:pt x="62" y="267"/>
                    <a:pt x="64" y="266"/>
                  </a:cubicBezTo>
                  <a:cubicBezTo>
                    <a:pt x="67" y="266"/>
                    <a:pt x="70" y="269"/>
                    <a:pt x="73" y="269"/>
                  </a:cubicBezTo>
                  <a:cubicBezTo>
                    <a:pt x="76" y="269"/>
                    <a:pt x="79" y="271"/>
                    <a:pt x="82" y="272"/>
                  </a:cubicBezTo>
                  <a:cubicBezTo>
                    <a:pt x="85" y="273"/>
                    <a:pt x="87" y="272"/>
                    <a:pt x="90" y="272"/>
                  </a:cubicBezTo>
                  <a:cubicBezTo>
                    <a:pt x="91" y="273"/>
                    <a:pt x="92" y="274"/>
                    <a:pt x="92" y="275"/>
                  </a:cubicBezTo>
                  <a:cubicBezTo>
                    <a:pt x="92" y="276"/>
                    <a:pt x="93" y="276"/>
                    <a:pt x="94" y="276"/>
                  </a:cubicBezTo>
                  <a:cubicBezTo>
                    <a:pt x="97" y="277"/>
                    <a:pt x="99" y="282"/>
                    <a:pt x="103" y="280"/>
                  </a:cubicBezTo>
                  <a:cubicBezTo>
                    <a:pt x="104" y="279"/>
                    <a:pt x="106" y="278"/>
                    <a:pt x="105" y="277"/>
                  </a:cubicBezTo>
                  <a:cubicBezTo>
                    <a:pt x="104" y="276"/>
                    <a:pt x="103" y="275"/>
                    <a:pt x="102" y="274"/>
                  </a:cubicBezTo>
                  <a:cubicBezTo>
                    <a:pt x="100" y="272"/>
                    <a:pt x="99" y="270"/>
                    <a:pt x="100" y="267"/>
                  </a:cubicBezTo>
                  <a:cubicBezTo>
                    <a:pt x="100" y="265"/>
                    <a:pt x="99" y="263"/>
                    <a:pt x="97" y="262"/>
                  </a:cubicBezTo>
                  <a:cubicBezTo>
                    <a:pt x="95" y="261"/>
                    <a:pt x="98" y="259"/>
                    <a:pt x="99" y="258"/>
                  </a:cubicBezTo>
                  <a:cubicBezTo>
                    <a:pt x="100" y="256"/>
                    <a:pt x="100" y="254"/>
                    <a:pt x="103" y="254"/>
                  </a:cubicBezTo>
                  <a:cubicBezTo>
                    <a:pt x="104" y="254"/>
                    <a:pt x="105" y="253"/>
                    <a:pt x="106" y="252"/>
                  </a:cubicBezTo>
                  <a:cubicBezTo>
                    <a:pt x="107" y="251"/>
                    <a:pt x="108" y="251"/>
                    <a:pt x="109" y="250"/>
                  </a:cubicBezTo>
                  <a:cubicBezTo>
                    <a:pt x="108" y="250"/>
                    <a:pt x="106" y="249"/>
                    <a:pt x="106" y="248"/>
                  </a:cubicBezTo>
                  <a:cubicBezTo>
                    <a:pt x="106" y="247"/>
                    <a:pt x="108" y="248"/>
                    <a:pt x="108" y="248"/>
                  </a:cubicBezTo>
                  <a:cubicBezTo>
                    <a:pt x="108" y="247"/>
                    <a:pt x="106" y="244"/>
                    <a:pt x="105" y="243"/>
                  </a:cubicBezTo>
                  <a:cubicBezTo>
                    <a:pt x="104" y="241"/>
                    <a:pt x="103" y="241"/>
                    <a:pt x="101" y="241"/>
                  </a:cubicBezTo>
                  <a:cubicBezTo>
                    <a:pt x="98" y="241"/>
                    <a:pt x="100" y="239"/>
                    <a:pt x="98" y="238"/>
                  </a:cubicBezTo>
                  <a:cubicBezTo>
                    <a:pt x="97" y="237"/>
                    <a:pt x="94" y="237"/>
                    <a:pt x="96" y="235"/>
                  </a:cubicBezTo>
                  <a:cubicBezTo>
                    <a:pt x="97" y="233"/>
                    <a:pt x="99" y="232"/>
                    <a:pt x="97" y="231"/>
                  </a:cubicBezTo>
                  <a:cubicBezTo>
                    <a:pt x="96" y="229"/>
                    <a:pt x="98" y="228"/>
                    <a:pt x="99" y="227"/>
                  </a:cubicBezTo>
                  <a:cubicBezTo>
                    <a:pt x="99" y="226"/>
                    <a:pt x="101" y="223"/>
                    <a:pt x="101" y="224"/>
                  </a:cubicBezTo>
                  <a:cubicBezTo>
                    <a:pt x="102" y="225"/>
                    <a:pt x="103" y="227"/>
                    <a:pt x="104" y="228"/>
                  </a:cubicBezTo>
                  <a:cubicBezTo>
                    <a:pt x="106" y="228"/>
                    <a:pt x="107" y="227"/>
                    <a:pt x="107" y="226"/>
                  </a:cubicBezTo>
                  <a:cubicBezTo>
                    <a:pt x="106" y="224"/>
                    <a:pt x="106" y="223"/>
                    <a:pt x="108" y="222"/>
                  </a:cubicBezTo>
                  <a:cubicBezTo>
                    <a:pt x="110" y="221"/>
                    <a:pt x="110" y="219"/>
                    <a:pt x="112" y="219"/>
                  </a:cubicBezTo>
                  <a:cubicBezTo>
                    <a:pt x="114" y="218"/>
                    <a:pt x="116" y="215"/>
                    <a:pt x="118" y="216"/>
                  </a:cubicBezTo>
                  <a:cubicBezTo>
                    <a:pt x="120" y="216"/>
                    <a:pt x="120" y="218"/>
                    <a:pt x="122" y="216"/>
                  </a:cubicBezTo>
                  <a:cubicBezTo>
                    <a:pt x="124" y="215"/>
                    <a:pt x="124" y="216"/>
                    <a:pt x="126" y="217"/>
                  </a:cubicBezTo>
                  <a:cubicBezTo>
                    <a:pt x="128" y="217"/>
                    <a:pt x="130" y="217"/>
                    <a:pt x="132" y="218"/>
                  </a:cubicBezTo>
                  <a:cubicBezTo>
                    <a:pt x="134" y="219"/>
                    <a:pt x="134" y="221"/>
                    <a:pt x="136" y="223"/>
                  </a:cubicBezTo>
                  <a:cubicBezTo>
                    <a:pt x="136" y="223"/>
                    <a:pt x="136" y="220"/>
                    <a:pt x="138" y="221"/>
                  </a:cubicBezTo>
                  <a:cubicBezTo>
                    <a:pt x="139" y="221"/>
                    <a:pt x="140" y="223"/>
                    <a:pt x="142" y="223"/>
                  </a:cubicBezTo>
                  <a:cubicBezTo>
                    <a:pt x="143" y="224"/>
                    <a:pt x="144" y="222"/>
                    <a:pt x="145" y="221"/>
                  </a:cubicBezTo>
                  <a:cubicBezTo>
                    <a:pt x="147" y="219"/>
                    <a:pt x="148" y="221"/>
                    <a:pt x="150" y="221"/>
                  </a:cubicBezTo>
                  <a:cubicBezTo>
                    <a:pt x="152" y="221"/>
                    <a:pt x="153" y="219"/>
                    <a:pt x="155" y="220"/>
                  </a:cubicBezTo>
                  <a:cubicBezTo>
                    <a:pt x="157" y="221"/>
                    <a:pt x="158" y="222"/>
                    <a:pt x="160" y="223"/>
                  </a:cubicBezTo>
                  <a:cubicBezTo>
                    <a:pt x="162" y="224"/>
                    <a:pt x="161" y="223"/>
                    <a:pt x="163" y="222"/>
                  </a:cubicBezTo>
                  <a:cubicBezTo>
                    <a:pt x="164" y="221"/>
                    <a:pt x="168" y="222"/>
                    <a:pt x="169" y="222"/>
                  </a:cubicBezTo>
                  <a:cubicBezTo>
                    <a:pt x="170" y="222"/>
                    <a:pt x="172" y="220"/>
                    <a:pt x="172" y="219"/>
                  </a:cubicBezTo>
                  <a:cubicBezTo>
                    <a:pt x="172" y="217"/>
                    <a:pt x="169" y="217"/>
                    <a:pt x="168" y="216"/>
                  </a:cubicBezTo>
                  <a:cubicBezTo>
                    <a:pt x="161" y="213"/>
                    <a:pt x="171" y="214"/>
                    <a:pt x="169" y="210"/>
                  </a:cubicBezTo>
                  <a:cubicBezTo>
                    <a:pt x="168" y="209"/>
                    <a:pt x="166" y="209"/>
                    <a:pt x="169" y="208"/>
                  </a:cubicBezTo>
                  <a:cubicBezTo>
                    <a:pt x="170" y="207"/>
                    <a:pt x="172" y="208"/>
                    <a:pt x="173" y="207"/>
                  </a:cubicBezTo>
                  <a:cubicBezTo>
                    <a:pt x="177" y="207"/>
                    <a:pt x="166" y="202"/>
                    <a:pt x="171" y="200"/>
                  </a:cubicBezTo>
                  <a:cubicBezTo>
                    <a:pt x="172" y="200"/>
                    <a:pt x="174" y="200"/>
                    <a:pt x="175" y="200"/>
                  </a:cubicBezTo>
                  <a:cubicBezTo>
                    <a:pt x="178" y="200"/>
                    <a:pt x="180" y="200"/>
                    <a:pt x="183" y="199"/>
                  </a:cubicBezTo>
                  <a:cubicBezTo>
                    <a:pt x="185" y="198"/>
                    <a:pt x="187" y="198"/>
                    <a:pt x="189" y="198"/>
                  </a:cubicBezTo>
                  <a:cubicBezTo>
                    <a:pt x="191" y="197"/>
                    <a:pt x="193" y="196"/>
                    <a:pt x="196" y="196"/>
                  </a:cubicBezTo>
                  <a:cubicBezTo>
                    <a:pt x="200" y="195"/>
                    <a:pt x="204" y="194"/>
                    <a:pt x="208" y="192"/>
                  </a:cubicBezTo>
                  <a:cubicBezTo>
                    <a:pt x="211" y="190"/>
                    <a:pt x="217" y="190"/>
                    <a:pt x="219" y="194"/>
                  </a:cubicBezTo>
                  <a:cubicBezTo>
                    <a:pt x="220" y="196"/>
                    <a:pt x="219" y="196"/>
                    <a:pt x="220" y="198"/>
                  </a:cubicBezTo>
                  <a:cubicBezTo>
                    <a:pt x="220" y="201"/>
                    <a:pt x="224" y="198"/>
                    <a:pt x="226" y="199"/>
                  </a:cubicBezTo>
                  <a:cubicBezTo>
                    <a:pt x="227" y="199"/>
                    <a:pt x="226" y="200"/>
                    <a:pt x="227" y="200"/>
                  </a:cubicBezTo>
                  <a:cubicBezTo>
                    <a:pt x="228" y="201"/>
                    <a:pt x="228" y="200"/>
                    <a:pt x="228" y="200"/>
                  </a:cubicBezTo>
                  <a:cubicBezTo>
                    <a:pt x="229" y="199"/>
                    <a:pt x="230" y="200"/>
                    <a:pt x="231" y="201"/>
                  </a:cubicBezTo>
                  <a:cubicBezTo>
                    <a:pt x="232" y="201"/>
                    <a:pt x="232" y="201"/>
                    <a:pt x="231" y="202"/>
                  </a:cubicBezTo>
                  <a:cubicBezTo>
                    <a:pt x="230" y="205"/>
                    <a:pt x="237" y="203"/>
                    <a:pt x="239" y="202"/>
                  </a:cubicBezTo>
                  <a:cubicBezTo>
                    <a:pt x="239" y="202"/>
                    <a:pt x="248" y="197"/>
                    <a:pt x="248" y="198"/>
                  </a:cubicBezTo>
                  <a:cubicBezTo>
                    <a:pt x="248" y="199"/>
                    <a:pt x="246" y="201"/>
                    <a:pt x="248" y="202"/>
                  </a:cubicBezTo>
                  <a:cubicBezTo>
                    <a:pt x="250" y="202"/>
                    <a:pt x="251" y="203"/>
                    <a:pt x="252" y="204"/>
                  </a:cubicBezTo>
                  <a:cubicBezTo>
                    <a:pt x="255" y="207"/>
                    <a:pt x="256" y="210"/>
                    <a:pt x="258" y="213"/>
                  </a:cubicBezTo>
                  <a:cubicBezTo>
                    <a:pt x="260" y="216"/>
                    <a:pt x="261" y="219"/>
                    <a:pt x="263" y="221"/>
                  </a:cubicBezTo>
                  <a:cubicBezTo>
                    <a:pt x="266" y="224"/>
                    <a:pt x="266" y="217"/>
                    <a:pt x="269" y="220"/>
                  </a:cubicBezTo>
                  <a:cubicBezTo>
                    <a:pt x="273" y="224"/>
                    <a:pt x="275" y="222"/>
                    <a:pt x="280" y="221"/>
                  </a:cubicBezTo>
                  <a:cubicBezTo>
                    <a:pt x="282" y="220"/>
                    <a:pt x="283" y="223"/>
                    <a:pt x="284" y="224"/>
                  </a:cubicBezTo>
                  <a:cubicBezTo>
                    <a:pt x="285" y="226"/>
                    <a:pt x="287" y="226"/>
                    <a:pt x="288" y="228"/>
                  </a:cubicBezTo>
                  <a:cubicBezTo>
                    <a:pt x="289" y="230"/>
                    <a:pt x="291" y="230"/>
                    <a:pt x="293" y="230"/>
                  </a:cubicBezTo>
                  <a:cubicBezTo>
                    <a:pt x="296" y="229"/>
                    <a:pt x="295" y="230"/>
                    <a:pt x="296" y="231"/>
                  </a:cubicBezTo>
                  <a:cubicBezTo>
                    <a:pt x="298" y="235"/>
                    <a:pt x="304" y="230"/>
                    <a:pt x="307" y="230"/>
                  </a:cubicBezTo>
                  <a:cubicBezTo>
                    <a:pt x="310" y="229"/>
                    <a:pt x="313" y="226"/>
                    <a:pt x="316" y="225"/>
                  </a:cubicBezTo>
                  <a:cubicBezTo>
                    <a:pt x="320" y="222"/>
                    <a:pt x="322" y="222"/>
                    <a:pt x="327" y="223"/>
                  </a:cubicBezTo>
                  <a:cubicBezTo>
                    <a:pt x="329" y="223"/>
                    <a:pt x="329" y="224"/>
                    <a:pt x="331" y="226"/>
                  </a:cubicBezTo>
                  <a:cubicBezTo>
                    <a:pt x="332" y="227"/>
                    <a:pt x="334" y="227"/>
                    <a:pt x="336" y="227"/>
                  </a:cubicBezTo>
                  <a:cubicBezTo>
                    <a:pt x="338" y="227"/>
                    <a:pt x="339" y="228"/>
                    <a:pt x="341" y="228"/>
                  </a:cubicBezTo>
                  <a:cubicBezTo>
                    <a:pt x="343" y="230"/>
                    <a:pt x="344" y="228"/>
                    <a:pt x="346" y="227"/>
                  </a:cubicBezTo>
                  <a:cubicBezTo>
                    <a:pt x="349" y="224"/>
                    <a:pt x="344" y="222"/>
                    <a:pt x="346" y="219"/>
                  </a:cubicBezTo>
                  <a:cubicBezTo>
                    <a:pt x="347" y="217"/>
                    <a:pt x="351" y="213"/>
                    <a:pt x="353" y="214"/>
                  </a:cubicBezTo>
                  <a:cubicBezTo>
                    <a:pt x="357" y="216"/>
                    <a:pt x="362" y="216"/>
                    <a:pt x="366" y="218"/>
                  </a:cubicBezTo>
                  <a:cubicBezTo>
                    <a:pt x="368" y="219"/>
                    <a:pt x="367" y="221"/>
                    <a:pt x="368" y="222"/>
                  </a:cubicBezTo>
                  <a:cubicBezTo>
                    <a:pt x="369" y="225"/>
                    <a:pt x="371" y="225"/>
                    <a:pt x="374" y="226"/>
                  </a:cubicBezTo>
                  <a:cubicBezTo>
                    <a:pt x="378" y="227"/>
                    <a:pt x="382" y="224"/>
                    <a:pt x="386" y="225"/>
                  </a:cubicBezTo>
                  <a:cubicBezTo>
                    <a:pt x="387" y="225"/>
                    <a:pt x="389" y="225"/>
                    <a:pt x="390" y="226"/>
                  </a:cubicBezTo>
                  <a:cubicBezTo>
                    <a:pt x="392" y="227"/>
                    <a:pt x="394" y="227"/>
                    <a:pt x="396" y="229"/>
                  </a:cubicBezTo>
                  <a:cubicBezTo>
                    <a:pt x="401" y="233"/>
                    <a:pt x="409" y="233"/>
                    <a:pt x="415" y="231"/>
                  </a:cubicBezTo>
                  <a:cubicBezTo>
                    <a:pt x="419" y="230"/>
                    <a:pt x="422" y="228"/>
                    <a:pt x="426" y="227"/>
                  </a:cubicBezTo>
                  <a:cubicBezTo>
                    <a:pt x="428" y="225"/>
                    <a:pt x="431" y="227"/>
                    <a:pt x="433" y="227"/>
                  </a:cubicBezTo>
                  <a:cubicBezTo>
                    <a:pt x="435" y="228"/>
                    <a:pt x="436" y="226"/>
                    <a:pt x="438" y="227"/>
                  </a:cubicBezTo>
                  <a:cubicBezTo>
                    <a:pt x="439" y="228"/>
                    <a:pt x="443" y="231"/>
                    <a:pt x="445" y="230"/>
                  </a:cubicBezTo>
                  <a:cubicBezTo>
                    <a:pt x="446" y="230"/>
                    <a:pt x="448" y="229"/>
                    <a:pt x="449" y="228"/>
                  </a:cubicBezTo>
                  <a:cubicBezTo>
                    <a:pt x="452" y="227"/>
                    <a:pt x="453" y="227"/>
                    <a:pt x="453" y="225"/>
                  </a:cubicBezTo>
                  <a:cubicBezTo>
                    <a:pt x="453" y="221"/>
                    <a:pt x="456" y="217"/>
                    <a:pt x="458" y="215"/>
                  </a:cubicBezTo>
                  <a:cubicBezTo>
                    <a:pt x="459" y="214"/>
                    <a:pt x="460" y="212"/>
                    <a:pt x="459" y="211"/>
                  </a:cubicBezTo>
                  <a:cubicBezTo>
                    <a:pt x="458" y="210"/>
                    <a:pt x="455" y="210"/>
                    <a:pt x="457" y="208"/>
                  </a:cubicBezTo>
                  <a:cubicBezTo>
                    <a:pt x="460" y="205"/>
                    <a:pt x="465" y="205"/>
                    <a:pt x="470" y="204"/>
                  </a:cubicBezTo>
                  <a:cubicBezTo>
                    <a:pt x="472" y="204"/>
                    <a:pt x="474" y="204"/>
                    <a:pt x="476" y="205"/>
                  </a:cubicBezTo>
                  <a:cubicBezTo>
                    <a:pt x="478" y="206"/>
                    <a:pt x="481" y="206"/>
                    <a:pt x="483" y="207"/>
                  </a:cubicBezTo>
                  <a:cubicBezTo>
                    <a:pt x="486" y="208"/>
                    <a:pt x="487" y="212"/>
                    <a:pt x="489" y="215"/>
                  </a:cubicBezTo>
                  <a:cubicBezTo>
                    <a:pt x="490" y="218"/>
                    <a:pt x="492" y="221"/>
                    <a:pt x="493" y="224"/>
                  </a:cubicBezTo>
                  <a:cubicBezTo>
                    <a:pt x="493" y="225"/>
                    <a:pt x="493" y="227"/>
                    <a:pt x="494" y="229"/>
                  </a:cubicBezTo>
                  <a:cubicBezTo>
                    <a:pt x="494" y="230"/>
                    <a:pt x="497" y="230"/>
                    <a:pt x="498" y="230"/>
                  </a:cubicBezTo>
                  <a:cubicBezTo>
                    <a:pt x="502" y="231"/>
                    <a:pt x="507" y="233"/>
                    <a:pt x="508" y="237"/>
                  </a:cubicBezTo>
                  <a:cubicBezTo>
                    <a:pt x="509" y="240"/>
                    <a:pt x="510" y="242"/>
                    <a:pt x="514" y="242"/>
                  </a:cubicBezTo>
                  <a:cubicBezTo>
                    <a:pt x="515" y="242"/>
                    <a:pt x="517" y="242"/>
                    <a:pt x="518" y="242"/>
                  </a:cubicBezTo>
                  <a:cubicBezTo>
                    <a:pt x="520" y="242"/>
                    <a:pt x="520" y="240"/>
                    <a:pt x="522" y="240"/>
                  </a:cubicBezTo>
                  <a:cubicBezTo>
                    <a:pt x="525" y="240"/>
                    <a:pt x="528" y="237"/>
                    <a:pt x="530" y="241"/>
                  </a:cubicBezTo>
                  <a:cubicBezTo>
                    <a:pt x="530" y="243"/>
                    <a:pt x="530" y="243"/>
                    <a:pt x="529" y="244"/>
                  </a:cubicBezTo>
                  <a:cubicBezTo>
                    <a:pt x="527" y="246"/>
                    <a:pt x="527" y="247"/>
                    <a:pt x="526" y="249"/>
                  </a:cubicBezTo>
                  <a:cubicBezTo>
                    <a:pt x="525" y="252"/>
                    <a:pt x="523" y="255"/>
                    <a:pt x="521" y="258"/>
                  </a:cubicBezTo>
                  <a:cubicBezTo>
                    <a:pt x="520" y="260"/>
                    <a:pt x="519" y="259"/>
                    <a:pt x="518" y="258"/>
                  </a:cubicBezTo>
                  <a:cubicBezTo>
                    <a:pt x="516" y="257"/>
                    <a:pt x="516" y="258"/>
                    <a:pt x="514" y="259"/>
                  </a:cubicBezTo>
                  <a:cubicBezTo>
                    <a:pt x="513" y="259"/>
                    <a:pt x="511" y="260"/>
                    <a:pt x="511" y="260"/>
                  </a:cubicBezTo>
                  <a:cubicBezTo>
                    <a:pt x="510" y="261"/>
                    <a:pt x="513" y="265"/>
                    <a:pt x="513" y="267"/>
                  </a:cubicBezTo>
                  <a:cubicBezTo>
                    <a:pt x="512" y="268"/>
                    <a:pt x="512" y="270"/>
                    <a:pt x="512" y="271"/>
                  </a:cubicBezTo>
                  <a:cubicBezTo>
                    <a:pt x="511" y="273"/>
                    <a:pt x="509" y="272"/>
                    <a:pt x="509" y="274"/>
                  </a:cubicBezTo>
                  <a:cubicBezTo>
                    <a:pt x="511" y="273"/>
                    <a:pt x="512" y="274"/>
                    <a:pt x="514" y="272"/>
                  </a:cubicBezTo>
                  <a:cubicBezTo>
                    <a:pt x="515" y="270"/>
                    <a:pt x="517" y="272"/>
                    <a:pt x="519" y="272"/>
                  </a:cubicBezTo>
                  <a:cubicBezTo>
                    <a:pt x="523" y="274"/>
                    <a:pt x="527" y="272"/>
                    <a:pt x="531" y="269"/>
                  </a:cubicBezTo>
                  <a:cubicBezTo>
                    <a:pt x="534" y="266"/>
                    <a:pt x="537" y="262"/>
                    <a:pt x="540" y="259"/>
                  </a:cubicBezTo>
                  <a:cubicBezTo>
                    <a:pt x="543" y="255"/>
                    <a:pt x="546" y="251"/>
                    <a:pt x="549" y="247"/>
                  </a:cubicBezTo>
                  <a:cubicBezTo>
                    <a:pt x="554" y="240"/>
                    <a:pt x="559" y="235"/>
                    <a:pt x="558" y="226"/>
                  </a:cubicBezTo>
                  <a:cubicBezTo>
                    <a:pt x="558" y="222"/>
                    <a:pt x="559" y="220"/>
                    <a:pt x="561" y="217"/>
                  </a:cubicBezTo>
                  <a:cubicBezTo>
                    <a:pt x="562" y="215"/>
                    <a:pt x="562" y="214"/>
                    <a:pt x="563" y="212"/>
                  </a:cubicBezTo>
                  <a:cubicBezTo>
                    <a:pt x="563" y="212"/>
                    <a:pt x="563" y="211"/>
                    <a:pt x="563" y="210"/>
                  </a:cubicBezTo>
                  <a:cubicBezTo>
                    <a:pt x="563" y="209"/>
                    <a:pt x="561" y="208"/>
                    <a:pt x="561" y="207"/>
                  </a:cubicBezTo>
                  <a:cubicBezTo>
                    <a:pt x="561" y="207"/>
                    <a:pt x="563" y="208"/>
                    <a:pt x="563" y="207"/>
                  </a:cubicBezTo>
                  <a:cubicBezTo>
                    <a:pt x="562" y="206"/>
                    <a:pt x="562" y="205"/>
                    <a:pt x="561" y="205"/>
                  </a:cubicBezTo>
                  <a:cubicBezTo>
                    <a:pt x="560" y="204"/>
                    <a:pt x="558" y="201"/>
                    <a:pt x="557" y="200"/>
                  </a:cubicBezTo>
                  <a:cubicBezTo>
                    <a:pt x="556" y="200"/>
                    <a:pt x="551" y="198"/>
                    <a:pt x="550" y="199"/>
                  </a:cubicBezTo>
                  <a:cubicBezTo>
                    <a:pt x="550" y="200"/>
                    <a:pt x="551" y="201"/>
                    <a:pt x="550" y="201"/>
                  </a:cubicBezTo>
                  <a:cubicBezTo>
                    <a:pt x="548" y="201"/>
                    <a:pt x="548" y="203"/>
                    <a:pt x="547" y="203"/>
                  </a:cubicBezTo>
                  <a:cubicBezTo>
                    <a:pt x="545" y="205"/>
                    <a:pt x="544" y="202"/>
                    <a:pt x="544" y="201"/>
                  </a:cubicBezTo>
                  <a:cubicBezTo>
                    <a:pt x="544" y="199"/>
                    <a:pt x="546" y="198"/>
                    <a:pt x="543" y="199"/>
                  </a:cubicBezTo>
                  <a:cubicBezTo>
                    <a:pt x="540" y="200"/>
                    <a:pt x="544" y="202"/>
                    <a:pt x="540" y="202"/>
                  </a:cubicBezTo>
                  <a:cubicBezTo>
                    <a:pt x="539" y="202"/>
                    <a:pt x="541" y="197"/>
                    <a:pt x="540" y="196"/>
                  </a:cubicBezTo>
                  <a:cubicBezTo>
                    <a:pt x="540" y="197"/>
                    <a:pt x="529" y="197"/>
                    <a:pt x="534" y="194"/>
                  </a:cubicBezTo>
                  <a:cubicBezTo>
                    <a:pt x="538" y="191"/>
                    <a:pt x="542" y="188"/>
                    <a:pt x="546" y="185"/>
                  </a:cubicBezTo>
                  <a:cubicBezTo>
                    <a:pt x="547" y="184"/>
                    <a:pt x="548" y="182"/>
                    <a:pt x="549" y="181"/>
                  </a:cubicBezTo>
                  <a:cubicBezTo>
                    <a:pt x="552" y="179"/>
                    <a:pt x="555" y="177"/>
                    <a:pt x="557" y="175"/>
                  </a:cubicBezTo>
                  <a:cubicBezTo>
                    <a:pt x="558" y="174"/>
                    <a:pt x="559" y="172"/>
                    <a:pt x="561" y="171"/>
                  </a:cubicBezTo>
                  <a:cubicBezTo>
                    <a:pt x="563" y="169"/>
                    <a:pt x="565" y="167"/>
                    <a:pt x="567" y="165"/>
                  </a:cubicBezTo>
                  <a:cubicBezTo>
                    <a:pt x="571" y="162"/>
                    <a:pt x="577" y="162"/>
                    <a:pt x="582" y="162"/>
                  </a:cubicBezTo>
                  <a:cubicBezTo>
                    <a:pt x="583" y="162"/>
                    <a:pt x="584" y="162"/>
                    <a:pt x="585" y="162"/>
                  </a:cubicBezTo>
                  <a:cubicBezTo>
                    <a:pt x="586" y="163"/>
                    <a:pt x="586" y="164"/>
                    <a:pt x="587" y="164"/>
                  </a:cubicBezTo>
                  <a:cubicBezTo>
                    <a:pt x="588" y="163"/>
                    <a:pt x="590" y="163"/>
                    <a:pt x="591" y="162"/>
                  </a:cubicBezTo>
                  <a:cubicBezTo>
                    <a:pt x="592" y="162"/>
                    <a:pt x="593" y="163"/>
                    <a:pt x="594" y="163"/>
                  </a:cubicBezTo>
                  <a:cubicBezTo>
                    <a:pt x="595" y="163"/>
                    <a:pt x="596" y="163"/>
                    <a:pt x="597" y="163"/>
                  </a:cubicBezTo>
                  <a:cubicBezTo>
                    <a:pt x="597" y="162"/>
                    <a:pt x="598" y="163"/>
                    <a:pt x="599" y="163"/>
                  </a:cubicBezTo>
                  <a:cubicBezTo>
                    <a:pt x="601" y="163"/>
                    <a:pt x="601" y="160"/>
                    <a:pt x="604" y="160"/>
                  </a:cubicBezTo>
                  <a:cubicBezTo>
                    <a:pt x="605" y="160"/>
                    <a:pt x="607" y="160"/>
                    <a:pt x="608" y="160"/>
                  </a:cubicBezTo>
                  <a:cubicBezTo>
                    <a:pt x="609" y="161"/>
                    <a:pt x="610" y="162"/>
                    <a:pt x="611" y="162"/>
                  </a:cubicBezTo>
                  <a:cubicBezTo>
                    <a:pt x="612" y="163"/>
                    <a:pt x="616" y="161"/>
                    <a:pt x="616" y="164"/>
                  </a:cubicBezTo>
                  <a:cubicBezTo>
                    <a:pt x="616" y="164"/>
                    <a:pt x="613" y="164"/>
                    <a:pt x="613" y="165"/>
                  </a:cubicBezTo>
                  <a:cubicBezTo>
                    <a:pt x="612" y="167"/>
                    <a:pt x="616" y="166"/>
                    <a:pt x="616" y="166"/>
                  </a:cubicBezTo>
                  <a:cubicBezTo>
                    <a:pt x="618" y="166"/>
                    <a:pt x="620" y="166"/>
                    <a:pt x="621" y="166"/>
                  </a:cubicBezTo>
                  <a:cubicBezTo>
                    <a:pt x="622" y="165"/>
                    <a:pt x="622" y="165"/>
                    <a:pt x="623" y="164"/>
                  </a:cubicBezTo>
                  <a:cubicBezTo>
                    <a:pt x="624" y="164"/>
                    <a:pt x="625" y="165"/>
                    <a:pt x="627" y="165"/>
                  </a:cubicBezTo>
                  <a:cubicBezTo>
                    <a:pt x="628" y="165"/>
                    <a:pt x="635" y="163"/>
                    <a:pt x="631" y="162"/>
                  </a:cubicBezTo>
                  <a:cubicBezTo>
                    <a:pt x="629" y="162"/>
                    <a:pt x="628" y="163"/>
                    <a:pt x="628" y="160"/>
                  </a:cubicBezTo>
                  <a:cubicBezTo>
                    <a:pt x="628" y="159"/>
                    <a:pt x="630" y="156"/>
                    <a:pt x="631" y="155"/>
                  </a:cubicBezTo>
                  <a:cubicBezTo>
                    <a:pt x="633" y="154"/>
                    <a:pt x="634" y="153"/>
                    <a:pt x="636" y="151"/>
                  </a:cubicBezTo>
                  <a:cubicBezTo>
                    <a:pt x="637" y="150"/>
                    <a:pt x="639" y="150"/>
                    <a:pt x="640" y="148"/>
                  </a:cubicBezTo>
                  <a:cubicBezTo>
                    <a:pt x="641" y="146"/>
                    <a:pt x="642" y="145"/>
                    <a:pt x="644" y="145"/>
                  </a:cubicBezTo>
                  <a:cubicBezTo>
                    <a:pt x="646" y="145"/>
                    <a:pt x="649" y="144"/>
                    <a:pt x="651" y="144"/>
                  </a:cubicBezTo>
                  <a:cubicBezTo>
                    <a:pt x="653" y="144"/>
                    <a:pt x="654" y="146"/>
                    <a:pt x="655" y="146"/>
                  </a:cubicBezTo>
                  <a:cubicBezTo>
                    <a:pt x="656" y="145"/>
                    <a:pt x="657" y="143"/>
                    <a:pt x="658" y="144"/>
                  </a:cubicBezTo>
                  <a:cubicBezTo>
                    <a:pt x="659" y="145"/>
                    <a:pt x="656" y="148"/>
                    <a:pt x="656" y="149"/>
                  </a:cubicBezTo>
                  <a:cubicBezTo>
                    <a:pt x="656" y="151"/>
                    <a:pt x="657" y="149"/>
                    <a:pt x="659" y="150"/>
                  </a:cubicBezTo>
                  <a:cubicBezTo>
                    <a:pt x="659" y="150"/>
                    <a:pt x="657" y="152"/>
                    <a:pt x="657" y="153"/>
                  </a:cubicBezTo>
                  <a:cubicBezTo>
                    <a:pt x="657" y="154"/>
                    <a:pt x="664" y="149"/>
                    <a:pt x="664" y="149"/>
                  </a:cubicBezTo>
                  <a:cubicBezTo>
                    <a:pt x="665" y="148"/>
                    <a:pt x="666" y="147"/>
                    <a:pt x="668" y="146"/>
                  </a:cubicBezTo>
                  <a:cubicBezTo>
                    <a:pt x="669" y="145"/>
                    <a:pt x="672" y="147"/>
                    <a:pt x="672" y="145"/>
                  </a:cubicBezTo>
                  <a:cubicBezTo>
                    <a:pt x="671" y="143"/>
                    <a:pt x="672" y="139"/>
                    <a:pt x="675" y="139"/>
                  </a:cubicBezTo>
                  <a:cubicBezTo>
                    <a:pt x="676" y="138"/>
                    <a:pt x="678" y="137"/>
                    <a:pt x="679" y="138"/>
                  </a:cubicBezTo>
                  <a:cubicBezTo>
                    <a:pt x="680" y="138"/>
                    <a:pt x="682" y="140"/>
                    <a:pt x="683" y="139"/>
                  </a:cubicBezTo>
                  <a:cubicBezTo>
                    <a:pt x="681" y="140"/>
                    <a:pt x="678" y="139"/>
                    <a:pt x="677" y="142"/>
                  </a:cubicBezTo>
                  <a:cubicBezTo>
                    <a:pt x="677" y="143"/>
                    <a:pt x="677" y="144"/>
                    <a:pt x="677" y="145"/>
                  </a:cubicBezTo>
                  <a:cubicBezTo>
                    <a:pt x="677" y="146"/>
                    <a:pt x="675" y="146"/>
                    <a:pt x="676" y="147"/>
                  </a:cubicBezTo>
                  <a:cubicBezTo>
                    <a:pt x="676" y="148"/>
                    <a:pt x="677" y="148"/>
                    <a:pt x="676" y="149"/>
                  </a:cubicBezTo>
                  <a:cubicBezTo>
                    <a:pt x="675" y="149"/>
                    <a:pt x="674" y="150"/>
                    <a:pt x="675" y="151"/>
                  </a:cubicBezTo>
                  <a:cubicBezTo>
                    <a:pt x="675" y="151"/>
                    <a:pt x="669" y="153"/>
                    <a:pt x="669" y="154"/>
                  </a:cubicBezTo>
                  <a:cubicBezTo>
                    <a:pt x="667" y="155"/>
                    <a:pt x="666" y="157"/>
                    <a:pt x="664" y="158"/>
                  </a:cubicBezTo>
                  <a:cubicBezTo>
                    <a:pt x="662" y="160"/>
                    <a:pt x="660" y="161"/>
                    <a:pt x="658" y="163"/>
                  </a:cubicBezTo>
                  <a:cubicBezTo>
                    <a:pt x="654" y="166"/>
                    <a:pt x="651" y="173"/>
                    <a:pt x="646" y="173"/>
                  </a:cubicBezTo>
                  <a:cubicBezTo>
                    <a:pt x="645" y="173"/>
                    <a:pt x="641" y="174"/>
                    <a:pt x="641" y="175"/>
                  </a:cubicBezTo>
                  <a:cubicBezTo>
                    <a:pt x="641" y="178"/>
                    <a:pt x="641" y="179"/>
                    <a:pt x="638" y="181"/>
                  </a:cubicBezTo>
                  <a:cubicBezTo>
                    <a:pt x="634" y="184"/>
                    <a:pt x="634" y="190"/>
                    <a:pt x="635" y="195"/>
                  </a:cubicBezTo>
                  <a:cubicBezTo>
                    <a:pt x="636" y="200"/>
                    <a:pt x="635" y="206"/>
                    <a:pt x="638" y="210"/>
                  </a:cubicBezTo>
                  <a:cubicBezTo>
                    <a:pt x="639" y="212"/>
                    <a:pt x="639" y="215"/>
                    <a:pt x="639" y="217"/>
                  </a:cubicBezTo>
                  <a:cubicBezTo>
                    <a:pt x="639" y="217"/>
                    <a:pt x="639" y="219"/>
                    <a:pt x="640" y="219"/>
                  </a:cubicBezTo>
                  <a:cubicBezTo>
                    <a:pt x="641" y="219"/>
                    <a:pt x="639" y="222"/>
                    <a:pt x="640" y="222"/>
                  </a:cubicBezTo>
                  <a:cubicBezTo>
                    <a:pt x="640" y="222"/>
                    <a:pt x="645" y="218"/>
                    <a:pt x="645" y="217"/>
                  </a:cubicBezTo>
                  <a:cubicBezTo>
                    <a:pt x="647" y="215"/>
                    <a:pt x="648" y="213"/>
                    <a:pt x="649" y="210"/>
                  </a:cubicBezTo>
                  <a:cubicBezTo>
                    <a:pt x="650" y="208"/>
                    <a:pt x="654" y="206"/>
                    <a:pt x="655" y="206"/>
                  </a:cubicBezTo>
                  <a:cubicBezTo>
                    <a:pt x="658" y="208"/>
                    <a:pt x="655" y="202"/>
                    <a:pt x="656" y="201"/>
                  </a:cubicBezTo>
                  <a:cubicBezTo>
                    <a:pt x="658" y="198"/>
                    <a:pt x="659" y="197"/>
                    <a:pt x="662" y="197"/>
                  </a:cubicBezTo>
                  <a:cubicBezTo>
                    <a:pt x="665" y="197"/>
                    <a:pt x="669" y="197"/>
                    <a:pt x="667" y="194"/>
                  </a:cubicBezTo>
                  <a:cubicBezTo>
                    <a:pt x="664" y="191"/>
                    <a:pt x="666" y="188"/>
                    <a:pt x="669" y="186"/>
                  </a:cubicBezTo>
                  <a:cubicBezTo>
                    <a:pt x="670" y="185"/>
                    <a:pt x="670" y="187"/>
                    <a:pt x="671" y="187"/>
                  </a:cubicBezTo>
                  <a:cubicBezTo>
                    <a:pt x="673" y="187"/>
                    <a:pt x="673" y="184"/>
                    <a:pt x="673" y="183"/>
                  </a:cubicBezTo>
                  <a:cubicBezTo>
                    <a:pt x="671" y="181"/>
                    <a:pt x="669" y="180"/>
                    <a:pt x="671" y="177"/>
                  </a:cubicBezTo>
                  <a:cubicBezTo>
                    <a:pt x="671" y="177"/>
                    <a:pt x="674" y="176"/>
                    <a:pt x="673" y="175"/>
                  </a:cubicBezTo>
                  <a:cubicBezTo>
                    <a:pt x="672" y="175"/>
                    <a:pt x="671" y="173"/>
                    <a:pt x="670" y="173"/>
                  </a:cubicBezTo>
                  <a:cubicBezTo>
                    <a:pt x="669" y="173"/>
                    <a:pt x="670" y="174"/>
                    <a:pt x="669" y="174"/>
                  </a:cubicBezTo>
                  <a:cubicBezTo>
                    <a:pt x="667" y="174"/>
                    <a:pt x="666" y="173"/>
                    <a:pt x="667" y="171"/>
                  </a:cubicBezTo>
                  <a:cubicBezTo>
                    <a:pt x="668" y="169"/>
                    <a:pt x="670" y="168"/>
                    <a:pt x="672" y="165"/>
                  </a:cubicBezTo>
                  <a:cubicBezTo>
                    <a:pt x="673" y="163"/>
                    <a:pt x="673" y="160"/>
                    <a:pt x="676" y="158"/>
                  </a:cubicBezTo>
                  <a:cubicBezTo>
                    <a:pt x="677" y="157"/>
                    <a:pt x="677" y="159"/>
                    <a:pt x="677" y="159"/>
                  </a:cubicBezTo>
                  <a:cubicBezTo>
                    <a:pt x="679" y="159"/>
                    <a:pt x="679" y="157"/>
                    <a:pt x="680" y="158"/>
                  </a:cubicBezTo>
                  <a:cubicBezTo>
                    <a:pt x="681" y="158"/>
                    <a:pt x="681" y="159"/>
                    <a:pt x="682" y="158"/>
                  </a:cubicBezTo>
                  <a:cubicBezTo>
                    <a:pt x="684" y="157"/>
                    <a:pt x="685" y="156"/>
                    <a:pt x="687" y="155"/>
                  </a:cubicBezTo>
                  <a:cubicBezTo>
                    <a:pt x="690" y="154"/>
                    <a:pt x="686" y="158"/>
                    <a:pt x="688" y="159"/>
                  </a:cubicBezTo>
                  <a:cubicBezTo>
                    <a:pt x="688" y="160"/>
                    <a:pt x="692" y="156"/>
                    <a:pt x="693" y="156"/>
                  </a:cubicBezTo>
                  <a:cubicBezTo>
                    <a:pt x="695" y="155"/>
                    <a:pt x="697" y="154"/>
                    <a:pt x="700" y="154"/>
                  </a:cubicBezTo>
                  <a:cubicBezTo>
                    <a:pt x="702" y="154"/>
                    <a:pt x="704" y="154"/>
                    <a:pt x="705" y="156"/>
                  </a:cubicBezTo>
                  <a:cubicBezTo>
                    <a:pt x="706" y="156"/>
                    <a:pt x="707" y="157"/>
                    <a:pt x="708" y="158"/>
                  </a:cubicBezTo>
                  <a:cubicBezTo>
                    <a:pt x="709" y="159"/>
                    <a:pt x="709" y="156"/>
                    <a:pt x="710" y="156"/>
                  </a:cubicBezTo>
                  <a:cubicBezTo>
                    <a:pt x="718" y="149"/>
                    <a:pt x="727" y="146"/>
                    <a:pt x="736" y="142"/>
                  </a:cubicBezTo>
                  <a:cubicBezTo>
                    <a:pt x="738" y="141"/>
                    <a:pt x="741" y="140"/>
                    <a:pt x="742" y="138"/>
                  </a:cubicBezTo>
                  <a:cubicBezTo>
                    <a:pt x="743" y="136"/>
                    <a:pt x="743" y="139"/>
                    <a:pt x="745" y="139"/>
                  </a:cubicBezTo>
                  <a:cubicBezTo>
                    <a:pt x="746" y="139"/>
                    <a:pt x="748" y="139"/>
                    <a:pt x="749" y="139"/>
                  </a:cubicBezTo>
                  <a:cubicBezTo>
                    <a:pt x="750" y="140"/>
                    <a:pt x="751" y="141"/>
                    <a:pt x="752" y="141"/>
                  </a:cubicBezTo>
                  <a:cubicBezTo>
                    <a:pt x="755" y="141"/>
                    <a:pt x="755" y="137"/>
                    <a:pt x="754" y="135"/>
                  </a:cubicBezTo>
                  <a:cubicBezTo>
                    <a:pt x="754" y="134"/>
                    <a:pt x="750" y="132"/>
                    <a:pt x="751" y="131"/>
                  </a:cubicBezTo>
                  <a:cubicBezTo>
                    <a:pt x="751" y="130"/>
                    <a:pt x="749" y="125"/>
                    <a:pt x="748" y="126"/>
                  </a:cubicBezTo>
                  <a:cubicBezTo>
                    <a:pt x="748" y="127"/>
                    <a:pt x="746" y="125"/>
                    <a:pt x="745" y="125"/>
                  </a:cubicBezTo>
                  <a:cubicBezTo>
                    <a:pt x="744" y="124"/>
                    <a:pt x="745" y="123"/>
                    <a:pt x="744" y="122"/>
                  </a:cubicBezTo>
                  <a:cubicBezTo>
                    <a:pt x="744" y="121"/>
                    <a:pt x="741" y="122"/>
                    <a:pt x="741" y="122"/>
                  </a:cubicBezTo>
                  <a:cubicBezTo>
                    <a:pt x="740" y="123"/>
                    <a:pt x="737" y="122"/>
                    <a:pt x="738" y="121"/>
                  </a:cubicBezTo>
                  <a:cubicBezTo>
                    <a:pt x="738" y="120"/>
                    <a:pt x="741" y="121"/>
                    <a:pt x="742" y="121"/>
                  </a:cubicBezTo>
                  <a:cubicBezTo>
                    <a:pt x="742" y="120"/>
                    <a:pt x="739" y="120"/>
                    <a:pt x="739" y="120"/>
                  </a:cubicBezTo>
                  <a:cubicBezTo>
                    <a:pt x="739" y="117"/>
                    <a:pt x="747" y="122"/>
                    <a:pt x="748" y="122"/>
                  </a:cubicBezTo>
                  <a:cubicBezTo>
                    <a:pt x="750" y="123"/>
                    <a:pt x="756" y="121"/>
                    <a:pt x="758" y="119"/>
                  </a:cubicBezTo>
                  <a:cubicBezTo>
                    <a:pt x="759" y="118"/>
                    <a:pt x="757" y="118"/>
                    <a:pt x="757" y="117"/>
                  </a:cubicBezTo>
                  <a:cubicBezTo>
                    <a:pt x="757" y="117"/>
                    <a:pt x="761" y="117"/>
                    <a:pt x="761" y="115"/>
                  </a:cubicBezTo>
                  <a:cubicBezTo>
                    <a:pt x="760" y="114"/>
                    <a:pt x="758" y="113"/>
                    <a:pt x="759" y="112"/>
                  </a:cubicBezTo>
                  <a:cubicBezTo>
                    <a:pt x="759" y="111"/>
                    <a:pt x="761" y="109"/>
                    <a:pt x="761" y="109"/>
                  </a:cubicBezTo>
                  <a:cubicBezTo>
                    <a:pt x="762" y="109"/>
                    <a:pt x="766" y="110"/>
                    <a:pt x="766" y="109"/>
                  </a:cubicBezTo>
                  <a:cubicBezTo>
                    <a:pt x="765" y="110"/>
                    <a:pt x="762" y="111"/>
                    <a:pt x="763" y="112"/>
                  </a:cubicBezTo>
                  <a:cubicBezTo>
                    <a:pt x="764" y="113"/>
                    <a:pt x="765" y="114"/>
                    <a:pt x="765" y="114"/>
                  </a:cubicBezTo>
                  <a:cubicBezTo>
                    <a:pt x="765" y="115"/>
                    <a:pt x="764" y="116"/>
                    <a:pt x="765" y="116"/>
                  </a:cubicBezTo>
                  <a:cubicBezTo>
                    <a:pt x="767" y="116"/>
                    <a:pt x="769" y="115"/>
                    <a:pt x="771" y="115"/>
                  </a:cubicBezTo>
                  <a:cubicBezTo>
                    <a:pt x="773" y="115"/>
                    <a:pt x="775" y="115"/>
                    <a:pt x="777" y="116"/>
                  </a:cubicBezTo>
                  <a:cubicBezTo>
                    <a:pt x="778" y="117"/>
                    <a:pt x="778" y="117"/>
                    <a:pt x="778" y="119"/>
                  </a:cubicBezTo>
                  <a:cubicBezTo>
                    <a:pt x="778" y="120"/>
                    <a:pt x="782" y="121"/>
                    <a:pt x="783" y="121"/>
                  </a:cubicBezTo>
                  <a:cubicBezTo>
                    <a:pt x="784" y="122"/>
                    <a:pt x="790" y="126"/>
                    <a:pt x="791" y="124"/>
                  </a:cubicBezTo>
                  <a:cubicBezTo>
                    <a:pt x="790" y="127"/>
                    <a:pt x="796" y="124"/>
                    <a:pt x="796" y="124"/>
                  </a:cubicBezTo>
                  <a:cubicBezTo>
                    <a:pt x="796" y="123"/>
                    <a:pt x="792" y="123"/>
                    <a:pt x="793" y="122"/>
                  </a:cubicBezTo>
                  <a:cubicBezTo>
                    <a:pt x="793" y="120"/>
                    <a:pt x="796" y="122"/>
                    <a:pt x="796" y="122"/>
                  </a:cubicBezTo>
                  <a:cubicBezTo>
                    <a:pt x="796" y="120"/>
                    <a:pt x="795" y="122"/>
                    <a:pt x="796" y="119"/>
                  </a:cubicBezTo>
                  <a:cubicBezTo>
                    <a:pt x="796" y="118"/>
                    <a:pt x="796" y="117"/>
                    <a:pt x="796" y="116"/>
                  </a:cubicBezTo>
                  <a:cubicBezTo>
                    <a:pt x="795" y="115"/>
                    <a:pt x="794" y="115"/>
                    <a:pt x="794" y="114"/>
                  </a:cubicBezTo>
                  <a:cubicBezTo>
                    <a:pt x="794" y="114"/>
                    <a:pt x="801" y="116"/>
                    <a:pt x="802" y="115"/>
                  </a:cubicBezTo>
                  <a:cubicBezTo>
                    <a:pt x="802" y="115"/>
                    <a:pt x="801" y="114"/>
                    <a:pt x="800" y="114"/>
                  </a:cubicBezTo>
                  <a:cubicBezTo>
                    <a:pt x="801" y="114"/>
                    <a:pt x="804" y="115"/>
                    <a:pt x="805" y="114"/>
                  </a:cubicBezTo>
                  <a:cubicBezTo>
                    <a:pt x="805" y="113"/>
                    <a:pt x="805" y="112"/>
                    <a:pt x="806" y="111"/>
                  </a:cubicBezTo>
                  <a:cubicBezTo>
                    <a:pt x="806" y="111"/>
                    <a:pt x="809" y="111"/>
                    <a:pt x="809" y="111"/>
                  </a:cubicBezTo>
                  <a:cubicBezTo>
                    <a:pt x="809" y="111"/>
                    <a:pt x="808" y="111"/>
                    <a:pt x="808" y="111"/>
                  </a:cubicBezTo>
                  <a:cubicBezTo>
                    <a:pt x="807" y="110"/>
                    <a:pt x="810" y="111"/>
                    <a:pt x="808" y="111"/>
                  </a:cubicBezTo>
                  <a:close/>
                  <a:moveTo>
                    <a:pt x="405" y="192"/>
                  </a:moveTo>
                  <a:cubicBezTo>
                    <a:pt x="404" y="195"/>
                    <a:pt x="404" y="198"/>
                    <a:pt x="403" y="201"/>
                  </a:cubicBezTo>
                  <a:cubicBezTo>
                    <a:pt x="402" y="203"/>
                    <a:pt x="399" y="202"/>
                    <a:pt x="399" y="204"/>
                  </a:cubicBezTo>
                  <a:cubicBezTo>
                    <a:pt x="399" y="204"/>
                    <a:pt x="401" y="204"/>
                    <a:pt x="402" y="204"/>
                  </a:cubicBezTo>
                  <a:cubicBezTo>
                    <a:pt x="402" y="204"/>
                    <a:pt x="393" y="210"/>
                    <a:pt x="392" y="210"/>
                  </a:cubicBezTo>
                  <a:cubicBezTo>
                    <a:pt x="391" y="211"/>
                    <a:pt x="390" y="212"/>
                    <a:pt x="388" y="212"/>
                  </a:cubicBezTo>
                  <a:cubicBezTo>
                    <a:pt x="387" y="213"/>
                    <a:pt x="386" y="215"/>
                    <a:pt x="385" y="216"/>
                  </a:cubicBezTo>
                  <a:cubicBezTo>
                    <a:pt x="384" y="217"/>
                    <a:pt x="377" y="219"/>
                    <a:pt x="376" y="217"/>
                  </a:cubicBezTo>
                  <a:cubicBezTo>
                    <a:pt x="376" y="216"/>
                    <a:pt x="383" y="214"/>
                    <a:pt x="384" y="213"/>
                  </a:cubicBezTo>
                  <a:cubicBezTo>
                    <a:pt x="387" y="211"/>
                    <a:pt x="390" y="208"/>
                    <a:pt x="393" y="206"/>
                  </a:cubicBezTo>
                  <a:cubicBezTo>
                    <a:pt x="395" y="205"/>
                    <a:pt x="395" y="202"/>
                    <a:pt x="397" y="201"/>
                  </a:cubicBezTo>
                  <a:cubicBezTo>
                    <a:pt x="399" y="198"/>
                    <a:pt x="401" y="195"/>
                    <a:pt x="402" y="192"/>
                  </a:cubicBezTo>
                  <a:cubicBezTo>
                    <a:pt x="402" y="190"/>
                    <a:pt x="402" y="190"/>
                    <a:pt x="404" y="189"/>
                  </a:cubicBezTo>
                  <a:cubicBezTo>
                    <a:pt x="406" y="188"/>
                    <a:pt x="405" y="191"/>
                    <a:pt x="405" y="192"/>
                  </a:cubicBezTo>
                  <a:cubicBezTo>
                    <a:pt x="404" y="193"/>
                    <a:pt x="405" y="190"/>
                    <a:pt x="405" y="19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79" name="Freeform 721">
              <a:extLst>
                <a:ext uri="{FF2B5EF4-FFF2-40B4-BE49-F238E27FC236}">
                  <a16:creationId xmlns:a16="http://schemas.microsoft.com/office/drawing/2014/main" id="{78247D94-CC74-1D4B-8A03-33F259C458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93828" y="6226607"/>
              <a:ext cx="140127" cy="299442"/>
            </a:xfrm>
            <a:custGeom>
              <a:avLst/>
              <a:gdLst>
                <a:gd name="T0" fmla="*/ 13 w 15"/>
                <a:gd name="T1" fmla="*/ 26 h 32"/>
                <a:gd name="T2" fmla="*/ 10 w 15"/>
                <a:gd name="T3" fmla="*/ 13 h 32"/>
                <a:gd name="T4" fmla="*/ 9 w 15"/>
                <a:gd name="T5" fmla="*/ 4 h 32"/>
                <a:gd name="T6" fmla="*/ 9 w 15"/>
                <a:gd name="T7" fmla="*/ 1 h 32"/>
                <a:gd name="T8" fmla="*/ 6 w 15"/>
                <a:gd name="T9" fmla="*/ 0 h 32"/>
                <a:gd name="T10" fmla="*/ 7 w 15"/>
                <a:gd name="T11" fmla="*/ 3 h 32"/>
                <a:gd name="T12" fmla="*/ 6 w 15"/>
                <a:gd name="T13" fmla="*/ 5 h 32"/>
                <a:gd name="T14" fmla="*/ 4 w 15"/>
                <a:gd name="T15" fmla="*/ 7 h 32"/>
                <a:gd name="T16" fmla="*/ 4 w 15"/>
                <a:gd name="T17" fmla="*/ 9 h 32"/>
                <a:gd name="T18" fmla="*/ 2 w 15"/>
                <a:gd name="T19" fmla="*/ 14 h 32"/>
                <a:gd name="T20" fmla="*/ 5 w 15"/>
                <a:gd name="T21" fmla="*/ 20 h 32"/>
                <a:gd name="T22" fmla="*/ 6 w 15"/>
                <a:gd name="T23" fmla="*/ 32 h 32"/>
                <a:gd name="T24" fmla="*/ 15 w 15"/>
                <a:gd name="T25" fmla="*/ 32 h 32"/>
                <a:gd name="T26" fmla="*/ 13 w 15"/>
                <a:gd name="T27" fmla="*/ 26 h 32"/>
                <a:gd name="T28" fmla="*/ 13 w 15"/>
                <a:gd name="T29" fmla="*/ 2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32">
                  <a:moveTo>
                    <a:pt x="13" y="26"/>
                  </a:moveTo>
                  <a:cubicBezTo>
                    <a:pt x="13" y="22"/>
                    <a:pt x="9" y="17"/>
                    <a:pt x="10" y="13"/>
                  </a:cubicBezTo>
                  <a:cubicBezTo>
                    <a:pt x="11" y="10"/>
                    <a:pt x="10" y="7"/>
                    <a:pt x="9" y="4"/>
                  </a:cubicBezTo>
                  <a:cubicBezTo>
                    <a:pt x="9" y="3"/>
                    <a:pt x="9" y="2"/>
                    <a:pt x="9" y="1"/>
                  </a:cubicBezTo>
                  <a:cubicBezTo>
                    <a:pt x="9" y="0"/>
                    <a:pt x="6" y="0"/>
                    <a:pt x="6" y="0"/>
                  </a:cubicBezTo>
                  <a:cubicBezTo>
                    <a:pt x="6" y="1"/>
                    <a:pt x="7" y="2"/>
                    <a:pt x="7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5"/>
                    <a:pt x="4" y="7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3" y="11"/>
                    <a:pt x="3" y="13"/>
                    <a:pt x="2" y="14"/>
                  </a:cubicBezTo>
                  <a:cubicBezTo>
                    <a:pt x="0" y="15"/>
                    <a:pt x="4" y="18"/>
                    <a:pt x="5" y="20"/>
                  </a:cubicBezTo>
                  <a:cubicBezTo>
                    <a:pt x="6" y="22"/>
                    <a:pt x="4" y="32"/>
                    <a:pt x="6" y="32"/>
                  </a:cubicBezTo>
                  <a:cubicBezTo>
                    <a:pt x="9" y="32"/>
                    <a:pt x="12" y="32"/>
                    <a:pt x="15" y="32"/>
                  </a:cubicBezTo>
                  <a:cubicBezTo>
                    <a:pt x="15" y="30"/>
                    <a:pt x="14" y="28"/>
                    <a:pt x="13" y="26"/>
                  </a:cubicBezTo>
                  <a:cubicBezTo>
                    <a:pt x="13" y="24"/>
                    <a:pt x="13" y="27"/>
                    <a:pt x="13" y="2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80" name="Freeform 722">
              <a:extLst>
                <a:ext uri="{FF2B5EF4-FFF2-40B4-BE49-F238E27FC236}">
                  <a16:creationId xmlns:a16="http://schemas.microsoft.com/office/drawing/2014/main" id="{4ACFB839-EB04-1043-BAEC-55266738D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22490" y="6516489"/>
              <a:ext cx="140127" cy="216615"/>
            </a:xfrm>
            <a:custGeom>
              <a:avLst/>
              <a:gdLst>
                <a:gd name="T0" fmla="*/ 12 w 15"/>
                <a:gd name="T1" fmla="*/ 1 h 23"/>
                <a:gd name="T2" fmla="*/ 7 w 15"/>
                <a:gd name="T3" fmla="*/ 1 h 23"/>
                <a:gd name="T4" fmla="*/ 2 w 15"/>
                <a:gd name="T5" fmla="*/ 2 h 23"/>
                <a:gd name="T6" fmla="*/ 1 w 15"/>
                <a:gd name="T7" fmla="*/ 7 h 23"/>
                <a:gd name="T8" fmla="*/ 2 w 15"/>
                <a:gd name="T9" fmla="*/ 11 h 23"/>
                <a:gd name="T10" fmla="*/ 1 w 15"/>
                <a:gd name="T11" fmla="*/ 23 h 23"/>
                <a:gd name="T12" fmla="*/ 4 w 15"/>
                <a:gd name="T13" fmla="*/ 20 h 23"/>
                <a:gd name="T14" fmla="*/ 7 w 15"/>
                <a:gd name="T15" fmla="*/ 20 h 23"/>
                <a:gd name="T16" fmla="*/ 9 w 15"/>
                <a:gd name="T17" fmla="*/ 23 h 23"/>
                <a:gd name="T18" fmla="*/ 9 w 15"/>
                <a:gd name="T19" fmla="*/ 20 h 23"/>
                <a:gd name="T20" fmla="*/ 6 w 15"/>
                <a:gd name="T21" fmla="*/ 16 h 23"/>
                <a:gd name="T22" fmla="*/ 4 w 15"/>
                <a:gd name="T23" fmla="*/ 7 h 23"/>
                <a:gd name="T24" fmla="*/ 9 w 15"/>
                <a:gd name="T25" fmla="*/ 3 h 23"/>
                <a:gd name="T26" fmla="*/ 15 w 15"/>
                <a:gd name="T27" fmla="*/ 6 h 23"/>
                <a:gd name="T28" fmla="*/ 12 w 15"/>
                <a:gd name="T29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3">
                  <a:moveTo>
                    <a:pt x="12" y="1"/>
                  </a:moveTo>
                  <a:cubicBezTo>
                    <a:pt x="11" y="1"/>
                    <a:pt x="9" y="1"/>
                    <a:pt x="7" y="1"/>
                  </a:cubicBezTo>
                  <a:cubicBezTo>
                    <a:pt x="5" y="1"/>
                    <a:pt x="3" y="0"/>
                    <a:pt x="2" y="2"/>
                  </a:cubicBezTo>
                  <a:cubicBezTo>
                    <a:pt x="2" y="4"/>
                    <a:pt x="1" y="5"/>
                    <a:pt x="1" y="7"/>
                  </a:cubicBezTo>
                  <a:cubicBezTo>
                    <a:pt x="1" y="8"/>
                    <a:pt x="2" y="9"/>
                    <a:pt x="2" y="11"/>
                  </a:cubicBezTo>
                  <a:cubicBezTo>
                    <a:pt x="2" y="12"/>
                    <a:pt x="0" y="23"/>
                    <a:pt x="1" y="23"/>
                  </a:cubicBezTo>
                  <a:cubicBezTo>
                    <a:pt x="3" y="22"/>
                    <a:pt x="1" y="19"/>
                    <a:pt x="4" y="20"/>
                  </a:cubicBezTo>
                  <a:cubicBezTo>
                    <a:pt x="5" y="20"/>
                    <a:pt x="7" y="19"/>
                    <a:pt x="7" y="20"/>
                  </a:cubicBezTo>
                  <a:cubicBezTo>
                    <a:pt x="8" y="20"/>
                    <a:pt x="8" y="23"/>
                    <a:pt x="9" y="23"/>
                  </a:cubicBezTo>
                  <a:cubicBezTo>
                    <a:pt x="9" y="23"/>
                    <a:pt x="9" y="20"/>
                    <a:pt x="9" y="20"/>
                  </a:cubicBezTo>
                  <a:cubicBezTo>
                    <a:pt x="9" y="18"/>
                    <a:pt x="7" y="17"/>
                    <a:pt x="6" y="16"/>
                  </a:cubicBezTo>
                  <a:cubicBezTo>
                    <a:pt x="5" y="14"/>
                    <a:pt x="2" y="9"/>
                    <a:pt x="4" y="7"/>
                  </a:cubicBezTo>
                  <a:cubicBezTo>
                    <a:pt x="7" y="5"/>
                    <a:pt x="6" y="4"/>
                    <a:pt x="9" y="3"/>
                  </a:cubicBezTo>
                  <a:cubicBezTo>
                    <a:pt x="11" y="2"/>
                    <a:pt x="14" y="4"/>
                    <a:pt x="15" y="6"/>
                  </a:cubicBezTo>
                  <a:cubicBezTo>
                    <a:pt x="14" y="4"/>
                    <a:pt x="13" y="2"/>
                    <a:pt x="1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81" name="Freeform 723">
              <a:extLst>
                <a:ext uri="{FF2B5EF4-FFF2-40B4-BE49-F238E27FC236}">
                  <a16:creationId xmlns:a16="http://schemas.microsoft.com/office/drawing/2014/main" id="{B697DF8F-CB67-F149-8FC8-1893160B6F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83637" y="7153601"/>
              <a:ext cx="197453" cy="235731"/>
            </a:xfrm>
            <a:custGeom>
              <a:avLst/>
              <a:gdLst>
                <a:gd name="T0" fmla="*/ 5 w 21"/>
                <a:gd name="T1" fmla="*/ 1 h 25"/>
                <a:gd name="T2" fmla="*/ 4 w 21"/>
                <a:gd name="T3" fmla="*/ 7 h 25"/>
                <a:gd name="T4" fmla="*/ 1 w 21"/>
                <a:gd name="T5" fmla="*/ 9 h 25"/>
                <a:gd name="T6" fmla="*/ 3 w 21"/>
                <a:gd name="T7" fmla="*/ 11 h 25"/>
                <a:gd name="T8" fmla="*/ 2 w 21"/>
                <a:gd name="T9" fmla="*/ 14 h 25"/>
                <a:gd name="T10" fmla="*/ 3 w 21"/>
                <a:gd name="T11" fmla="*/ 16 h 25"/>
                <a:gd name="T12" fmla="*/ 1 w 21"/>
                <a:gd name="T13" fmla="*/ 20 h 25"/>
                <a:gd name="T14" fmla="*/ 3 w 21"/>
                <a:gd name="T15" fmla="*/ 21 h 25"/>
                <a:gd name="T16" fmla="*/ 0 w 21"/>
                <a:gd name="T17" fmla="*/ 24 h 25"/>
                <a:gd name="T18" fmla="*/ 2 w 21"/>
                <a:gd name="T19" fmla="*/ 23 h 25"/>
                <a:gd name="T20" fmla="*/ 3 w 21"/>
                <a:gd name="T21" fmla="*/ 24 h 25"/>
                <a:gd name="T22" fmla="*/ 6 w 21"/>
                <a:gd name="T23" fmla="*/ 22 h 25"/>
                <a:gd name="T24" fmla="*/ 8 w 21"/>
                <a:gd name="T25" fmla="*/ 22 h 25"/>
                <a:gd name="T26" fmla="*/ 9 w 21"/>
                <a:gd name="T27" fmla="*/ 22 h 25"/>
                <a:gd name="T28" fmla="*/ 12 w 21"/>
                <a:gd name="T29" fmla="*/ 21 h 25"/>
                <a:gd name="T30" fmla="*/ 14 w 21"/>
                <a:gd name="T31" fmla="*/ 20 h 25"/>
                <a:gd name="T32" fmla="*/ 17 w 21"/>
                <a:gd name="T33" fmla="*/ 18 h 25"/>
                <a:gd name="T34" fmla="*/ 20 w 21"/>
                <a:gd name="T35" fmla="*/ 20 h 25"/>
                <a:gd name="T36" fmla="*/ 19 w 21"/>
                <a:gd name="T37" fmla="*/ 16 h 25"/>
                <a:gd name="T38" fmla="*/ 17 w 21"/>
                <a:gd name="T39" fmla="*/ 12 h 25"/>
                <a:gd name="T40" fmla="*/ 12 w 21"/>
                <a:gd name="T41" fmla="*/ 0 h 25"/>
                <a:gd name="T42" fmla="*/ 5 w 21"/>
                <a:gd name="T43" fmla="*/ 1 h 25"/>
                <a:gd name="T44" fmla="*/ 5 w 21"/>
                <a:gd name="T45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25">
                  <a:moveTo>
                    <a:pt x="5" y="1"/>
                  </a:moveTo>
                  <a:cubicBezTo>
                    <a:pt x="3" y="2"/>
                    <a:pt x="2" y="6"/>
                    <a:pt x="4" y="7"/>
                  </a:cubicBezTo>
                  <a:cubicBezTo>
                    <a:pt x="7" y="10"/>
                    <a:pt x="2" y="9"/>
                    <a:pt x="1" y="9"/>
                  </a:cubicBezTo>
                  <a:cubicBezTo>
                    <a:pt x="1" y="9"/>
                    <a:pt x="3" y="11"/>
                    <a:pt x="3" y="11"/>
                  </a:cubicBezTo>
                  <a:cubicBezTo>
                    <a:pt x="3" y="13"/>
                    <a:pt x="3" y="13"/>
                    <a:pt x="2" y="14"/>
                  </a:cubicBezTo>
                  <a:cubicBezTo>
                    <a:pt x="2" y="14"/>
                    <a:pt x="3" y="15"/>
                    <a:pt x="3" y="16"/>
                  </a:cubicBezTo>
                  <a:cubicBezTo>
                    <a:pt x="2" y="17"/>
                    <a:pt x="1" y="20"/>
                    <a:pt x="1" y="20"/>
                  </a:cubicBezTo>
                  <a:cubicBezTo>
                    <a:pt x="1" y="20"/>
                    <a:pt x="3" y="20"/>
                    <a:pt x="3" y="21"/>
                  </a:cubicBezTo>
                  <a:cubicBezTo>
                    <a:pt x="3" y="21"/>
                    <a:pt x="0" y="23"/>
                    <a:pt x="0" y="24"/>
                  </a:cubicBezTo>
                  <a:cubicBezTo>
                    <a:pt x="0" y="24"/>
                    <a:pt x="1" y="23"/>
                    <a:pt x="2" y="23"/>
                  </a:cubicBezTo>
                  <a:cubicBezTo>
                    <a:pt x="2" y="23"/>
                    <a:pt x="2" y="25"/>
                    <a:pt x="3" y="24"/>
                  </a:cubicBezTo>
                  <a:cubicBezTo>
                    <a:pt x="3" y="23"/>
                    <a:pt x="5" y="22"/>
                    <a:pt x="6" y="22"/>
                  </a:cubicBezTo>
                  <a:cubicBezTo>
                    <a:pt x="7" y="21"/>
                    <a:pt x="6" y="25"/>
                    <a:pt x="8" y="22"/>
                  </a:cubicBezTo>
                  <a:cubicBezTo>
                    <a:pt x="9" y="20"/>
                    <a:pt x="8" y="21"/>
                    <a:pt x="9" y="22"/>
                  </a:cubicBezTo>
                  <a:cubicBezTo>
                    <a:pt x="9" y="22"/>
                    <a:pt x="12" y="21"/>
                    <a:pt x="12" y="21"/>
                  </a:cubicBezTo>
                  <a:cubicBezTo>
                    <a:pt x="14" y="21"/>
                    <a:pt x="13" y="20"/>
                    <a:pt x="14" y="20"/>
                  </a:cubicBezTo>
                  <a:cubicBezTo>
                    <a:pt x="16" y="20"/>
                    <a:pt x="16" y="19"/>
                    <a:pt x="17" y="18"/>
                  </a:cubicBezTo>
                  <a:cubicBezTo>
                    <a:pt x="18" y="16"/>
                    <a:pt x="19" y="19"/>
                    <a:pt x="20" y="20"/>
                  </a:cubicBezTo>
                  <a:cubicBezTo>
                    <a:pt x="21" y="20"/>
                    <a:pt x="19" y="16"/>
                    <a:pt x="19" y="16"/>
                  </a:cubicBezTo>
                  <a:cubicBezTo>
                    <a:pt x="18" y="15"/>
                    <a:pt x="17" y="14"/>
                    <a:pt x="17" y="12"/>
                  </a:cubicBezTo>
                  <a:cubicBezTo>
                    <a:pt x="17" y="7"/>
                    <a:pt x="14" y="4"/>
                    <a:pt x="12" y="0"/>
                  </a:cubicBezTo>
                  <a:cubicBezTo>
                    <a:pt x="10" y="2"/>
                    <a:pt x="8" y="1"/>
                    <a:pt x="5" y="1"/>
                  </a:cubicBezTo>
                  <a:cubicBezTo>
                    <a:pt x="5" y="2"/>
                    <a:pt x="6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82" name="Freeform 724">
              <a:extLst>
                <a:ext uri="{FF2B5EF4-FFF2-40B4-BE49-F238E27FC236}">
                  <a16:creationId xmlns:a16="http://schemas.microsoft.com/office/drawing/2014/main" id="{5F108ED7-FDEF-1B49-B848-454CB35CB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0836" y="6901941"/>
              <a:ext cx="299364" cy="289887"/>
            </a:xfrm>
            <a:custGeom>
              <a:avLst/>
              <a:gdLst>
                <a:gd name="T0" fmla="*/ 32 w 32"/>
                <a:gd name="T1" fmla="*/ 3 h 31"/>
                <a:gd name="T2" fmla="*/ 29 w 32"/>
                <a:gd name="T3" fmla="*/ 1 h 31"/>
                <a:gd name="T4" fmla="*/ 27 w 32"/>
                <a:gd name="T5" fmla="*/ 4 h 31"/>
                <a:gd name="T6" fmla="*/ 25 w 32"/>
                <a:gd name="T7" fmla="*/ 5 h 31"/>
                <a:gd name="T8" fmla="*/ 20 w 32"/>
                <a:gd name="T9" fmla="*/ 6 h 31"/>
                <a:gd name="T10" fmla="*/ 20 w 32"/>
                <a:gd name="T11" fmla="*/ 10 h 31"/>
                <a:gd name="T12" fmla="*/ 13 w 32"/>
                <a:gd name="T13" fmla="*/ 9 h 31"/>
                <a:gd name="T14" fmla="*/ 10 w 32"/>
                <a:gd name="T15" fmla="*/ 12 h 31"/>
                <a:gd name="T16" fmla="*/ 0 w 32"/>
                <a:gd name="T17" fmla="*/ 19 h 31"/>
                <a:gd name="T18" fmla="*/ 6 w 32"/>
                <a:gd name="T19" fmla="*/ 21 h 31"/>
                <a:gd name="T20" fmla="*/ 5 w 32"/>
                <a:gd name="T21" fmla="*/ 24 h 31"/>
                <a:gd name="T22" fmla="*/ 6 w 32"/>
                <a:gd name="T23" fmla="*/ 26 h 31"/>
                <a:gd name="T24" fmla="*/ 3 w 32"/>
                <a:gd name="T25" fmla="*/ 29 h 31"/>
                <a:gd name="T26" fmla="*/ 5 w 32"/>
                <a:gd name="T27" fmla="*/ 30 h 31"/>
                <a:gd name="T28" fmla="*/ 5 w 32"/>
                <a:gd name="T29" fmla="*/ 31 h 31"/>
                <a:gd name="T30" fmla="*/ 9 w 32"/>
                <a:gd name="T31" fmla="*/ 31 h 31"/>
                <a:gd name="T32" fmla="*/ 12 w 32"/>
                <a:gd name="T33" fmla="*/ 31 h 31"/>
                <a:gd name="T34" fmla="*/ 14 w 32"/>
                <a:gd name="T35" fmla="*/ 28 h 31"/>
                <a:gd name="T36" fmla="*/ 21 w 32"/>
                <a:gd name="T37" fmla="*/ 27 h 31"/>
                <a:gd name="T38" fmla="*/ 16 w 32"/>
                <a:gd name="T39" fmla="*/ 22 h 31"/>
                <a:gd name="T40" fmla="*/ 20 w 32"/>
                <a:gd name="T41" fmla="*/ 19 h 31"/>
                <a:gd name="T42" fmla="*/ 27 w 32"/>
                <a:gd name="T43" fmla="*/ 14 h 31"/>
                <a:gd name="T44" fmla="*/ 27 w 32"/>
                <a:gd name="T45" fmla="*/ 8 h 31"/>
                <a:gd name="T46" fmla="*/ 32 w 32"/>
                <a:gd name="T47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" h="31">
                  <a:moveTo>
                    <a:pt x="32" y="3"/>
                  </a:moveTo>
                  <a:cubicBezTo>
                    <a:pt x="31" y="2"/>
                    <a:pt x="30" y="0"/>
                    <a:pt x="29" y="1"/>
                  </a:cubicBezTo>
                  <a:cubicBezTo>
                    <a:pt x="28" y="1"/>
                    <a:pt x="28" y="3"/>
                    <a:pt x="27" y="4"/>
                  </a:cubicBezTo>
                  <a:cubicBezTo>
                    <a:pt x="27" y="4"/>
                    <a:pt x="26" y="3"/>
                    <a:pt x="25" y="5"/>
                  </a:cubicBezTo>
                  <a:cubicBezTo>
                    <a:pt x="24" y="6"/>
                    <a:pt x="22" y="6"/>
                    <a:pt x="20" y="6"/>
                  </a:cubicBezTo>
                  <a:cubicBezTo>
                    <a:pt x="18" y="7"/>
                    <a:pt x="22" y="9"/>
                    <a:pt x="20" y="10"/>
                  </a:cubicBezTo>
                  <a:cubicBezTo>
                    <a:pt x="17" y="11"/>
                    <a:pt x="16" y="9"/>
                    <a:pt x="13" y="9"/>
                  </a:cubicBezTo>
                  <a:cubicBezTo>
                    <a:pt x="12" y="8"/>
                    <a:pt x="10" y="11"/>
                    <a:pt x="10" y="12"/>
                  </a:cubicBezTo>
                  <a:cubicBezTo>
                    <a:pt x="7" y="15"/>
                    <a:pt x="1" y="15"/>
                    <a:pt x="0" y="19"/>
                  </a:cubicBezTo>
                  <a:cubicBezTo>
                    <a:pt x="0" y="19"/>
                    <a:pt x="6" y="21"/>
                    <a:pt x="6" y="21"/>
                  </a:cubicBezTo>
                  <a:cubicBezTo>
                    <a:pt x="6" y="22"/>
                    <a:pt x="5" y="24"/>
                    <a:pt x="5" y="24"/>
                  </a:cubicBezTo>
                  <a:cubicBezTo>
                    <a:pt x="5" y="26"/>
                    <a:pt x="6" y="25"/>
                    <a:pt x="6" y="26"/>
                  </a:cubicBezTo>
                  <a:cubicBezTo>
                    <a:pt x="6" y="25"/>
                    <a:pt x="2" y="28"/>
                    <a:pt x="3" y="29"/>
                  </a:cubicBezTo>
                  <a:cubicBezTo>
                    <a:pt x="3" y="29"/>
                    <a:pt x="5" y="30"/>
                    <a:pt x="5" y="30"/>
                  </a:cubicBezTo>
                  <a:cubicBezTo>
                    <a:pt x="6" y="30"/>
                    <a:pt x="5" y="30"/>
                    <a:pt x="5" y="31"/>
                  </a:cubicBezTo>
                  <a:cubicBezTo>
                    <a:pt x="5" y="30"/>
                    <a:pt x="9" y="30"/>
                    <a:pt x="9" y="31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2" y="31"/>
                    <a:pt x="13" y="29"/>
                    <a:pt x="14" y="28"/>
                  </a:cubicBezTo>
                  <a:cubicBezTo>
                    <a:pt x="17" y="28"/>
                    <a:pt x="19" y="29"/>
                    <a:pt x="21" y="27"/>
                  </a:cubicBezTo>
                  <a:cubicBezTo>
                    <a:pt x="21" y="25"/>
                    <a:pt x="16" y="23"/>
                    <a:pt x="16" y="22"/>
                  </a:cubicBezTo>
                  <a:cubicBezTo>
                    <a:pt x="17" y="21"/>
                    <a:pt x="18" y="20"/>
                    <a:pt x="20" y="19"/>
                  </a:cubicBezTo>
                  <a:cubicBezTo>
                    <a:pt x="22" y="17"/>
                    <a:pt x="24" y="15"/>
                    <a:pt x="27" y="14"/>
                  </a:cubicBezTo>
                  <a:cubicBezTo>
                    <a:pt x="29" y="12"/>
                    <a:pt x="26" y="9"/>
                    <a:pt x="27" y="8"/>
                  </a:cubicBezTo>
                  <a:cubicBezTo>
                    <a:pt x="29" y="6"/>
                    <a:pt x="30" y="4"/>
                    <a:pt x="3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83" name="Freeform 725">
              <a:extLst>
                <a:ext uri="{FF2B5EF4-FFF2-40B4-BE49-F238E27FC236}">
                  <a16:creationId xmlns:a16="http://schemas.microsoft.com/office/drawing/2014/main" id="{65510759-552D-A246-8761-552163125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9749" y="6162893"/>
              <a:ext cx="222932" cy="232543"/>
            </a:xfrm>
            <a:custGeom>
              <a:avLst/>
              <a:gdLst>
                <a:gd name="T0" fmla="*/ 21 w 24"/>
                <a:gd name="T1" fmla="*/ 8 h 25"/>
                <a:gd name="T2" fmla="*/ 18 w 24"/>
                <a:gd name="T3" fmla="*/ 5 h 25"/>
                <a:gd name="T4" fmla="*/ 15 w 24"/>
                <a:gd name="T5" fmla="*/ 6 h 25"/>
                <a:gd name="T6" fmla="*/ 16 w 24"/>
                <a:gd name="T7" fmla="*/ 1 h 25"/>
                <a:gd name="T8" fmla="*/ 10 w 24"/>
                <a:gd name="T9" fmla="*/ 1 h 25"/>
                <a:gd name="T10" fmla="*/ 10 w 24"/>
                <a:gd name="T11" fmla="*/ 2 h 25"/>
                <a:gd name="T12" fmla="*/ 9 w 24"/>
                <a:gd name="T13" fmla="*/ 3 h 25"/>
                <a:gd name="T14" fmla="*/ 11 w 24"/>
                <a:gd name="T15" fmla="*/ 4 h 25"/>
                <a:gd name="T16" fmla="*/ 9 w 24"/>
                <a:gd name="T17" fmla="*/ 5 h 25"/>
                <a:gd name="T18" fmla="*/ 2 w 24"/>
                <a:gd name="T19" fmla="*/ 6 h 25"/>
                <a:gd name="T20" fmla="*/ 3 w 24"/>
                <a:gd name="T21" fmla="*/ 7 h 25"/>
                <a:gd name="T22" fmla="*/ 2 w 24"/>
                <a:gd name="T23" fmla="*/ 8 h 25"/>
                <a:gd name="T24" fmla="*/ 2 w 24"/>
                <a:gd name="T25" fmla="*/ 8 h 25"/>
                <a:gd name="T26" fmla="*/ 1 w 24"/>
                <a:gd name="T27" fmla="*/ 8 h 25"/>
                <a:gd name="T28" fmla="*/ 3 w 24"/>
                <a:gd name="T29" fmla="*/ 10 h 25"/>
                <a:gd name="T30" fmla="*/ 6 w 24"/>
                <a:gd name="T31" fmla="*/ 13 h 25"/>
                <a:gd name="T32" fmla="*/ 5 w 24"/>
                <a:gd name="T33" fmla="*/ 17 h 25"/>
                <a:gd name="T34" fmla="*/ 1 w 24"/>
                <a:gd name="T35" fmla="*/ 20 h 25"/>
                <a:gd name="T36" fmla="*/ 3 w 24"/>
                <a:gd name="T37" fmla="*/ 20 h 25"/>
                <a:gd name="T38" fmla="*/ 0 w 24"/>
                <a:gd name="T39" fmla="*/ 22 h 25"/>
                <a:gd name="T40" fmla="*/ 3 w 24"/>
                <a:gd name="T41" fmla="*/ 21 h 25"/>
                <a:gd name="T42" fmla="*/ 2 w 24"/>
                <a:gd name="T43" fmla="*/ 24 h 25"/>
                <a:gd name="T44" fmla="*/ 4 w 24"/>
                <a:gd name="T45" fmla="*/ 23 h 25"/>
                <a:gd name="T46" fmla="*/ 4 w 24"/>
                <a:gd name="T47" fmla="*/ 25 h 25"/>
                <a:gd name="T48" fmla="*/ 8 w 24"/>
                <a:gd name="T49" fmla="*/ 24 h 25"/>
                <a:gd name="T50" fmla="*/ 17 w 24"/>
                <a:gd name="T51" fmla="*/ 20 h 25"/>
                <a:gd name="T52" fmla="*/ 22 w 24"/>
                <a:gd name="T53" fmla="*/ 16 h 25"/>
                <a:gd name="T54" fmla="*/ 21 w 24"/>
                <a:gd name="T55" fmla="*/ 8 h 25"/>
                <a:gd name="T56" fmla="*/ 21 w 24"/>
                <a:gd name="T57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" h="25">
                  <a:moveTo>
                    <a:pt x="21" y="8"/>
                  </a:moveTo>
                  <a:cubicBezTo>
                    <a:pt x="20" y="8"/>
                    <a:pt x="19" y="5"/>
                    <a:pt x="18" y="5"/>
                  </a:cubicBezTo>
                  <a:cubicBezTo>
                    <a:pt x="16" y="6"/>
                    <a:pt x="17" y="7"/>
                    <a:pt x="15" y="6"/>
                  </a:cubicBezTo>
                  <a:cubicBezTo>
                    <a:pt x="11" y="5"/>
                    <a:pt x="15" y="3"/>
                    <a:pt x="16" y="1"/>
                  </a:cubicBezTo>
                  <a:cubicBezTo>
                    <a:pt x="14" y="1"/>
                    <a:pt x="11" y="0"/>
                    <a:pt x="10" y="1"/>
                  </a:cubicBezTo>
                  <a:cubicBezTo>
                    <a:pt x="10" y="1"/>
                    <a:pt x="12" y="1"/>
                    <a:pt x="10" y="2"/>
                  </a:cubicBezTo>
                  <a:cubicBezTo>
                    <a:pt x="10" y="2"/>
                    <a:pt x="8" y="3"/>
                    <a:pt x="9" y="3"/>
                  </a:cubicBezTo>
                  <a:cubicBezTo>
                    <a:pt x="9" y="4"/>
                    <a:pt x="11" y="3"/>
                    <a:pt x="11" y="4"/>
                  </a:cubicBezTo>
                  <a:cubicBezTo>
                    <a:pt x="12" y="5"/>
                    <a:pt x="9" y="5"/>
                    <a:pt x="9" y="5"/>
                  </a:cubicBezTo>
                  <a:cubicBezTo>
                    <a:pt x="7" y="6"/>
                    <a:pt x="3" y="5"/>
                    <a:pt x="2" y="6"/>
                  </a:cubicBezTo>
                  <a:cubicBezTo>
                    <a:pt x="2" y="6"/>
                    <a:pt x="3" y="6"/>
                    <a:pt x="3" y="7"/>
                  </a:cubicBezTo>
                  <a:cubicBezTo>
                    <a:pt x="3" y="7"/>
                    <a:pt x="1" y="7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1" y="8"/>
                    <a:pt x="1" y="8"/>
                  </a:cubicBezTo>
                  <a:cubicBezTo>
                    <a:pt x="1" y="9"/>
                    <a:pt x="5" y="9"/>
                    <a:pt x="3" y="10"/>
                  </a:cubicBezTo>
                  <a:cubicBezTo>
                    <a:pt x="0" y="12"/>
                    <a:pt x="4" y="13"/>
                    <a:pt x="6" y="13"/>
                  </a:cubicBezTo>
                  <a:cubicBezTo>
                    <a:pt x="7" y="13"/>
                    <a:pt x="5" y="16"/>
                    <a:pt x="5" y="17"/>
                  </a:cubicBezTo>
                  <a:cubicBezTo>
                    <a:pt x="4" y="17"/>
                    <a:pt x="2" y="21"/>
                    <a:pt x="1" y="20"/>
                  </a:cubicBezTo>
                  <a:cubicBezTo>
                    <a:pt x="1" y="20"/>
                    <a:pt x="3" y="20"/>
                    <a:pt x="3" y="20"/>
                  </a:cubicBezTo>
                  <a:cubicBezTo>
                    <a:pt x="2" y="21"/>
                    <a:pt x="1" y="20"/>
                    <a:pt x="0" y="22"/>
                  </a:cubicBezTo>
                  <a:cubicBezTo>
                    <a:pt x="0" y="22"/>
                    <a:pt x="3" y="21"/>
                    <a:pt x="3" y="21"/>
                  </a:cubicBezTo>
                  <a:cubicBezTo>
                    <a:pt x="3" y="21"/>
                    <a:pt x="2" y="23"/>
                    <a:pt x="2" y="24"/>
                  </a:cubicBezTo>
                  <a:cubicBezTo>
                    <a:pt x="2" y="24"/>
                    <a:pt x="4" y="23"/>
                    <a:pt x="4" y="23"/>
                  </a:cubicBezTo>
                  <a:cubicBezTo>
                    <a:pt x="4" y="23"/>
                    <a:pt x="4" y="24"/>
                    <a:pt x="4" y="25"/>
                  </a:cubicBezTo>
                  <a:cubicBezTo>
                    <a:pt x="5" y="25"/>
                    <a:pt x="7" y="24"/>
                    <a:pt x="8" y="24"/>
                  </a:cubicBezTo>
                  <a:cubicBezTo>
                    <a:pt x="11" y="23"/>
                    <a:pt x="14" y="20"/>
                    <a:pt x="17" y="20"/>
                  </a:cubicBezTo>
                  <a:cubicBezTo>
                    <a:pt x="21" y="20"/>
                    <a:pt x="20" y="19"/>
                    <a:pt x="22" y="16"/>
                  </a:cubicBezTo>
                  <a:cubicBezTo>
                    <a:pt x="24" y="13"/>
                    <a:pt x="21" y="11"/>
                    <a:pt x="21" y="8"/>
                  </a:cubicBezTo>
                  <a:cubicBezTo>
                    <a:pt x="20" y="8"/>
                    <a:pt x="21" y="9"/>
                    <a:pt x="21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84" name="Freeform 726">
              <a:extLst>
                <a:ext uri="{FF2B5EF4-FFF2-40B4-BE49-F238E27FC236}">
                  <a16:creationId xmlns:a16="http://schemas.microsoft.com/office/drawing/2014/main" id="{ECF30930-324C-154B-8D58-703A30261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21211" y="6153340"/>
              <a:ext cx="149682" cy="92380"/>
            </a:xfrm>
            <a:custGeom>
              <a:avLst/>
              <a:gdLst>
                <a:gd name="T0" fmla="*/ 1 w 16"/>
                <a:gd name="T1" fmla="*/ 6 h 10"/>
                <a:gd name="T2" fmla="*/ 4 w 16"/>
                <a:gd name="T3" fmla="*/ 8 h 10"/>
                <a:gd name="T4" fmla="*/ 5 w 16"/>
                <a:gd name="T5" fmla="*/ 7 h 10"/>
                <a:gd name="T6" fmla="*/ 8 w 16"/>
                <a:gd name="T7" fmla="*/ 8 h 10"/>
                <a:gd name="T8" fmla="*/ 11 w 16"/>
                <a:gd name="T9" fmla="*/ 4 h 10"/>
                <a:gd name="T10" fmla="*/ 11 w 16"/>
                <a:gd name="T11" fmla="*/ 2 h 10"/>
                <a:gd name="T12" fmla="*/ 7 w 16"/>
                <a:gd name="T13" fmla="*/ 1 h 10"/>
                <a:gd name="T14" fmla="*/ 4 w 16"/>
                <a:gd name="T15" fmla="*/ 2 h 10"/>
                <a:gd name="T16" fmla="*/ 1 w 16"/>
                <a:gd name="T17" fmla="*/ 6 h 10"/>
                <a:gd name="T18" fmla="*/ 1 w 16"/>
                <a:gd name="T19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0">
                  <a:moveTo>
                    <a:pt x="1" y="6"/>
                  </a:moveTo>
                  <a:cubicBezTo>
                    <a:pt x="0" y="7"/>
                    <a:pt x="3" y="8"/>
                    <a:pt x="4" y="8"/>
                  </a:cubicBezTo>
                  <a:cubicBezTo>
                    <a:pt x="4" y="8"/>
                    <a:pt x="5" y="7"/>
                    <a:pt x="5" y="7"/>
                  </a:cubicBezTo>
                  <a:cubicBezTo>
                    <a:pt x="6" y="6"/>
                    <a:pt x="7" y="7"/>
                    <a:pt x="8" y="8"/>
                  </a:cubicBezTo>
                  <a:cubicBezTo>
                    <a:pt x="10" y="10"/>
                    <a:pt x="16" y="5"/>
                    <a:pt x="11" y="4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0" y="0"/>
                    <a:pt x="9" y="0"/>
                    <a:pt x="7" y="1"/>
                  </a:cubicBezTo>
                  <a:cubicBezTo>
                    <a:pt x="6" y="1"/>
                    <a:pt x="4" y="1"/>
                    <a:pt x="4" y="2"/>
                  </a:cubicBezTo>
                  <a:cubicBezTo>
                    <a:pt x="3" y="3"/>
                    <a:pt x="1" y="4"/>
                    <a:pt x="1" y="6"/>
                  </a:cubicBezTo>
                  <a:cubicBezTo>
                    <a:pt x="1" y="6"/>
                    <a:pt x="1" y="5"/>
                    <a:pt x="1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85" name="Freeform 727">
              <a:extLst>
                <a:ext uri="{FF2B5EF4-FFF2-40B4-BE49-F238E27FC236}">
                  <a16:creationId xmlns:a16="http://schemas.microsoft.com/office/drawing/2014/main" id="{31DDF48E-C816-E54D-AA83-2FFA2086D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7072" y="6854158"/>
              <a:ext cx="585987" cy="430050"/>
            </a:xfrm>
            <a:custGeom>
              <a:avLst/>
              <a:gdLst>
                <a:gd name="T0" fmla="*/ 58 w 63"/>
                <a:gd name="T1" fmla="*/ 8 h 46"/>
                <a:gd name="T2" fmla="*/ 52 w 63"/>
                <a:gd name="T3" fmla="*/ 6 h 46"/>
                <a:gd name="T4" fmla="*/ 49 w 63"/>
                <a:gd name="T5" fmla="*/ 6 h 46"/>
                <a:gd name="T6" fmla="*/ 45 w 63"/>
                <a:gd name="T7" fmla="*/ 6 h 46"/>
                <a:gd name="T8" fmla="*/ 40 w 63"/>
                <a:gd name="T9" fmla="*/ 4 h 46"/>
                <a:gd name="T10" fmla="*/ 38 w 63"/>
                <a:gd name="T11" fmla="*/ 2 h 46"/>
                <a:gd name="T12" fmla="*/ 35 w 63"/>
                <a:gd name="T13" fmla="*/ 2 h 46"/>
                <a:gd name="T14" fmla="*/ 31 w 63"/>
                <a:gd name="T15" fmla="*/ 2 h 46"/>
                <a:gd name="T16" fmla="*/ 27 w 63"/>
                <a:gd name="T17" fmla="*/ 2 h 46"/>
                <a:gd name="T18" fmla="*/ 17 w 63"/>
                <a:gd name="T19" fmla="*/ 1 h 46"/>
                <a:gd name="T20" fmla="*/ 8 w 63"/>
                <a:gd name="T21" fmla="*/ 0 h 46"/>
                <a:gd name="T22" fmla="*/ 2 w 63"/>
                <a:gd name="T23" fmla="*/ 3 h 46"/>
                <a:gd name="T24" fmla="*/ 2 w 63"/>
                <a:gd name="T25" fmla="*/ 6 h 46"/>
                <a:gd name="T26" fmla="*/ 2 w 63"/>
                <a:gd name="T27" fmla="*/ 11 h 46"/>
                <a:gd name="T28" fmla="*/ 5 w 63"/>
                <a:gd name="T29" fmla="*/ 10 h 46"/>
                <a:gd name="T30" fmla="*/ 7 w 63"/>
                <a:gd name="T31" fmla="*/ 12 h 46"/>
                <a:gd name="T32" fmla="*/ 12 w 63"/>
                <a:gd name="T33" fmla="*/ 11 h 46"/>
                <a:gd name="T34" fmla="*/ 14 w 63"/>
                <a:gd name="T35" fmla="*/ 14 h 46"/>
                <a:gd name="T36" fmla="*/ 13 w 63"/>
                <a:gd name="T37" fmla="*/ 20 h 46"/>
                <a:gd name="T38" fmla="*/ 12 w 63"/>
                <a:gd name="T39" fmla="*/ 25 h 46"/>
                <a:gd name="T40" fmla="*/ 12 w 63"/>
                <a:gd name="T41" fmla="*/ 28 h 46"/>
                <a:gd name="T42" fmla="*/ 10 w 63"/>
                <a:gd name="T43" fmla="*/ 33 h 46"/>
                <a:gd name="T44" fmla="*/ 10 w 63"/>
                <a:gd name="T45" fmla="*/ 38 h 46"/>
                <a:gd name="T46" fmla="*/ 17 w 63"/>
                <a:gd name="T47" fmla="*/ 44 h 46"/>
                <a:gd name="T48" fmla="*/ 20 w 63"/>
                <a:gd name="T49" fmla="*/ 45 h 46"/>
                <a:gd name="T50" fmla="*/ 21 w 63"/>
                <a:gd name="T51" fmla="*/ 43 h 46"/>
                <a:gd name="T52" fmla="*/ 24 w 63"/>
                <a:gd name="T53" fmla="*/ 42 h 46"/>
                <a:gd name="T54" fmla="*/ 36 w 63"/>
                <a:gd name="T55" fmla="*/ 41 h 46"/>
                <a:gd name="T56" fmla="*/ 39 w 63"/>
                <a:gd name="T57" fmla="*/ 38 h 46"/>
                <a:gd name="T58" fmla="*/ 43 w 63"/>
                <a:gd name="T59" fmla="*/ 35 h 46"/>
                <a:gd name="T60" fmla="*/ 47 w 63"/>
                <a:gd name="T61" fmla="*/ 30 h 46"/>
                <a:gd name="T62" fmla="*/ 45 w 63"/>
                <a:gd name="T63" fmla="*/ 26 h 46"/>
                <a:gd name="T64" fmla="*/ 48 w 63"/>
                <a:gd name="T65" fmla="*/ 21 h 46"/>
                <a:gd name="T66" fmla="*/ 50 w 63"/>
                <a:gd name="T67" fmla="*/ 19 h 46"/>
                <a:gd name="T68" fmla="*/ 51 w 63"/>
                <a:gd name="T69" fmla="*/ 17 h 46"/>
                <a:gd name="T70" fmla="*/ 60 w 63"/>
                <a:gd name="T71" fmla="*/ 13 h 46"/>
                <a:gd name="T72" fmla="*/ 63 w 63"/>
                <a:gd name="T73" fmla="*/ 9 h 46"/>
                <a:gd name="T74" fmla="*/ 58 w 63"/>
                <a:gd name="T75" fmla="*/ 8 h 46"/>
                <a:gd name="T76" fmla="*/ 58 w 63"/>
                <a:gd name="T77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3" h="46">
                  <a:moveTo>
                    <a:pt x="58" y="8"/>
                  </a:moveTo>
                  <a:cubicBezTo>
                    <a:pt x="55" y="8"/>
                    <a:pt x="54" y="7"/>
                    <a:pt x="52" y="6"/>
                  </a:cubicBezTo>
                  <a:cubicBezTo>
                    <a:pt x="51" y="5"/>
                    <a:pt x="50" y="6"/>
                    <a:pt x="49" y="6"/>
                  </a:cubicBezTo>
                  <a:cubicBezTo>
                    <a:pt x="48" y="6"/>
                    <a:pt x="46" y="6"/>
                    <a:pt x="45" y="6"/>
                  </a:cubicBezTo>
                  <a:cubicBezTo>
                    <a:pt x="43" y="5"/>
                    <a:pt x="41" y="4"/>
                    <a:pt x="40" y="4"/>
                  </a:cubicBezTo>
                  <a:cubicBezTo>
                    <a:pt x="39" y="3"/>
                    <a:pt x="39" y="3"/>
                    <a:pt x="38" y="2"/>
                  </a:cubicBezTo>
                  <a:cubicBezTo>
                    <a:pt x="37" y="3"/>
                    <a:pt x="36" y="2"/>
                    <a:pt x="35" y="2"/>
                  </a:cubicBezTo>
                  <a:cubicBezTo>
                    <a:pt x="33" y="1"/>
                    <a:pt x="32" y="2"/>
                    <a:pt x="31" y="2"/>
                  </a:cubicBezTo>
                  <a:cubicBezTo>
                    <a:pt x="29" y="2"/>
                    <a:pt x="28" y="2"/>
                    <a:pt x="27" y="2"/>
                  </a:cubicBezTo>
                  <a:cubicBezTo>
                    <a:pt x="24" y="2"/>
                    <a:pt x="21" y="1"/>
                    <a:pt x="17" y="1"/>
                  </a:cubicBezTo>
                  <a:cubicBezTo>
                    <a:pt x="15" y="1"/>
                    <a:pt x="11" y="0"/>
                    <a:pt x="8" y="0"/>
                  </a:cubicBezTo>
                  <a:cubicBezTo>
                    <a:pt x="7" y="1"/>
                    <a:pt x="4" y="2"/>
                    <a:pt x="2" y="3"/>
                  </a:cubicBezTo>
                  <a:cubicBezTo>
                    <a:pt x="0" y="4"/>
                    <a:pt x="1" y="5"/>
                    <a:pt x="2" y="6"/>
                  </a:cubicBezTo>
                  <a:cubicBezTo>
                    <a:pt x="2" y="8"/>
                    <a:pt x="2" y="9"/>
                    <a:pt x="2" y="11"/>
                  </a:cubicBezTo>
                  <a:cubicBezTo>
                    <a:pt x="3" y="11"/>
                    <a:pt x="5" y="10"/>
                    <a:pt x="5" y="10"/>
                  </a:cubicBezTo>
                  <a:cubicBezTo>
                    <a:pt x="6" y="10"/>
                    <a:pt x="5" y="12"/>
                    <a:pt x="7" y="12"/>
                  </a:cubicBezTo>
                  <a:cubicBezTo>
                    <a:pt x="9" y="12"/>
                    <a:pt x="10" y="11"/>
                    <a:pt x="12" y="11"/>
                  </a:cubicBezTo>
                  <a:cubicBezTo>
                    <a:pt x="14" y="10"/>
                    <a:pt x="16" y="13"/>
                    <a:pt x="14" y="14"/>
                  </a:cubicBezTo>
                  <a:cubicBezTo>
                    <a:pt x="12" y="16"/>
                    <a:pt x="13" y="17"/>
                    <a:pt x="13" y="20"/>
                  </a:cubicBezTo>
                  <a:cubicBezTo>
                    <a:pt x="12" y="21"/>
                    <a:pt x="13" y="24"/>
                    <a:pt x="12" y="25"/>
                  </a:cubicBezTo>
                  <a:cubicBezTo>
                    <a:pt x="9" y="25"/>
                    <a:pt x="10" y="26"/>
                    <a:pt x="12" y="28"/>
                  </a:cubicBezTo>
                  <a:cubicBezTo>
                    <a:pt x="13" y="29"/>
                    <a:pt x="10" y="31"/>
                    <a:pt x="10" y="33"/>
                  </a:cubicBezTo>
                  <a:cubicBezTo>
                    <a:pt x="12" y="35"/>
                    <a:pt x="10" y="36"/>
                    <a:pt x="10" y="38"/>
                  </a:cubicBezTo>
                  <a:cubicBezTo>
                    <a:pt x="13" y="37"/>
                    <a:pt x="15" y="42"/>
                    <a:pt x="17" y="44"/>
                  </a:cubicBezTo>
                  <a:cubicBezTo>
                    <a:pt x="17" y="45"/>
                    <a:pt x="19" y="46"/>
                    <a:pt x="20" y="45"/>
                  </a:cubicBezTo>
                  <a:cubicBezTo>
                    <a:pt x="20" y="45"/>
                    <a:pt x="21" y="44"/>
                    <a:pt x="21" y="43"/>
                  </a:cubicBezTo>
                  <a:cubicBezTo>
                    <a:pt x="22" y="43"/>
                    <a:pt x="24" y="42"/>
                    <a:pt x="24" y="42"/>
                  </a:cubicBezTo>
                  <a:cubicBezTo>
                    <a:pt x="28" y="41"/>
                    <a:pt x="32" y="42"/>
                    <a:pt x="36" y="41"/>
                  </a:cubicBezTo>
                  <a:cubicBezTo>
                    <a:pt x="37" y="40"/>
                    <a:pt x="37" y="39"/>
                    <a:pt x="39" y="38"/>
                  </a:cubicBezTo>
                  <a:cubicBezTo>
                    <a:pt x="41" y="37"/>
                    <a:pt x="42" y="36"/>
                    <a:pt x="43" y="35"/>
                  </a:cubicBezTo>
                  <a:cubicBezTo>
                    <a:pt x="44" y="32"/>
                    <a:pt x="45" y="31"/>
                    <a:pt x="47" y="30"/>
                  </a:cubicBezTo>
                  <a:cubicBezTo>
                    <a:pt x="48" y="29"/>
                    <a:pt x="46" y="27"/>
                    <a:pt x="45" y="26"/>
                  </a:cubicBezTo>
                  <a:cubicBezTo>
                    <a:pt x="45" y="25"/>
                    <a:pt x="47" y="22"/>
                    <a:pt x="48" y="21"/>
                  </a:cubicBezTo>
                  <a:cubicBezTo>
                    <a:pt x="48" y="21"/>
                    <a:pt x="49" y="20"/>
                    <a:pt x="50" y="19"/>
                  </a:cubicBezTo>
                  <a:cubicBezTo>
                    <a:pt x="50" y="19"/>
                    <a:pt x="50" y="17"/>
                    <a:pt x="51" y="17"/>
                  </a:cubicBezTo>
                  <a:cubicBezTo>
                    <a:pt x="54" y="15"/>
                    <a:pt x="57" y="14"/>
                    <a:pt x="60" y="13"/>
                  </a:cubicBezTo>
                  <a:cubicBezTo>
                    <a:pt x="61" y="12"/>
                    <a:pt x="63" y="11"/>
                    <a:pt x="63" y="9"/>
                  </a:cubicBezTo>
                  <a:cubicBezTo>
                    <a:pt x="62" y="7"/>
                    <a:pt x="60" y="9"/>
                    <a:pt x="58" y="8"/>
                  </a:cubicBezTo>
                  <a:cubicBezTo>
                    <a:pt x="55" y="8"/>
                    <a:pt x="60" y="9"/>
                    <a:pt x="58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86" name="Freeform 728">
              <a:extLst>
                <a:ext uri="{FF2B5EF4-FFF2-40B4-BE49-F238E27FC236}">
                  <a16:creationId xmlns:a16="http://schemas.microsoft.com/office/drawing/2014/main" id="{0D19BED6-7787-214B-88D1-D295F501B7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7072" y="6946541"/>
              <a:ext cx="149682" cy="283516"/>
            </a:xfrm>
            <a:custGeom>
              <a:avLst/>
              <a:gdLst>
                <a:gd name="T0" fmla="*/ 11 w 16"/>
                <a:gd name="T1" fmla="*/ 25 h 30"/>
                <a:gd name="T2" fmla="*/ 11 w 16"/>
                <a:gd name="T3" fmla="*/ 21 h 30"/>
                <a:gd name="T4" fmla="*/ 10 w 16"/>
                <a:gd name="T5" fmla="*/ 16 h 30"/>
                <a:gd name="T6" fmla="*/ 12 w 16"/>
                <a:gd name="T7" fmla="*/ 14 h 30"/>
                <a:gd name="T8" fmla="*/ 13 w 16"/>
                <a:gd name="T9" fmla="*/ 9 h 30"/>
                <a:gd name="T10" fmla="*/ 14 w 16"/>
                <a:gd name="T11" fmla="*/ 4 h 30"/>
                <a:gd name="T12" fmla="*/ 12 w 16"/>
                <a:gd name="T13" fmla="*/ 1 h 30"/>
                <a:gd name="T14" fmla="*/ 7 w 16"/>
                <a:gd name="T15" fmla="*/ 2 h 30"/>
                <a:gd name="T16" fmla="*/ 5 w 16"/>
                <a:gd name="T17" fmla="*/ 0 h 30"/>
                <a:gd name="T18" fmla="*/ 4 w 16"/>
                <a:gd name="T19" fmla="*/ 0 h 30"/>
                <a:gd name="T20" fmla="*/ 3 w 16"/>
                <a:gd name="T21" fmla="*/ 4 h 30"/>
                <a:gd name="T22" fmla="*/ 3 w 16"/>
                <a:gd name="T23" fmla="*/ 8 h 30"/>
                <a:gd name="T24" fmla="*/ 2 w 16"/>
                <a:gd name="T25" fmla="*/ 13 h 30"/>
                <a:gd name="T26" fmla="*/ 0 w 16"/>
                <a:gd name="T27" fmla="*/ 20 h 30"/>
                <a:gd name="T28" fmla="*/ 2 w 16"/>
                <a:gd name="T29" fmla="*/ 22 h 30"/>
                <a:gd name="T30" fmla="*/ 2 w 16"/>
                <a:gd name="T31" fmla="*/ 28 h 30"/>
                <a:gd name="T32" fmla="*/ 6 w 16"/>
                <a:gd name="T33" fmla="*/ 30 h 30"/>
                <a:gd name="T34" fmla="*/ 11 w 16"/>
                <a:gd name="T35" fmla="*/ 25 h 30"/>
                <a:gd name="T36" fmla="*/ 11 w 16"/>
                <a:gd name="T37" fmla="*/ 2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30">
                  <a:moveTo>
                    <a:pt x="11" y="25"/>
                  </a:moveTo>
                  <a:cubicBezTo>
                    <a:pt x="12" y="23"/>
                    <a:pt x="10" y="22"/>
                    <a:pt x="11" y="21"/>
                  </a:cubicBezTo>
                  <a:cubicBezTo>
                    <a:pt x="12" y="18"/>
                    <a:pt x="12" y="18"/>
                    <a:pt x="10" y="16"/>
                  </a:cubicBezTo>
                  <a:cubicBezTo>
                    <a:pt x="9" y="14"/>
                    <a:pt x="11" y="15"/>
                    <a:pt x="12" y="14"/>
                  </a:cubicBezTo>
                  <a:cubicBezTo>
                    <a:pt x="13" y="13"/>
                    <a:pt x="13" y="10"/>
                    <a:pt x="13" y="9"/>
                  </a:cubicBezTo>
                  <a:cubicBezTo>
                    <a:pt x="13" y="6"/>
                    <a:pt x="12" y="6"/>
                    <a:pt x="14" y="4"/>
                  </a:cubicBezTo>
                  <a:cubicBezTo>
                    <a:pt x="16" y="3"/>
                    <a:pt x="14" y="0"/>
                    <a:pt x="12" y="1"/>
                  </a:cubicBezTo>
                  <a:cubicBezTo>
                    <a:pt x="10" y="1"/>
                    <a:pt x="9" y="2"/>
                    <a:pt x="7" y="2"/>
                  </a:cubicBezTo>
                  <a:cubicBezTo>
                    <a:pt x="5" y="2"/>
                    <a:pt x="6" y="0"/>
                    <a:pt x="5" y="0"/>
                  </a:cubicBezTo>
                  <a:cubicBezTo>
                    <a:pt x="6" y="0"/>
                    <a:pt x="3" y="0"/>
                    <a:pt x="4" y="0"/>
                  </a:cubicBezTo>
                  <a:cubicBezTo>
                    <a:pt x="2" y="1"/>
                    <a:pt x="3" y="2"/>
                    <a:pt x="3" y="4"/>
                  </a:cubicBezTo>
                  <a:cubicBezTo>
                    <a:pt x="3" y="5"/>
                    <a:pt x="3" y="7"/>
                    <a:pt x="3" y="8"/>
                  </a:cubicBezTo>
                  <a:cubicBezTo>
                    <a:pt x="2" y="10"/>
                    <a:pt x="2" y="12"/>
                    <a:pt x="2" y="13"/>
                  </a:cubicBezTo>
                  <a:cubicBezTo>
                    <a:pt x="1" y="16"/>
                    <a:pt x="0" y="17"/>
                    <a:pt x="0" y="20"/>
                  </a:cubicBezTo>
                  <a:cubicBezTo>
                    <a:pt x="1" y="21"/>
                    <a:pt x="2" y="20"/>
                    <a:pt x="2" y="22"/>
                  </a:cubicBezTo>
                  <a:cubicBezTo>
                    <a:pt x="3" y="23"/>
                    <a:pt x="2" y="26"/>
                    <a:pt x="2" y="28"/>
                  </a:cubicBezTo>
                  <a:cubicBezTo>
                    <a:pt x="2" y="30"/>
                    <a:pt x="4" y="30"/>
                    <a:pt x="6" y="30"/>
                  </a:cubicBezTo>
                  <a:cubicBezTo>
                    <a:pt x="10" y="30"/>
                    <a:pt x="9" y="27"/>
                    <a:pt x="11" y="25"/>
                  </a:cubicBezTo>
                  <a:cubicBezTo>
                    <a:pt x="12" y="23"/>
                    <a:pt x="10" y="26"/>
                    <a:pt x="11" y="2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87" name="Freeform 729">
              <a:extLst>
                <a:ext uri="{FF2B5EF4-FFF2-40B4-BE49-F238E27FC236}">
                  <a16:creationId xmlns:a16="http://schemas.microsoft.com/office/drawing/2014/main" id="{E15143A4-BD8C-0643-9249-24F87BAE7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69621" y="9510902"/>
              <a:ext cx="493633" cy="825058"/>
            </a:xfrm>
            <a:custGeom>
              <a:avLst/>
              <a:gdLst>
                <a:gd name="T0" fmla="*/ 52 w 53"/>
                <a:gd name="T1" fmla="*/ 23 h 88"/>
                <a:gd name="T2" fmla="*/ 50 w 53"/>
                <a:gd name="T3" fmla="*/ 3 h 88"/>
                <a:gd name="T4" fmla="*/ 46 w 53"/>
                <a:gd name="T5" fmla="*/ 3 h 88"/>
                <a:gd name="T6" fmla="*/ 41 w 53"/>
                <a:gd name="T7" fmla="*/ 6 h 88"/>
                <a:gd name="T8" fmla="*/ 38 w 53"/>
                <a:gd name="T9" fmla="*/ 7 h 88"/>
                <a:gd name="T10" fmla="*/ 32 w 53"/>
                <a:gd name="T11" fmla="*/ 7 h 88"/>
                <a:gd name="T12" fmla="*/ 28 w 53"/>
                <a:gd name="T13" fmla="*/ 7 h 88"/>
                <a:gd name="T14" fmla="*/ 23 w 53"/>
                <a:gd name="T15" fmla="*/ 7 h 88"/>
                <a:gd name="T16" fmla="*/ 24 w 53"/>
                <a:gd name="T17" fmla="*/ 18 h 88"/>
                <a:gd name="T18" fmla="*/ 25 w 53"/>
                <a:gd name="T19" fmla="*/ 20 h 88"/>
                <a:gd name="T20" fmla="*/ 27 w 53"/>
                <a:gd name="T21" fmla="*/ 22 h 88"/>
                <a:gd name="T22" fmla="*/ 27 w 53"/>
                <a:gd name="T23" fmla="*/ 28 h 88"/>
                <a:gd name="T24" fmla="*/ 25 w 53"/>
                <a:gd name="T25" fmla="*/ 31 h 88"/>
                <a:gd name="T26" fmla="*/ 24 w 53"/>
                <a:gd name="T27" fmla="*/ 35 h 88"/>
                <a:gd name="T28" fmla="*/ 20 w 53"/>
                <a:gd name="T29" fmla="*/ 31 h 88"/>
                <a:gd name="T30" fmla="*/ 21 w 53"/>
                <a:gd name="T31" fmla="*/ 25 h 88"/>
                <a:gd name="T32" fmla="*/ 16 w 53"/>
                <a:gd name="T33" fmla="*/ 22 h 88"/>
                <a:gd name="T34" fmla="*/ 13 w 53"/>
                <a:gd name="T35" fmla="*/ 20 h 88"/>
                <a:gd name="T36" fmla="*/ 2 w 53"/>
                <a:gd name="T37" fmla="*/ 24 h 88"/>
                <a:gd name="T38" fmla="*/ 0 w 53"/>
                <a:gd name="T39" fmla="*/ 26 h 88"/>
                <a:gd name="T40" fmla="*/ 1 w 53"/>
                <a:gd name="T41" fmla="*/ 30 h 88"/>
                <a:gd name="T42" fmla="*/ 12 w 53"/>
                <a:gd name="T43" fmla="*/ 35 h 88"/>
                <a:gd name="T44" fmla="*/ 13 w 53"/>
                <a:gd name="T45" fmla="*/ 44 h 88"/>
                <a:gd name="T46" fmla="*/ 12 w 53"/>
                <a:gd name="T47" fmla="*/ 52 h 88"/>
                <a:gd name="T48" fmla="*/ 6 w 53"/>
                <a:gd name="T49" fmla="*/ 62 h 88"/>
                <a:gd name="T50" fmla="*/ 6 w 53"/>
                <a:gd name="T51" fmla="*/ 69 h 88"/>
                <a:gd name="T52" fmla="*/ 8 w 53"/>
                <a:gd name="T53" fmla="*/ 78 h 88"/>
                <a:gd name="T54" fmla="*/ 9 w 53"/>
                <a:gd name="T55" fmla="*/ 87 h 88"/>
                <a:gd name="T56" fmla="*/ 12 w 53"/>
                <a:gd name="T57" fmla="*/ 86 h 88"/>
                <a:gd name="T58" fmla="*/ 13 w 53"/>
                <a:gd name="T59" fmla="*/ 83 h 88"/>
                <a:gd name="T60" fmla="*/ 11 w 53"/>
                <a:gd name="T61" fmla="*/ 83 h 88"/>
                <a:gd name="T62" fmla="*/ 16 w 53"/>
                <a:gd name="T63" fmla="*/ 77 h 88"/>
                <a:gd name="T64" fmla="*/ 25 w 53"/>
                <a:gd name="T65" fmla="*/ 72 h 88"/>
                <a:gd name="T66" fmla="*/ 25 w 53"/>
                <a:gd name="T67" fmla="*/ 64 h 88"/>
                <a:gd name="T68" fmla="*/ 21 w 53"/>
                <a:gd name="T69" fmla="*/ 48 h 88"/>
                <a:gd name="T70" fmla="*/ 24 w 53"/>
                <a:gd name="T71" fmla="*/ 48 h 88"/>
                <a:gd name="T72" fmla="*/ 29 w 53"/>
                <a:gd name="T73" fmla="*/ 44 h 88"/>
                <a:gd name="T74" fmla="*/ 35 w 53"/>
                <a:gd name="T75" fmla="*/ 38 h 88"/>
                <a:gd name="T76" fmla="*/ 40 w 53"/>
                <a:gd name="T77" fmla="*/ 36 h 88"/>
                <a:gd name="T78" fmla="*/ 46 w 53"/>
                <a:gd name="T79" fmla="*/ 32 h 88"/>
                <a:gd name="T80" fmla="*/ 52 w 53"/>
                <a:gd name="T81" fmla="*/ 23 h 88"/>
                <a:gd name="T82" fmla="*/ 52 w 53"/>
                <a:gd name="T83" fmla="*/ 2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3" h="88">
                  <a:moveTo>
                    <a:pt x="52" y="23"/>
                  </a:moveTo>
                  <a:cubicBezTo>
                    <a:pt x="49" y="17"/>
                    <a:pt x="50" y="9"/>
                    <a:pt x="50" y="3"/>
                  </a:cubicBezTo>
                  <a:cubicBezTo>
                    <a:pt x="50" y="0"/>
                    <a:pt x="48" y="2"/>
                    <a:pt x="46" y="3"/>
                  </a:cubicBezTo>
                  <a:cubicBezTo>
                    <a:pt x="45" y="4"/>
                    <a:pt x="43" y="6"/>
                    <a:pt x="41" y="6"/>
                  </a:cubicBezTo>
                  <a:cubicBezTo>
                    <a:pt x="40" y="6"/>
                    <a:pt x="38" y="5"/>
                    <a:pt x="38" y="7"/>
                  </a:cubicBezTo>
                  <a:cubicBezTo>
                    <a:pt x="36" y="10"/>
                    <a:pt x="34" y="7"/>
                    <a:pt x="32" y="7"/>
                  </a:cubicBezTo>
                  <a:cubicBezTo>
                    <a:pt x="30" y="7"/>
                    <a:pt x="30" y="9"/>
                    <a:pt x="28" y="7"/>
                  </a:cubicBezTo>
                  <a:cubicBezTo>
                    <a:pt x="27" y="7"/>
                    <a:pt x="24" y="7"/>
                    <a:pt x="23" y="7"/>
                  </a:cubicBezTo>
                  <a:cubicBezTo>
                    <a:pt x="20" y="7"/>
                    <a:pt x="21" y="16"/>
                    <a:pt x="24" y="18"/>
                  </a:cubicBezTo>
                  <a:cubicBezTo>
                    <a:pt x="24" y="18"/>
                    <a:pt x="24" y="20"/>
                    <a:pt x="25" y="20"/>
                  </a:cubicBezTo>
                  <a:cubicBezTo>
                    <a:pt x="25" y="21"/>
                    <a:pt x="26" y="21"/>
                    <a:pt x="27" y="22"/>
                  </a:cubicBezTo>
                  <a:cubicBezTo>
                    <a:pt x="27" y="24"/>
                    <a:pt x="27" y="27"/>
                    <a:pt x="27" y="28"/>
                  </a:cubicBezTo>
                  <a:cubicBezTo>
                    <a:pt x="27" y="30"/>
                    <a:pt x="28" y="31"/>
                    <a:pt x="25" y="31"/>
                  </a:cubicBezTo>
                  <a:cubicBezTo>
                    <a:pt x="24" y="31"/>
                    <a:pt x="24" y="34"/>
                    <a:pt x="24" y="35"/>
                  </a:cubicBezTo>
                  <a:cubicBezTo>
                    <a:pt x="23" y="34"/>
                    <a:pt x="21" y="32"/>
                    <a:pt x="20" y="31"/>
                  </a:cubicBezTo>
                  <a:cubicBezTo>
                    <a:pt x="19" y="29"/>
                    <a:pt x="21" y="27"/>
                    <a:pt x="21" y="25"/>
                  </a:cubicBezTo>
                  <a:cubicBezTo>
                    <a:pt x="22" y="20"/>
                    <a:pt x="19" y="24"/>
                    <a:pt x="16" y="22"/>
                  </a:cubicBezTo>
                  <a:cubicBezTo>
                    <a:pt x="15" y="21"/>
                    <a:pt x="15" y="19"/>
                    <a:pt x="13" y="20"/>
                  </a:cubicBezTo>
                  <a:cubicBezTo>
                    <a:pt x="9" y="22"/>
                    <a:pt x="6" y="23"/>
                    <a:pt x="2" y="24"/>
                  </a:cubicBezTo>
                  <a:cubicBezTo>
                    <a:pt x="1" y="25"/>
                    <a:pt x="0" y="25"/>
                    <a:pt x="0" y="26"/>
                  </a:cubicBezTo>
                  <a:cubicBezTo>
                    <a:pt x="0" y="27"/>
                    <a:pt x="1" y="29"/>
                    <a:pt x="1" y="30"/>
                  </a:cubicBezTo>
                  <a:cubicBezTo>
                    <a:pt x="4" y="30"/>
                    <a:pt x="12" y="32"/>
                    <a:pt x="12" y="35"/>
                  </a:cubicBezTo>
                  <a:cubicBezTo>
                    <a:pt x="13" y="38"/>
                    <a:pt x="13" y="41"/>
                    <a:pt x="13" y="44"/>
                  </a:cubicBezTo>
                  <a:cubicBezTo>
                    <a:pt x="12" y="46"/>
                    <a:pt x="14" y="49"/>
                    <a:pt x="12" y="52"/>
                  </a:cubicBezTo>
                  <a:cubicBezTo>
                    <a:pt x="10" y="55"/>
                    <a:pt x="8" y="59"/>
                    <a:pt x="6" y="62"/>
                  </a:cubicBezTo>
                  <a:cubicBezTo>
                    <a:pt x="4" y="64"/>
                    <a:pt x="6" y="68"/>
                    <a:pt x="6" y="69"/>
                  </a:cubicBezTo>
                  <a:cubicBezTo>
                    <a:pt x="8" y="73"/>
                    <a:pt x="8" y="75"/>
                    <a:pt x="8" y="78"/>
                  </a:cubicBezTo>
                  <a:cubicBezTo>
                    <a:pt x="8" y="81"/>
                    <a:pt x="8" y="84"/>
                    <a:pt x="9" y="87"/>
                  </a:cubicBezTo>
                  <a:cubicBezTo>
                    <a:pt x="9" y="88"/>
                    <a:pt x="12" y="87"/>
                    <a:pt x="12" y="86"/>
                  </a:cubicBezTo>
                  <a:cubicBezTo>
                    <a:pt x="13" y="85"/>
                    <a:pt x="13" y="83"/>
                    <a:pt x="13" y="83"/>
                  </a:cubicBezTo>
                  <a:cubicBezTo>
                    <a:pt x="12" y="83"/>
                    <a:pt x="11" y="83"/>
                    <a:pt x="11" y="83"/>
                  </a:cubicBezTo>
                  <a:cubicBezTo>
                    <a:pt x="11" y="80"/>
                    <a:pt x="14" y="78"/>
                    <a:pt x="16" y="77"/>
                  </a:cubicBezTo>
                  <a:cubicBezTo>
                    <a:pt x="19" y="76"/>
                    <a:pt x="23" y="75"/>
                    <a:pt x="25" y="72"/>
                  </a:cubicBezTo>
                  <a:cubicBezTo>
                    <a:pt x="25" y="71"/>
                    <a:pt x="25" y="66"/>
                    <a:pt x="25" y="64"/>
                  </a:cubicBezTo>
                  <a:cubicBezTo>
                    <a:pt x="25" y="62"/>
                    <a:pt x="21" y="48"/>
                    <a:pt x="21" y="48"/>
                  </a:cubicBezTo>
                  <a:cubicBezTo>
                    <a:pt x="22" y="47"/>
                    <a:pt x="22" y="50"/>
                    <a:pt x="24" y="48"/>
                  </a:cubicBezTo>
                  <a:cubicBezTo>
                    <a:pt x="26" y="46"/>
                    <a:pt x="27" y="45"/>
                    <a:pt x="29" y="44"/>
                  </a:cubicBezTo>
                  <a:cubicBezTo>
                    <a:pt x="31" y="43"/>
                    <a:pt x="32" y="37"/>
                    <a:pt x="35" y="38"/>
                  </a:cubicBezTo>
                  <a:cubicBezTo>
                    <a:pt x="36" y="38"/>
                    <a:pt x="38" y="36"/>
                    <a:pt x="40" y="36"/>
                  </a:cubicBezTo>
                  <a:cubicBezTo>
                    <a:pt x="42" y="35"/>
                    <a:pt x="44" y="34"/>
                    <a:pt x="46" y="32"/>
                  </a:cubicBezTo>
                  <a:cubicBezTo>
                    <a:pt x="47" y="31"/>
                    <a:pt x="53" y="25"/>
                    <a:pt x="52" y="23"/>
                  </a:cubicBezTo>
                  <a:cubicBezTo>
                    <a:pt x="51" y="22"/>
                    <a:pt x="52" y="24"/>
                    <a:pt x="52" y="2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88" name="Freeform 730">
              <a:extLst>
                <a:ext uri="{FF2B5EF4-FFF2-40B4-BE49-F238E27FC236}">
                  <a16:creationId xmlns:a16="http://schemas.microsoft.com/office/drawing/2014/main" id="{E1492591-DB07-A442-9189-1D272343F7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81086" y="9485418"/>
              <a:ext cx="149682" cy="353598"/>
            </a:xfrm>
            <a:custGeom>
              <a:avLst/>
              <a:gdLst>
                <a:gd name="T0" fmla="*/ 4 w 16"/>
                <a:gd name="T1" fmla="*/ 25 h 38"/>
                <a:gd name="T2" fmla="*/ 9 w 16"/>
                <a:gd name="T3" fmla="*/ 26 h 38"/>
                <a:gd name="T4" fmla="*/ 8 w 16"/>
                <a:gd name="T5" fmla="*/ 31 h 38"/>
                <a:gd name="T6" fmla="*/ 12 w 16"/>
                <a:gd name="T7" fmla="*/ 38 h 38"/>
                <a:gd name="T8" fmla="*/ 12 w 16"/>
                <a:gd name="T9" fmla="*/ 34 h 38"/>
                <a:gd name="T10" fmla="*/ 15 w 16"/>
                <a:gd name="T11" fmla="*/ 33 h 38"/>
                <a:gd name="T12" fmla="*/ 15 w 16"/>
                <a:gd name="T13" fmla="*/ 27 h 38"/>
                <a:gd name="T14" fmla="*/ 12 w 16"/>
                <a:gd name="T15" fmla="*/ 22 h 38"/>
                <a:gd name="T16" fmla="*/ 8 w 16"/>
                <a:gd name="T17" fmla="*/ 20 h 38"/>
                <a:gd name="T18" fmla="*/ 8 w 16"/>
                <a:gd name="T19" fmla="*/ 16 h 38"/>
                <a:gd name="T20" fmla="*/ 7 w 16"/>
                <a:gd name="T21" fmla="*/ 14 h 38"/>
                <a:gd name="T22" fmla="*/ 8 w 16"/>
                <a:gd name="T23" fmla="*/ 8 h 38"/>
                <a:gd name="T24" fmla="*/ 7 w 16"/>
                <a:gd name="T25" fmla="*/ 3 h 38"/>
                <a:gd name="T26" fmla="*/ 7 w 16"/>
                <a:gd name="T27" fmla="*/ 1 h 38"/>
                <a:gd name="T28" fmla="*/ 2 w 16"/>
                <a:gd name="T29" fmla="*/ 0 h 38"/>
                <a:gd name="T30" fmla="*/ 4 w 16"/>
                <a:gd name="T31" fmla="*/ 6 h 38"/>
                <a:gd name="T32" fmla="*/ 4 w 16"/>
                <a:gd name="T33" fmla="*/ 14 h 38"/>
                <a:gd name="T34" fmla="*/ 2 w 16"/>
                <a:gd name="T35" fmla="*/ 16 h 38"/>
                <a:gd name="T36" fmla="*/ 1 w 16"/>
                <a:gd name="T37" fmla="*/ 20 h 38"/>
                <a:gd name="T38" fmla="*/ 4 w 16"/>
                <a:gd name="T39" fmla="*/ 25 h 38"/>
                <a:gd name="T40" fmla="*/ 4 w 16"/>
                <a:gd name="T41" fmla="*/ 2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38">
                  <a:moveTo>
                    <a:pt x="4" y="25"/>
                  </a:moveTo>
                  <a:cubicBezTo>
                    <a:pt x="6" y="26"/>
                    <a:pt x="9" y="24"/>
                    <a:pt x="9" y="26"/>
                  </a:cubicBezTo>
                  <a:cubicBezTo>
                    <a:pt x="10" y="28"/>
                    <a:pt x="9" y="29"/>
                    <a:pt x="8" y="31"/>
                  </a:cubicBezTo>
                  <a:cubicBezTo>
                    <a:pt x="6" y="33"/>
                    <a:pt x="10" y="36"/>
                    <a:pt x="12" y="38"/>
                  </a:cubicBezTo>
                  <a:cubicBezTo>
                    <a:pt x="13" y="37"/>
                    <a:pt x="12" y="35"/>
                    <a:pt x="12" y="34"/>
                  </a:cubicBezTo>
                  <a:cubicBezTo>
                    <a:pt x="13" y="33"/>
                    <a:pt x="16" y="35"/>
                    <a:pt x="15" y="33"/>
                  </a:cubicBezTo>
                  <a:cubicBezTo>
                    <a:pt x="15" y="31"/>
                    <a:pt x="15" y="29"/>
                    <a:pt x="15" y="27"/>
                  </a:cubicBezTo>
                  <a:cubicBezTo>
                    <a:pt x="14" y="25"/>
                    <a:pt x="13" y="24"/>
                    <a:pt x="12" y="22"/>
                  </a:cubicBezTo>
                  <a:cubicBezTo>
                    <a:pt x="11" y="25"/>
                    <a:pt x="8" y="21"/>
                    <a:pt x="8" y="20"/>
                  </a:cubicBezTo>
                  <a:cubicBezTo>
                    <a:pt x="8" y="18"/>
                    <a:pt x="8" y="17"/>
                    <a:pt x="8" y="16"/>
                  </a:cubicBezTo>
                  <a:cubicBezTo>
                    <a:pt x="8" y="14"/>
                    <a:pt x="8" y="15"/>
                    <a:pt x="7" y="14"/>
                  </a:cubicBezTo>
                  <a:cubicBezTo>
                    <a:pt x="6" y="14"/>
                    <a:pt x="8" y="8"/>
                    <a:pt x="8" y="8"/>
                  </a:cubicBezTo>
                  <a:cubicBezTo>
                    <a:pt x="8" y="6"/>
                    <a:pt x="7" y="5"/>
                    <a:pt x="7" y="3"/>
                  </a:cubicBezTo>
                  <a:cubicBezTo>
                    <a:pt x="6" y="2"/>
                    <a:pt x="5" y="0"/>
                    <a:pt x="7" y="1"/>
                  </a:cubicBezTo>
                  <a:cubicBezTo>
                    <a:pt x="6" y="0"/>
                    <a:pt x="3" y="0"/>
                    <a:pt x="2" y="0"/>
                  </a:cubicBezTo>
                  <a:cubicBezTo>
                    <a:pt x="2" y="1"/>
                    <a:pt x="6" y="5"/>
                    <a:pt x="4" y="6"/>
                  </a:cubicBezTo>
                  <a:cubicBezTo>
                    <a:pt x="1" y="7"/>
                    <a:pt x="2" y="12"/>
                    <a:pt x="4" y="14"/>
                  </a:cubicBezTo>
                  <a:cubicBezTo>
                    <a:pt x="4" y="15"/>
                    <a:pt x="2" y="15"/>
                    <a:pt x="2" y="16"/>
                  </a:cubicBezTo>
                  <a:cubicBezTo>
                    <a:pt x="1" y="16"/>
                    <a:pt x="1" y="19"/>
                    <a:pt x="1" y="20"/>
                  </a:cubicBezTo>
                  <a:cubicBezTo>
                    <a:pt x="0" y="22"/>
                    <a:pt x="3" y="24"/>
                    <a:pt x="4" y="25"/>
                  </a:cubicBezTo>
                  <a:cubicBezTo>
                    <a:pt x="5" y="26"/>
                    <a:pt x="4" y="24"/>
                    <a:pt x="4" y="2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89" name="Freeform 731">
              <a:extLst>
                <a:ext uri="{FF2B5EF4-FFF2-40B4-BE49-F238E27FC236}">
                  <a16:creationId xmlns:a16="http://schemas.microsoft.com/office/drawing/2014/main" id="{FF4F79FA-A5C6-014F-8E10-1A01B4839E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74715" y="9418522"/>
              <a:ext cx="560509" cy="468277"/>
            </a:xfrm>
            <a:custGeom>
              <a:avLst/>
              <a:gdLst>
                <a:gd name="T0" fmla="*/ 56 w 60"/>
                <a:gd name="T1" fmla="*/ 30 h 50"/>
                <a:gd name="T2" fmla="*/ 55 w 60"/>
                <a:gd name="T3" fmla="*/ 24 h 50"/>
                <a:gd name="T4" fmla="*/ 57 w 60"/>
                <a:gd name="T5" fmla="*/ 22 h 50"/>
                <a:gd name="T6" fmla="*/ 57 w 60"/>
                <a:gd name="T7" fmla="*/ 19 h 50"/>
                <a:gd name="T8" fmla="*/ 58 w 60"/>
                <a:gd name="T9" fmla="*/ 13 h 50"/>
                <a:gd name="T10" fmla="*/ 56 w 60"/>
                <a:gd name="T11" fmla="*/ 8 h 50"/>
                <a:gd name="T12" fmla="*/ 51 w 60"/>
                <a:gd name="T13" fmla="*/ 5 h 50"/>
                <a:gd name="T14" fmla="*/ 48 w 60"/>
                <a:gd name="T15" fmla="*/ 3 h 50"/>
                <a:gd name="T16" fmla="*/ 45 w 60"/>
                <a:gd name="T17" fmla="*/ 0 h 50"/>
                <a:gd name="T18" fmla="*/ 38 w 60"/>
                <a:gd name="T19" fmla="*/ 1 h 50"/>
                <a:gd name="T20" fmla="*/ 34 w 60"/>
                <a:gd name="T21" fmla="*/ 4 h 50"/>
                <a:gd name="T22" fmla="*/ 35 w 60"/>
                <a:gd name="T23" fmla="*/ 10 h 50"/>
                <a:gd name="T24" fmla="*/ 33 w 60"/>
                <a:gd name="T25" fmla="*/ 17 h 50"/>
                <a:gd name="T26" fmla="*/ 37 w 60"/>
                <a:gd name="T27" fmla="*/ 21 h 50"/>
                <a:gd name="T28" fmla="*/ 40 w 60"/>
                <a:gd name="T29" fmla="*/ 23 h 50"/>
                <a:gd name="T30" fmla="*/ 39 w 60"/>
                <a:gd name="T31" fmla="*/ 26 h 50"/>
                <a:gd name="T32" fmla="*/ 35 w 60"/>
                <a:gd name="T33" fmla="*/ 26 h 50"/>
                <a:gd name="T34" fmla="*/ 31 w 60"/>
                <a:gd name="T35" fmla="*/ 22 h 50"/>
                <a:gd name="T36" fmla="*/ 27 w 60"/>
                <a:gd name="T37" fmla="*/ 17 h 50"/>
                <a:gd name="T38" fmla="*/ 20 w 60"/>
                <a:gd name="T39" fmla="*/ 18 h 50"/>
                <a:gd name="T40" fmla="*/ 16 w 60"/>
                <a:gd name="T41" fmla="*/ 16 h 50"/>
                <a:gd name="T42" fmla="*/ 14 w 60"/>
                <a:gd name="T43" fmla="*/ 16 h 50"/>
                <a:gd name="T44" fmla="*/ 11 w 60"/>
                <a:gd name="T45" fmla="*/ 14 h 50"/>
                <a:gd name="T46" fmla="*/ 11 w 60"/>
                <a:gd name="T47" fmla="*/ 20 h 50"/>
                <a:gd name="T48" fmla="*/ 10 w 60"/>
                <a:gd name="T49" fmla="*/ 24 h 50"/>
                <a:gd name="T50" fmla="*/ 2 w 60"/>
                <a:gd name="T51" fmla="*/ 24 h 50"/>
                <a:gd name="T52" fmla="*/ 1 w 60"/>
                <a:gd name="T53" fmla="*/ 29 h 50"/>
                <a:gd name="T54" fmla="*/ 3 w 60"/>
                <a:gd name="T55" fmla="*/ 43 h 50"/>
                <a:gd name="T56" fmla="*/ 8 w 60"/>
                <a:gd name="T57" fmla="*/ 48 h 50"/>
                <a:gd name="T58" fmla="*/ 16 w 60"/>
                <a:gd name="T59" fmla="*/ 50 h 50"/>
                <a:gd name="T60" fmla="*/ 18 w 60"/>
                <a:gd name="T61" fmla="*/ 50 h 50"/>
                <a:gd name="T62" fmla="*/ 22 w 60"/>
                <a:gd name="T63" fmla="*/ 50 h 50"/>
                <a:gd name="T64" fmla="*/ 28 w 60"/>
                <a:gd name="T65" fmla="*/ 47 h 50"/>
                <a:gd name="T66" fmla="*/ 31 w 60"/>
                <a:gd name="T67" fmla="*/ 44 h 50"/>
                <a:gd name="T68" fmla="*/ 35 w 60"/>
                <a:gd name="T69" fmla="*/ 41 h 50"/>
                <a:gd name="T70" fmla="*/ 37 w 60"/>
                <a:gd name="T71" fmla="*/ 38 h 50"/>
                <a:gd name="T72" fmla="*/ 43 w 60"/>
                <a:gd name="T73" fmla="*/ 38 h 50"/>
                <a:gd name="T74" fmla="*/ 42 w 60"/>
                <a:gd name="T75" fmla="*/ 35 h 50"/>
                <a:gd name="T76" fmla="*/ 46 w 60"/>
                <a:gd name="T77" fmla="*/ 33 h 50"/>
                <a:gd name="T78" fmla="*/ 56 w 60"/>
                <a:gd name="T79" fmla="*/ 30 h 50"/>
                <a:gd name="T80" fmla="*/ 56 w 60"/>
                <a:gd name="T81" fmla="*/ 3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0" h="50">
                  <a:moveTo>
                    <a:pt x="56" y="30"/>
                  </a:moveTo>
                  <a:cubicBezTo>
                    <a:pt x="54" y="27"/>
                    <a:pt x="56" y="27"/>
                    <a:pt x="55" y="24"/>
                  </a:cubicBezTo>
                  <a:cubicBezTo>
                    <a:pt x="55" y="23"/>
                    <a:pt x="56" y="23"/>
                    <a:pt x="57" y="22"/>
                  </a:cubicBezTo>
                  <a:cubicBezTo>
                    <a:pt x="58" y="21"/>
                    <a:pt x="57" y="20"/>
                    <a:pt x="57" y="19"/>
                  </a:cubicBezTo>
                  <a:cubicBezTo>
                    <a:pt x="56" y="17"/>
                    <a:pt x="56" y="14"/>
                    <a:pt x="58" y="13"/>
                  </a:cubicBezTo>
                  <a:cubicBezTo>
                    <a:pt x="60" y="12"/>
                    <a:pt x="57" y="9"/>
                    <a:pt x="56" y="8"/>
                  </a:cubicBezTo>
                  <a:cubicBezTo>
                    <a:pt x="55" y="6"/>
                    <a:pt x="53" y="5"/>
                    <a:pt x="51" y="5"/>
                  </a:cubicBezTo>
                  <a:cubicBezTo>
                    <a:pt x="50" y="4"/>
                    <a:pt x="49" y="3"/>
                    <a:pt x="48" y="3"/>
                  </a:cubicBezTo>
                  <a:cubicBezTo>
                    <a:pt x="47" y="2"/>
                    <a:pt x="46" y="1"/>
                    <a:pt x="45" y="0"/>
                  </a:cubicBezTo>
                  <a:cubicBezTo>
                    <a:pt x="45" y="0"/>
                    <a:pt x="39" y="1"/>
                    <a:pt x="38" y="1"/>
                  </a:cubicBezTo>
                  <a:cubicBezTo>
                    <a:pt x="36" y="1"/>
                    <a:pt x="36" y="3"/>
                    <a:pt x="34" y="4"/>
                  </a:cubicBezTo>
                  <a:cubicBezTo>
                    <a:pt x="33" y="6"/>
                    <a:pt x="34" y="9"/>
                    <a:pt x="35" y="10"/>
                  </a:cubicBezTo>
                  <a:cubicBezTo>
                    <a:pt x="35" y="13"/>
                    <a:pt x="33" y="14"/>
                    <a:pt x="33" y="17"/>
                  </a:cubicBezTo>
                  <a:cubicBezTo>
                    <a:pt x="33" y="18"/>
                    <a:pt x="35" y="21"/>
                    <a:pt x="37" y="21"/>
                  </a:cubicBezTo>
                  <a:cubicBezTo>
                    <a:pt x="39" y="21"/>
                    <a:pt x="40" y="20"/>
                    <a:pt x="40" y="23"/>
                  </a:cubicBezTo>
                  <a:cubicBezTo>
                    <a:pt x="40" y="25"/>
                    <a:pt x="40" y="26"/>
                    <a:pt x="39" y="26"/>
                  </a:cubicBezTo>
                  <a:cubicBezTo>
                    <a:pt x="37" y="27"/>
                    <a:pt x="36" y="28"/>
                    <a:pt x="35" y="26"/>
                  </a:cubicBezTo>
                  <a:cubicBezTo>
                    <a:pt x="34" y="24"/>
                    <a:pt x="33" y="22"/>
                    <a:pt x="31" y="22"/>
                  </a:cubicBezTo>
                  <a:cubicBezTo>
                    <a:pt x="29" y="21"/>
                    <a:pt x="28" y="19"/>
                    <a:pt x="27" y="17"/>
                  </a:cubicBezTo>
                  <a:cubicBezTo>
                    <a:pt x="25" y="21"/>
                    <a:pt x="23" y="19"/>
                    <a:pt x="20" y="18"/>
                  </a:cubicBezTo>
                  <a:cubicBezTo>
                    <a:pt x="18" y="18"/>
                    <a:pt x="18" y="16"/>
                    <a:pt x="16" y="16"/>
                  </a:cubicBezTo>
                  <a:cubicBezTo>
                    <a:pt x="16" y="16"/>
                    <a:pt x="15" y="17"/>
                    <a:pt x="14" y="16"/>
                  </a:cubicBezTo>
                  <a:cubicBezTo>
                    <a:pt x="13" y="16"/>
                    <a:pt x="13" y="14"/>
                    <a:pt x="11" y="14"/>
                  </a:cubicBezTo>
                  <a:cubicBezTo>
                    <a:pt x="11" y="16"/>
                    <a:pt x="11" y="18"/>
                    <a:pt x="11" y="20"/>
                  </a:cubicBezTo>
                  <a:cubicBezTo>
                    <a:pt x="11" y="22"/>
                    <a:pt x="12" y="24"/>
                    <a:pt x="10" y="24"/>
                  </a:cubicBezTo>
                  <a:cubicBezTo>
                    <a:pt x="7" y="24"/>
                    <a:pt x="4" y="24"/>
                    <a:pt x="2" y="24"/>
                  </a:cubicBezTo>
                  <a:cubicBezTo>
                    <a:pt x="1" y="24"/>
                    <a:pt x="1" y="28"/>
                    <a:pt x="1" y="29"/>
                  </a:cubicBezTo>
                  <a:cubicBezTo>
                    <a:pt x="1" y="33"/>
                    <a:pt x="0" y="40"/>
                    <a:pt x="3" y="43"/>
                  </a:cubicBezTo>
                  <a:cubicBezTo>
                    <a:pt x="4" y="44"/>
                    <a:pt x="7" y="48"/>
                    <a:pt x="8" y="48"/>
                  </a:cubicBezTo>
                  <a:cubicBezTo>
                    <a:pt x="10" y="47"/>
                    <a:pt x="19" y="47"/>
                    <a:pt x="16" y="50"/>
                  </a:cubicBezTo>
                  <a:cubicBezTo>
                    <a:pt x="18" y="50"/>
                    <a:pt x="17" y="50"/>
                    <a:pt x="18" y="50"/>
                  </a:cubicBezTo>
                  <a:cubicBezTo>
                    <a:pt x="20" y="49"/>
                    <a:pt x="21" y="50"/>
                    <a:pt x="22" y="50"/>
                  </a:cubicBezTo>
                  <a:cubicBezTo>
                    <a:pt x="25" y="50"/>
                    <a:pt x="27" y="50"/>
                    <a:pt x="28" y="47"/>
                  </a:cubicBezTo>
                  <a:cubicBezTo>
                    <a:pt x="29" y="46"/>
                    <a:pt x="30" y="45"/>
                    <a:pt x="31" y="44"/>
                  </a:cubicBezTo>
                  <a:cubicBezTo>
                    <a:pt x="32" y="43"/>
                    <a:pt x="34" y="43"/>
                    <a:pt x="35" y="41"/>
                  </a:cubicBezTo>
                  <a:cubicBezTo>
                    <a:pt x="36" y="40"/>
                    <a:pt x="36" y="39"/>
                    <a:pt x="37" y="38"/>
                  </a:cubicBezTo>
                  <a:cubicBezTo>
                    <a:pt x="39" y="38"/>
                    <a:pt x="41" y="38"/>
                    <a:pt x="43" y="38"/>
                  </a:cubicBezTo>
                  <a:cubicBezTo>
                    <a:pt x="42" y="37"/>
                    <a:pt x="42" y="35"/>
                    <a:pt x="42" y="35"/>
                  </a:cubicBezTo>
                  <a:cubicBezTo>
                    <a:pt x="44" y="34"/>
                    <a:pt x="45" y="34"/>
                    <a:pt x="46" y="33"/>
                  </a:cubicBezTo>
                  <a:cubicBezTo>
                    <a:pt x="49" y="32"/>
                    <a:pt x="53" y="31"/>
                    <a:pt x="56" y="30"/>
                  </a:cubicBezTo>
                  <a:cubicBezTo>
                    <a:pt x="55" y="29"/>
                    <a:pt x="55" y="30"/>
                    <a:pt x="56" y="3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90" name="Freeform 732">
              <a:extLst>
                <a:ext uri="{FF2B5EF4-FFF2-40B4-BE49-F238E27FC236}">
                  <a16:creationId xmlns:a16="http://schemas.microsoft.com/office/drawing/2014/main" id="{F25AD1F6-A287-F04B-8EB7-E65D59931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7966" y="9839014"/>
              <a:ext cx="595542" cy="589329"/>
            </a:xfrm>
            <a:custGeom>
              <a:avLst/>
              <a:gdLst>
                <a:gd name="T0" fmla="*/ 33 w 64"/>
                <a:gd name="T1" fmla="*/ 5 h 63"/>
                <a:gd name="T2" fmla="*/ 31 w 64"/>
                <a:gd name="T3" fmla="*/ 2 h 63"/>
                <a:gd name="T4" fmla="*/ 28 w 64"/>
                <a:gd name="T5" fmla="*/ 2 h 63"/>
                <a:gd name="T6" fmla="*/ 18 w 64"/>
                <a:gd name="T7" fmla="*/ 2 h 63"/>
                <a:gd name="T8" fmla="*/ 10 w 64"/>
                <a:gd name="T9" fmla="*/ 2 h 63"/>
                <a:gd name="T10" fmla="*/ 7 w 64"/>
                <a:gd name="T11" fmla="*/ 0 h 63"/>
                <a:gd name="T12" fmla="*/ 4 w 64"/>
                <a:gd name="T13" fmla="*/ 2 h 63"/>
                <a:gd name="T14" fmla="*/ 1 w 64"/>
                <a:gd name="T15" fmla="*/ 2 h 63"/>
                <a:gd name="T16" fmla="*/ 6 w 64"/>
                <a:gd name="T17" fmla="*/ 14 h 63"/>
                <a:gd name="T18" fmla="*/ 9 w 64"/>
                <a:gd name="T19" fmla="*/ 21 h 63"/>
                <a:gd name="T20" fmla="*/ 13 w 64"/>
                <a:gd name="T21" fmla="*/ 29 h 63"/>
                <a:gd name="T22" fmla="*/ 13 w 64"/>
                <a:gd name="T23" fmla="*/ 34 h 63"/>
                <a:gd name="T24" fmla="*/ 14 w 64"/>
                <a:gd name="T25" fmla="*/ 42 h 63"/>
                <a:gd name="T26" fmla="*/ 16 w 64"/>
                <a:gd name="T27" fmla="*/ 51 h 63"/>
                <a:gd name="T28" fmla="*/ 22 w 64"/>
                <a:gd name="T29" fmla="*/ 61 h 63"/>
                <a:gd name="T30" fmla="*/ 28 w 64"/>
                <a:gd name="T31" fmla="*/ 62 h 63"/>
                <a:gd name="T32" fmla="*/ 33 w 64"/>
                <a:gd name="T33" fmla="*/ 62 h 63"/>
                <a:gd name="T34" fmla="*/ 38 w 64"/>
                <a:gd name="T35" fmla="*/ 58 h 63"/>
                <a:gd name="T36" fmla="*/ 38 w 64"/>
                <a:gd name="T37" fmla="*/ 40 h 63"/>
                <a:gd name="T38" fmla="*/ 38 w 64"/>
                <a:gd name="T39" fmla="*/ 28 h 63"/>
                <a:gd name="T40" fmla="*/ 39 w 64"/>
                <a:gd name="T41" fmla="*/ 26 h 63"/>
                <a:gd name="T42" fmla="*/ 43 w 64"/>
                <a:gd name="T43" fmla="*/ 26 h 63"/>
                <a:gd name="T44" fmla="*/ 43 w 64"/>
                <a:gd name="T45" fmla="*/ 7 h 63"/>
                <a:gd name="T46" fmla="*/ 51 w 64"/>
                <a:gd name="T47" fmla="*/ 6 h 63"/>
                <a:gd name="T48" fmla="*/ 53 w 64"/>
                <a:gd name="T49" fmla="*/ 5 h 63"/>
                <a:gd name="T50" fmla="*/ 56 w 64"/>
                <a:gd name="T51" fmla="*/ 8 h 63"/>
                <a:gd name="T52" fmla="*/ 58 w 64"/>
                <a:gd name="T53" fmla="*/ 6 h 63"/>
                <a:gd name="T54" fmla="*/ 62 w 64"/>
                <a:gd name="T55" fmla="*/ 5 h 63"/>
                <a:gd name="T56" fmla="*/ 59 w 64"/>
                <a:gd name="T57" fmla="*/ 2 h 63"/>
                <a:gd name="T58" fmla="*/ 45 w 64"/>
                <a:gd name="T59" fmla="*/ 5 h 63"/>
                <a:gd name="T60" fmla="*/ 33 w 64"/>
                <a:gd name="T61" fmla="*/ 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4" h="63">
                  <a:moveTo>
                    <a:pt x="33" y="5"/>
                  </a:moveTo>
                  <a:cubicBezTo>
                    <a:pt x="32" y="5"/>
                    <a:pt x="31" y="2"/>
                    <a:pt x="31" y="2"/>
                  </a:cubicBezTo>
                  <a:cubicBezTo>
                    <a:pt x="30" y="2"/>
                    <a:pt x="29" y="2"/>
                    <a:pt x="28" y="2"/>
                  </a:cubicBezTo>
                  <a:cubicBezTo>
                    <a:pt x="25" y="2"/>
                    <a:pt x="21" y="2"/>
                    <a:pt x="18" y="2"/>
                  </a:cubicBezTo>
                  <a:cubicBezTo>
                    <a:pt x="15" y="2"/>
                    <a:pt x="13" y="2"/>
                    <a:pt x="10" y="2"/>
                  </a:cubicBezTo>
                  <a:cubicBezTo>
                    <a:pt x="9" y="2"/>
                    <a:pt x="9" y="0"/>
                    <a:pt x="7" y="0"/>
                  </a:cubicBezTo>
                  <a:cubicBezTo>
                    <a:pt x="6" y="0"/>
                    <a:pt x="5" y="2"/>
                    <a:pt x="4" y="2"/>
                  </a:cubicBezTo>
                  <a:cubicBezTo>
                    <a:pt x="3" y="2"/>
                    <a:pt x="2" y="2"/>
                    <a:pt x="1" y="2"/>
                  </a:cubicBezTo>
                  <a:cubicBezTo>
                    <a:pt x="0" y="7"/>
                    <a:pt x="4" y="9"/>
                    <a:pt x="6" y="14"/>
                  </a:cubicBezTo>
                  <a:cubicBezTo>
                    <a:pt x="7" y="16"/>
                    <a:pt x="8" y="19"/>
                    <a:pt x="9" y="21"/>
                  </a:cubicBezTo>
                  <a:cubicBezTo>
                    <a:pt x="10" y="24"/>
                    <a:pt x="12" y="26"/>
                    <a:pt x="13" y="29"/>
                  </a:cubicBezTo>
                  <a:cubicBezTo>
                    <a:pt x="13" y="30"/>
                    <a:pt x="13" y="33"/>
                    <a:pt x="13" y="34"/>
                  </a:cubicBezTo>
                  <a:cubicBezTo>
                    <a:pt x="13" y="37"/>
                    <a:pt x="14" y="39"/>
                    <a:pt x="14" y="42"/>
                  </a:cubicBezTo>
                  <a:cubicBezTo>
                    <a:pt x="15" y="45"/>
                    <a:pt x="15" y="48"/>
                    <a:pt x="16" y="51"/>
                  </a:cubicBezTo>
                  <a:cubicBezTo>
                    <a:pt x="17" y="55"/>
                    <a:pt x="20" y="58"/>
                    <a:pt x="22" y="61"/>
                  </a:cubicBezTo>
                  <a:cubicBezTo>
                    <a:pt x="25" y="58"/>
                    <a:pt x="25" y="60"/>
                    <a:pt x="28" y="62"/>
                  </a:cubicBezTo>
                  <a:cubicBezTo>
                    <a:pt x="29" y="63"/>
                    <a:pt x="32" y="63"/>
                    <a:pt x="33" y="62"/>
                  </a:cubicBezTo>
                  <a:cubicBezTo>
                    <a:pt x="36" y="62"/>
                    <a:pt x="38" y="61"/>
                    <a:pt x="38" y="58"/>
                  </a:cubicBezTo>
                  <a:cubicBezTo>
                    <a:pt x="38" y="52"/>
                    <a:pt x="38" y="46"/>
                    <a:pt x="38" y="40"/>
                  </a:cubicBezTo>
                  <a:cubicBezTo>
                    <a:pt x="38" y="36"/>
                    <a:pt x="38" y="32"/>
                    <a:pt x="38" y="28"/>
                  </a:cubicBezTo>
                  <a:cubicBezTo>
                    <a:pt x="38" y="27"/>
                    <a:pt x="38" y="26"/>
                    <a:pt x="39" y="26"/>
                  </a:cubicBezTo>
                  <a:cubicBezTo>
                    <a:pt x="39" y="26"/>
                    <a:pt x="43" y="26"/>
                    <a:pt x="43" y="26"/>
                  </a:cubicBezTo>
                  <a:cubicBezTo>
                    <a:pt x="43" y="20"/>
                    <a:pt x="43" y="13"/>
                    <a:pt x="43" y="7"/>
                  </a:cubicBezTo>
                  <a:cubicBezTo>
                    <a:pt x="46" y="8"/>
                    <a:pt x="48" y="6"/>
                    <a:pt x="51" y="6"/>
                  </a:cubicBezTo>
                  <a:cubicBezTo>
                    <a:pt x="51" y="5"/>
                    <a:pt x="52" y="5"/>
                    <a:pt x="53" y="5"/>
                  </a:cubicBezTo>
                  <a:cubicBezTo>
                    <a:pt x="53" y="5"/>
                    <a:pt x="55" y="8"/>
                    <a:pt x="56" y="8"/>
                  </a:cubicBezTo>
                  <a:cubicBezTo>
                    <a:pt x="57" y="7"/>
                    <a:pt x="56" y="6"/>
                    <a:pt x="58" y="6"/>
                  </a:cubicBezTo>
                  <a:cubicBezTo>
                    <a:pt x="59" y="6"/>
                    <a:pt x="60" y="5"/>
                    <a:pt x="62" y="5"/>
                  </a:cubicBezTo>
                  <a:cubicBezTo>
                    <a:pt x="64" y="4"/>
                    <a:pt x="60" y="2"/>
                    <a:pt x="59" y="2"/>
                  </a:cubicBezTo>
                  <a:cubicBezTo>
                    <a:pt x="54" y="2"/>
                    <a:pt x="50" y="5"/>
                    <a:pt x="45" y="5"/>
                  </a:cubicBezTo>
                  <a:cubicBezTo>
                    <a:pt x="41" y="5"/>
                    <a:pt x="37" y="5"/>
                    <a:pt x="3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91" name="Freeform 733">
              <a:extLst>
                <a:ext uri="{FF2B5EF4-FFF2-40B4-BE49-F238E27FC236}">
                  <a16:creationId xmlns:a16="http://schemas.microsoft.com/office/drawing/2014/main" id="{E80F9A26-02E9-8447-97BB-DF9EB7C41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63888" y="8781415"/>
              <a:ext cx="850321" cy="888769"/>
            </a:xfrm>
            <a:custGeom>
              <a:avLst/>
              <a:gdLst>
                <a:gd name="T0" fmla="*/ 89 w 91"/>
                <a:gd name="T1" fmla="*/ 10 h 95"/>
                <a:gd name="T2" fmla="*/ 83 w 91"/>
                <a:gd name="T3" fmla="*/ 4 h 95"/>
                <a:gd name="T4" fmla="*/ 77 w 91"/>
                <a:gd name="T5" fmla="*/ 6 h 95"/>
                <a:gd name="T6" fmla="*/ 72 w 91"/>
                <a:gd name="T7" fmla="*/ 1 h 95"/>
                <a:gd name="T8" fmla="*/ 65 w 91"/>
                <a:gd name="T9" fmla="*/ 1 h 95"/>
                <a:gd name="T10" fmla="*/ 57 w 91"/>
                <a:gd name="T11" fmla="*/ 2 h 95"/>
                <a:gd name="T12" fmla="*/ 48 w 91"/>
                <a:gd name="T13" fmla="*/ 6 h 95"/>
                <a:gd name="T14" fmla="*/ 35 w 91"/>
                <a:gd name="T15" fmla="*/ 2 h 95"/>
                <a:gd name="T16" fmla="*/ 30 w 91"/>
                <a:gd name="T17" fmla="*/ 12 h 95"/>
                <a:gd name="T18" fmla="*/ 19 w 91"/>
                <a:gd name="T19" fmla="*/ 35 h 95"/>
                <a:gd name="T20" fmla="*/ 17 w 91"/>
                <a:gd name="T21" fmla="*/ 48 h 95"/>
                <a:gd name="T22" fmla="*/ 10 w 91"/>
                <a:gd name="T23" fmla="*/ 49 h 95"/>
                <a:gd name="T24" fmla="*/ 2 w 91"/>
                <a:gd name="T25" fmla="*/ 55 h 95"/>
                <a:gd name="T26" fmla="*/ 1 w 91"/>
                <a:gd name="T27" fmla="*/ 59 h 95"/>
                <a:gd name="T28" fmla="*/ 18 w 91"/>
                <a:gd name="T29" fmla="*/ 57 h 95"/>
                <a:gd name="T30" fmla="*/ 26 w 91"/>
                <a:gd name="T31" fmla="*/ 68 h 95"/>
                <a:gd name="T32" fmla="*/ 35 w 91"/>
                <a:gd name="T33" fmla="*/ 63 h 95"/>
                <a:gd name="T34" fmla="*/ 41 w 91"/>
                <a:gd name="T35" fmla="*/ 64 h 95"/>
                <a:gd name="T36" fmla="*/ 46 w 91"/>
                <a:gd name="T37" fmla="*/ 70 h 95"/>
                <a:gd name="T38" fmla="*/ 47 w 91"/>
                <a:gd name="T39" fmla="*/ 78 h 95"/>
                <a:gd name="T40" fmla="*/ 53 w 91"/>
                <a:gd name="T41" fmla="*/ 82 h 95"/>
                <a:gd name="T42" fmla="*/ 60 w 91"/>
                <a:gd name="T43" fmla="*/ 84 h 95"/>
                <a:gd name="T44" fmla="*/ 66 w 91"/>
                <a:gd name="T45" fmla="*/ 87 h 95"/>
                <a:gd name="T46" fmla="*/ 76 w 91"/>
                <a:gd name="T47" fmla="*/ 90 h 95"/>
                <a:gd name="T48" fmla="*/ 84 w 91"/>
                <a:gd name="T49" fmla="*/ 94 h 95"/>
                <a:gd name="T50" fmla="*/ 77 w 91"/>
                <a:gd name="T51" fmla="*/ 85 h 95"/>
                <a:gd name="T52" fmla="*/ 78 w 91"/>
                <a:gd name="T53" fmla="*/ 73 h 95"/>
                <a:gd name="T54" fmla="*/ 80 w 91"/>
                <a:gd name="T55" fmla="*/ 70 h 95"/>
                <a:gd name="T56" fmla="*/ 84 w 91"/>
                <a:gd name="T57" fmla="*/ 63 h 95"/>
                <a:gd name="T58" fmla="*/ 81 w 91"/>
                <a:gd name="T59" fmla="*/ 55 h 95"/>
                <a:gd name="T60" fmla="*/ 81 w 91"/>
                <a:gd name="T61" fmla="*/ 45 h 95"/>
                <a:gd name="T62" fmla="*/ 83 w 91"/>
                <a:gd name="T63" fmla="*/ 28 h 95"/>
                <a:gd name="T64" fmla="*/ 90 w 91"/>
                <a:gd name="T65" fmla="*/ 18 h 95"/>
                <a:gd name="T66" fmla="*/ 90 w 91"/>
                <a:gd name="T67" fmla="*/ 1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1" h="95">
                  <a:moveTo>
                    <a:pt x="90" y="15"/>
                  </a:moveTo>
                  <a:cubicBezTo>
                    <a:pt x="89" y="14"/>
                    <a:pt x="89" y="12"/>
                    <a:pt x="89" y="10"/>
                  </a:cubicBezTo>
                  <a:cubicBezTo>
                    <a:pt x="89" y="9"/>
                    <a:pt x="87" y="8"/>
                    <a:pt x="86" y="7"/>
                  </a:cubicBezTo>
                  <a:cubicBezTo>
                    <a:pt x="86" y="6"/>
                    <a:pt x="84" y="4"/>
                    <a:pt x="83" y="4"/>
                  </a:cubicBezTo>
                  <a:cubicBezTo>
                    <a:pt x="82" y="4"/>
                    <a:pt x="82" y="6"/>
                    <a:pt x="80" y="5"/>
                  </a:cubicBezTo>
                  <a:cubicBezTo>
                    <a:pt x="78" y="4"/>
                    <a:pt x="79" y="5"/>
                    <a:pt x="77" y="6"/>
                  </a:cubicBezTo>
                  <a:cubicBezTo>
                    <a:pt x="77" y="6"/>
                    <a:pt x="75" y="5"/>
                    <a:pt x="75" y="4"/>
                  </a:cubicBezTo>
                  <a:cubicBezTo>
                    <a:pt x="74" y="3"/>
                    <a:pt x="73" y="2"/>
                    <a:pt x="72" y="1"/>
                  </a:cubicBezTo>
                  <a:cubicBezTo>
                    <a:pt x="71" y="0"/>
                    <a:pt x="70" y="2"/>
                    <a:pt x="69" y="2"/>
                  </a:cubicBezTo>
                  <a:cubicBezTo>
                    <a:pt x="68" y="3"/>
                    <a:pt x="66" y="2"/>
                    <a:pt x="65" y="1"/>
                  </a:cubicBezTo>
                  <a:cubicBezTo>
                    <a:pt x="63" y="0"/>
                    <a:pt x="63" y="1"/>
                    <a:pt x="61" y="2"/>
                  </a:cubicBezTo>
                  <a:cubicBezTo>
                    <a:pt x="60" y="3"/>
                    <a:pt x="58" y="2"/>
                    <a:pt x="57" y="2"/>
                  </a:cubicBezTo>
                  <a:cubicBezTo>
                    <a:pt x="56" y="3"/>
                    <a:pt x="53" y="3"/>
                    <a:pt x="52" y="3"/>
                  </a:cubicBezTo>
                  <a:cubicBezTo>
                    <a:pt x="49" y="1"/>
                    <a:pt x="51" y="6"/>
                    <a:pt x="48" y="6"/>
                  </a:cubicBezTo>
                  <a:cubicBezTo>
                    <a:pt x="46" y="7"/>
                    <a:pt x="42" y="6"/>
                    <a:pt x="40" y="5"/>
                  </a:cubicBezTo>
                  <a:cubicBezTo>
                    <a:pt x="38" y="4"/>
                    <a:pt x="37" y="2"/>
                    <a:pt x="35" y="2"/>
                  </a:cubicBezTo>
                  <a:cubicBezTo>
                    <a:pt x="34" y="1"/>
                    <a:pt x="32" y="3"/>
                    <a:pt x="31" y="4"/>
                  </a:cubicBezTo>
                  <a:cubicBezTo>
                    <a:pt x="29" y="6"/>
                    <a:pt x="31" y="9"/>
                    <a:pt x="30" y="12"/>
                  </a:cubicBezTo>
                  <a:cubicBezTo>
                    <a:pt x="27" y="17"/>
                    <a:pt x="27" y="23"/>
                    <a:pt x="24" y="27"/>
                  </a:cubicBezTo>
                  <a:cubicBezTo>
                    <a:pt x="22" y="30"/>
                    <a:pt x="21" y="32"/>
                    <a:pt x="19" y="35"/>
                  </a:cubicBezTo>
                  <a:cubicBezTo>
                    <a:pt x="18" y="37"/>
                    <a:pt x="18" y="39"/>
                    <a:pt x="18" y="41"/>
                  </a:cubicBezTo>
                  <a:cubicBezTo>
                    <a:pt x="18" y="44"/>
                    <a:pt x="19" y="46"/>
                    <a:pt x="17" y="48"/>
                  </a:cubicBezTo>
                  <a:cubicBezTo>
                    <a:pt x="16" y="48"/>
                    <a:pt x="11" y="51"/>
                    <a:pt x="11" y="51"/>
                  </a:cubicBezTo>
                  <a:cubicBezTo>
                    <a:pt x="10" y="51"/>
                    <a:pt x="12" y="48"/>
                    <a:pt x="10" y="49"/>
                  </a:cubicBezTo>
                  <a:cubicBezTo>
                    <a:pt x="7" y="51"/>
                    <a:pt x="7" y="53"/>
                    <a:pt x="5" y="50"/>
                  </a:cubicBezTo>
                  <a:cubicBezTo>
                    <a:pt x="4" y="51"/>
                    <a:pt x="2" y="53"/>
                    <a:pt x="2" y="55"/>
                  </a:cubicBezTo>
                  <a:cubicBezTo>
                    <a:pt x="2" y="55"/>
                    <a:pt x="2" y="56"/>
                    <a:pt x="1" y="56"/>
                  </a:cubicBezTo>
                  <a:cubicBezTo>
                    <a:pt x="0" y="57"/>
                    <a:pt x="1" y="58"/>
                    <a:pt x="1" y="59"/>
                  </a:cubicBezTo>
                  <a:cubicBezTo>
                    <a:pt x="5" y="56"/>
                    <a:pt x="8" y="57"/>
                    <a:pt x="13" y="57"/>
                  </a:cubicBezTo>
                  <a:cubicBezTo>
                    <a:pt x="15" y="57"/>
                    <a:pt x="16" y="57"/>
                    <a:pt x="18" y="57"/>
                  </a:cubicBezTo>
                  <a:cubicBezTo>
                    <a:pt x="20" y="57"/>
                    <a:pt x="21" y="60"/>
                    <a:pt x="22" y="62"/>
                  </a:cubicBezTo>
                  <a:cubicBezTo>
                    <a:pt x="23" y="64"/>
                    <a:pt x="24" y="67"/>
                    <a:pt x="26" y="68"/>
                  </a:cubicBezTo>
                  <a:cubicBezTo>
                    <a:pt x="27" y="69"/>
                    <a:pt x="31" y="68"/>
                    <a:pt x="33" y="67"/>
                  </a:cubicBezTo>
                  <a:cubicBezTo>
                    <a:pt x="34" y="67"/>
                    <a:pt x="34" y="64"/>
                    <a:pt x="35" y="63"/>
                  </a:cubicBezTo>
                  <a:cubicBezTo>
                    <a:pt x="35" y="61"/>
                    <a:pt x="38" y="62"/>
                    <a:pt x="39" y="62"/>
                  </a:cubicBezTo>
                  <a:cubicBezTo>
                    <a:pt x="39" y="64"/>
                    <a:pt x="39" y="64"/>
                    <a:pt x="41" y="64"/>
                  </a:cubicBezTo>
                  <a:cubicBezTo>
                    <a:pt x="42" y="64"/>
                    <a:pt x="45" y="63"/>
                    <a:pt x="45" y="65"/>
                  </a:cubicBezTo>
                  <a:cubicBezTo>
                    <a:pt x="45" y="67"/>
                    <a:pt x="46" y="68"/>
                    <a:pt x="46" y="70"/>
                  </a:cubicBezTo>
                  <a:cubicBezTo>
                    <a:pt x="46" y="71"/>
                    <a:pt x="46" y="72"/>
                    <a:pt x="45" y="74"/>
                  </a:cubicBezTo>
                  <a:cubicBezTo>
                    <a:pt x="45" y="75"/>
                    <a:pt x="46" y="77"/>
                    <a:pt x="47" y="78"/>
                  </a:cubicBezTo>
                  <a:cubicBezTo>
                    <a:pt x="48" y="79"/>
                    <a:pt x="47" y="81"/>
                    <a:pt x="47" y="82"/>
                  </a:cubicBezTo>
                  <a:cubicBezTo>
                    <a:pt x="47" y="85"/>
                    <a:pt x="52" y="82"/>
                    <a:pt x="53" y="82"/>
                  </a:cubicBezTo>
                  <a:cubicBezTo>
                    <a:pt x="55" y="82"/>
                    <a:pt x="56" y="82"/>
                    <a:pt x="57" y="83"/>
                  </a:cubicBezTo>
                  <a:cubicBezTo>
                    <a:pt x="59" y="85"/>
                    <a:pt x="58" y="84"/>
                    <a:pt x="60" y="84"/>
                  </a:cubicBezTo>
                  <a:cubicBezTo>
                    <a:pt x="62" y="84"/>
                    <a:pt x="62" y="85"/>
                    <a:pt x="63" y="86"/>
                  </a:cubicBezTo>
                  <a:cubicBezTo>
                    <a:pt x="64" y="86"/>
                    <a:pt x="65" y="87"/>
                    <a:pt x="66" y="87"/>
                  </a:cubicBezTo>
                  <a:cubicBezTo>
                    <a:pt x="69" y="88"/>
                    <a:pt x="70" y="88"/>
                    <a:pt x="71" y="85"/>
                  </a:cubicBezTo>
                  <a:cubicBezTo>
                    <a:pt x="72" y="88"/>
                    <a:pt x="73" y="89"/>
                    <a:pt x="76" y="90"/>
                  </a:cubicBezTo>
                  <a:cubicBezTo>
                    <a:pt x="78" y="91"/>
                    <a:pt x="78" y="94"/>
                    <a:pt x="80" y="95"/>
                  </a:cubicBezTo>
                  <a:cubicBezTo>
                    <a:pt x="80" y="95"/>
                    <a:pt x="84" y="94"/>
                    <a:pt x="84" y="94"/>
                  </a:cubicBezTo>
                  <a:cubicBezTo>
                    <a:pt x="84" y="92"/>
                    <a:pt x="85" y="88"/>
                    <a:pt x="83" y="89"/>
                  </a:cubicBezTo>
                  <a:cubicBezTo>
                    <a:pt x="80" y="90"/>
                    <a:pt x="78" y="88"/>
                    <a:pt x="77" y="85"/>
                  </a:cubicBezTo>
                  <a:cubicBezTo>
                    <a:pt x="77" y="83"/>
                    <a:pt x="79" y="80"/>
                    <a:pt x="78" y="77"/>
                  </a:cubicBezTo>
                  <a:cubicBezTo>
                    <a:pt x="78" y="76"/>
                    <a:pt x="77" y="74"/>
                    <a:pt x="78" y="73"/>
                  </a:cubicBezTo>
                  <a:cubicBezTo>
                    <a:pt x="78" y="73"/>
                    <a:pt x="78" y="72"/>
                    <a:pt x="79" y="72"/>
                  </a:cubicBezTo>
                  <a:cubicBezTo>
                    <a:pt x="80" y="72"/>
                    <a:pt x="79" y="70"/>
                    <a:pt x="80" y="70"/>
                  </a:cubicBezTo>
                  <a:cubicBezTo>
                    <a:pt x="81" y="68"/>
                    <a:pt x="86" y="68"/>
                    <a:pt x="87" y="68"/>
                  </a:cubicBezTo>
                  <a:cubicBezTo>
                    <a:pt x="85" y="67"/>
                    <a:pt x="86" y="64"/>
                    <a:pt x="84" y="63"/>
                  </a:cubicBezTo>
                  <a:cubicBezTo>
                    <a:pt x="83" y="62"/>
                    <a:pt x="82" y="61"/>
                    <a:pt x="82" y="60"/>
                  </a:cubicBezTo>
                  <a:cubicBezTo>
                    <a:pt x="82" y="58"/>
                    <a:pt x="82" y="56"/>
                    <a:pt x="81" y="55"/>
                  </a:cubicBezTo>
                  <a:cubicBezTo>
                    <a:pt x="81" y="53"/>
                    <a:pt x="80" y="52"/>
                    <a:pt x="80" y="50"/>
                  </a:cubicBezTo>
                  <a:cubicBezTo>
                    <a:pt x="80" y="49"/>
                    <a:pt x="80" y="44"/>
                    <a:pt x="81" y="45"/>
                  </a:cubicBezTo>
                  <a:cubicBezTo>
                    <a:pt x="80" y="41"/>
                    <a:pt x="80" y="39"/>
                    <a:pt x="82" y="35"/>
                  </a:cubicBezTo>
                  <a:cubicBezTo>
                    <a:pt x="83" y="32"/>
                    <a:pt x="83" y="31"/>
                    <a:pt x="83" y="28"/>
                  </a:cubicBezTo>
                  <a:cubicBezTo>
                    <a:pt x="83" y="25"/>
                    <a:pt x="85" y="23"/>
                    <a:pt x="87" y="21"/>
                  </a:cubicBezTo>
                  <a:cubicBezTo>
                    <a:pt x="88" y="20"/>
                    <a:pt x="89" y="19"/>
                    <a:pt x="90" y="18"/>
                  </a:cubicBezTo>
                  <a:cubicBezTo>
                    <a:pt x="91" y="17"/>
                    <a:pt x="91" y="17"/>
                    <a:pt x="90" y="15"/>
                  </a:cubicBezTo>
                  <a:cubicBezTo>
                    <a:pt x="89" y="15"/>
                    <a:pt x="91" y="16"/>
                    <a:pt x="90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92" name="Freeform 734">
              <a:extLst>
                <a:ext uri="{FF2B5EF4-FFF2-40B4-BE49-F238E27FC236}">
                  <a16:creationId xmlns:a16="http://schemas.microsoft.com/office/drawing/2014/main" id="{063A194F-36CE-BF47-9DF0-A457B26EB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54333" y="9307030"/>
              <a:ext cx="525479" cy="589329"/>
            </a:xfrm>
            <a:custGeom>
              <a:avLst/>
              <a:gdLst>
                <a:gd name="T0" fmla="*/ 51 w 56"/>
                <a:gd name="T1" fmla="*/ 27 h 63"/>
                <a:gd name="T2" fmla="*/ 48 w 56"/>
                <a:gd name="T3" fmla="*/ 26 h 63"/>
                <a:gd name="T4" fmla="*/ 47 w 56"/>
                <a:gd name="T5" fmla="*/ 21 h 63"/>
                <a:gd name="T6" fmla="*/ 46 w 56"/>
                <a:gd name="T7" fmla="*/ 12 h 63"/>
                <a:gd name="T8" fmla="*/ 46 w 56"/>
                <a:gd name="T9" fmla="*/ 8 h 63"/>
                <a:gd name="T10" fmla="*/ 43 w 56"/>
                <a:gd name="T11" fmla="*/ 8 h 63"/>
                <a:gd name="T12" fmla="*/ 40 w 56"/>
                <a:gd name="T13" fmla="*/ 6 h 63"/>
                <a:gd name="T14" fmla="*/ 35 w 56"/>
                <a:gd name="T15" fmla="*/ 8 h 63"/>
                <a:gd name="T16" fmla="*/ 34 w 56"/>
                <a:gd name="T17" fmla="*/ 11 h 63"/>
                <a:gd name="T18" fmla="*/ 29 w 56"/>
                <a:gd name="T19" fmla="*/ 12 h 63"/>
                <a:gd name="T20" fmla="*/ 18 w 56"/>
                <a:gd name="T21" fmla="*/ 1 h 63"/>
                <a:gd name="T22" fmla="*/ 3 w 56"/>
                <a:gd name="T23" fmla="*/ 2 h 63"/>
                <a:gd name="T24" fmla="*/ 6 w 56"/>
                <a:gd name="T25" fmla="*/ 12 h 63"/>
                <a:gd name="T26" fmla="*/ 6 w 56"/>
                <a:gd name="T27" fmla="*/ 16 h 63"/>
                <a:gd name="T28" fmla="*/ 6 w 56"/>
                <a:gd name="T29" fmla="*/ 20 h 63"/>
                <a:gd name="T30" fmla="*/ 8 w 56"/>
                <a:gd name="T31" fmla="*/ 33 h 63"/>
                <a:gd name="T32" fmla="*/ 3 w 56"/>
                <a:gd name="T33" fmla="*/ 41 h 63"/>
                <a:gd name="T34" fmla="*/ 0 w 56"/>
                <a:gd name="T35" fmla="*/ 50 h 63"/>
                <a:gd name="T36" fmla="*/ 0 w 56"/>
                <a:gd name="T37" fmla="*/ 55 h 63"/>
                <a:gd name="T38" fmla="*/ 0 w 56"/>
                <a:gd name="T39" fmla="*/ 59 h 63"/>
                <a:gd name="T40" fmla="*/ 3 w 56"/>
                <a:gd name="T41" fmla="*/ 59 h 63"/>
                <a:gd name="T42" fmla="*/ 8 w 56"/>
                <a:gd name="T43" fmla="*/ 58 h 63"/>
                <a:gd name="T44" fmla="*/ 9 w 56"/>
                <a:gd name="T45" fmla="*/ 59 h 63"/>
                <a:gd name="T46" fmla="*/ 16 w 56"/>
                <a:gd name="T47" fmla="*/ 59 h 63"/>
                <a:gd name="T48" fmla="*/ 25 w 56"/>
                <a:gd name="T49" fmla="*/ 59 h 63"/>
                <a:gd name="T50" fmla="*/ 30 w 56"/>
                <a:gd name="T51" fmla="*/ 59 h 63"/>
                <a:gd name="T52" fmla="*/ 39 w 56"/>
                <a:gd name="T53" fmla="*/ 62 h 63"/>
                <a:gd name="T54" fmla="*/ 53 w 56"/>
                <a:gd name="T55" fmla="*/ 60 h 63"/>
                <a:gd name="T56" fmla="*/ 46 w 56"/>
                <a:gd name="T57" fmla="*/ 51 h 63"/>
                <a:gd name="T58" fmla="*/ 46 w 56"/>
                <a:gd name="T59" fmla="*/ 37 h 63"/>
                <a:gd name="T60" fmla="*/ 56 w 56"/>
                <a:gd name="T61" fmla="*/ 35 h 63"/>
                <a:gd name="T62" fmla="*/ 56 w 56"/>
                <a:gd name="T63" fmla="*/ 27 h 63"/>
                <a:gd name="T64" fmla="*/ 51 w 56"/>
                <a:gd name="T65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6" h="63">
                  <a:moveTo>
                    <a:pt x="51" y="27"/>
                  </a:moveTo>
                  <a:cubicBezTo>
                    <a:pt x="49" y="27"/>
                    <a:pt x="48" y="28"/>
                    <a:pt x="48" y="26"/>
                  </a:cubicBezTo>
                  <a:cubicBezTo>
                    <a:pt x="48" y="24"/>
                    <a:pt x="48" y="23"/>
                    <a:pt x="47" y="21"/>
                  </a:cubicBezTo>
                  <a:cubicBezTo>
                    <a:pt x="45" y="18"/>
                    <a:pt x="48" y="15"/>
                    <a:pt x="46" y="12"/>
                  </a:cubicBezTo>
                  <a:cubicBezTo>
                    <a:pt x="46" y="11"/>
                    <a:pt x="46" y="8"/>
                    <a:pt x="46" y="8"/>
                  </a:cubicBezTo>
                  <a:cubicBezTo>
                    <a:pt x="46" y="8"/>
                    <a:pt x="43" y="8"/>
                    <a:pt x="43" y="8"/>
                  </a:cubicBezTo>
                  <a:cubicBezTo>
                    <a:pt x="40" y="8"/>
                    <a:pt x="40" y="9"/>
                    <a:pt x="40" y="6"/>
                  </a:cubicBezTo>
                  <a:cubicBezTo>
                    <a:pt x="37" y="6"/>
                    <a:pt x="36" y="5"/>
                    <a:pt x="35" y="8"/>
                  </a:cubicBezTo>
                  <a:cubicBezTo>
                    <a:pt x="35" y="8"/>
                    <a:pt x="35" y="11"/>
                    <a:pt x="34" y="11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2" y="13"/>
                    <a:pt x="24" y="1"/>
                    <a:pt x="18" y="1"/>
                  </a:cubicBezTo>
                  <a:cubicBezTo>
                    <a:pt x="13" y="1"/>
                    <a:pt x="7" y="0"/>
                    <a:pt x="3" y="2"/>
                  </a:cubicBezTo>
                  <a:cubicBezTo>
                    <a:pt x="1" y="4"/>
                    <a:pt x="6" y="10"/>
                    <a:pt x="6" y="12"/>
                  </a:cubicBezTo>
                  <a:cubicBezTo>
                    <a:pt x="7" y="13"/>
                    <a:pt x="7" y="15"/>
                    <a:pt x="6" y="16"/>
                  </a:cubicBezTo>
                  <a:cubicBezTo>
                    <a:pt x="4" y="17"/>
                    <a:pt x="6" y="19"/>
                    <a:pt x="6" y="20"/>
                  </a:cubicBezTo>
                  <a:cubicBezTo>
                    <a:pt x="9" y="24"/>
                    <a:pt x="11" y="29"/>
                    <a:pt x="8" y="33"/>
                  </a:cubicBezTo>
                  <a:cubicBezTo>
                    <a:pt x="6" y="36"/>
                    <a:pt x="4" y="38"/>
                    <a:pt x="3" y="41"/>
                  </a:cubicBezTo>
                  <a:cubicBezTo>
                    <a:pt x="2" y="44"/>
                    <a:pt x="1" y="47"/>
                    <a:pt x="0" y="50"/>
                  </a:cubicBezTo>
                  <a:cubicBezTo>
                    <a:pt x="0" y="52"/>
                    <a:pt x="0" y="54"/>
                    <a:pt x="0" y="55"/>
                  </a:cubicBezTo>
                  <a:cubicBezTo>
                    <a:pt x="0" y="56"/>
                    <a:pt x="0" y="58"/>
                    <a:pt x="0" y="59"/>
                  </a:cubicBezTo>
                  <a:cubicBezTo>
                    <a:pt x="1" y="59"/>
                    <a:pt x="2" y="59"/>
                    <a:pt x="3" y="59"/>
                  </a:cubicBezTo>
                  <a:cubicBezTo>
                    <a:pt x="5" y="59"/>
                    <a:pt x="5" y="56"/>
                    <a:pt x="8" y="58"/>
                  </a:cubicBezTo>
                  <a:cubicBezTo>
                    <a:pt x="8" y="58"/>
                    <a:pt x="9" y="59"/>
                    <a:pt x="9" y="59"/>
                  </a:cubicBezTo>
                  <a:cubicBezTo>
                    <a:pt x="12" y="59"/>
                    <a:pt x="14" y="59"/>
                    <a:pt x="16" y="59"/>
                  </a:cubicBezTo>
                  <a:cubicBezTo>
                    <a:pt x="19" y="59"/>
                    <a:pt x="22" y="59"/>
                    <a:pt x="25" y="59"/>
                  </a:cubicBezTo>
                  <a:cubicBezTo>
                    <a:pt x="26" y="59"/>
                    <a:pt x="29" y="59"/>
                    <a:pt x="30" y="59"/>
                  </a:cubicBezTo>
                  <a:cubicBezTo>
                    <a:pt x="32" y="63"/>
                    <a:pt x="36" y="62"/>
                    <a:pt x="39" y="62"/>
                  </a:cubicBezTo>
                  <a:cubicBezTo>
                    <a:pt x="44" y="62"/>
                    <a:pt x="48" y="61"/>
                    <a:pt x="53" y="60"/>
                  </a:cubicBezTo>
                  <a:cubicBezTo>
                    <a:pt x="50" y="57"/>
                    <a:pt x="46" y="55"/>
                    <a:pt x="46" y="51"/>
                  </a:cubicBezTo>
                  <a:cubicBezTo>
                    <a:pt x="46" y="46"/>
                    <a:pt x="46" y="41"/>
                    <a:pt x="46" y="37"/>
                  </a:cubicBezTo>
                  <a:cubicBezTo>
                    <a:pt x="46" y="36"/>
                    <a:pt x="56" y="38"/>
                    <a:pt x="56" y="35"/>
                  </a:cubicBezTo>
                  <a:cubicBezTo>
                    <a:pt x="56" y="33"/>
                    <a:pt x="56" y="30"/>
                    <a:pt x="56" y="27"/>
                  </a:cubicBezTo>
                  <a:cubicBezTo>
                    <a:pt x="56" y="24"/>
                    <a:pt x="53" y="27"/>
                    <a:pt x="51" y="2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93" name="Freeform 735">
              <a:extLst>
                <a:ext uri="{FF2B5EF4-FFF2-40B4-BE49-F238E27FC236}">
                  <a16:creationId xmlns:a16="http://schemas.microsoft.com/office/drawing/2014/main" id="{37B9E320-B25A-134B-AFDF-7ECF0E3D2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1915" y="9867685"/>
              <a:ext cx="429938" cy="449163"/>
            </a:xfrm>
            <a:custGeom>
              <a:avLst/>
              <a:gdLst>
                <a:gd name="T0" fmla="*/ 25 w 46"/>
                <a:gd name="T1" fmla="*/ 2 h 48"/>
                <a:gd name="T2" fmla="*/ 21 w 46"/>
                <a:gd name="T3" fmla="*/ 3 h 48"/>
                <a:gd name="T4" fmla="*/ 18 w 46"/>
                <a:gd name="T5" fmla="*/ 4 h 48"/>
                <a:gd name="T6" fmla="*/ 6 w 46"/>
                <a:gd name="T7" fmla="*/ 4 h 48"/>
                <a:gd name="T8" fmla="*/ 6 w 46"/>
                <a:gd name="T9" fmla="*/ 18 h 48"/>
                <a:gd name="T10" fmla="*/ 6 w 46"/>
                <a:gd name="T11" fmla="*/ 23 h 48"/>
                <a:gd name="T12" fmla="*/ 1 w 46"/>
                <a:gd name="T13" fmla="*/ 24 h 48"/>
                <a:gd name="T14" fmla="*/ 1 w 46"/>
                <a:gd name="T15" fmla="*/ 31 h 48"/>
                <a:gd name="T16" fmla="*/ 1 w 46"/>
                <a:gd name="T17" fmla="*/ 38 h 48"/>
                <a:gd name="T18" fmla="*/ 4 w 46"/>
                <a:gd name="T19" fmla="*/ 47 h 48"/>
                <a:gd name="T20" fmla="*/ 8 w 46"/>
                <a:gd name="T21" fmla="*/ 48 h 48"/>
                <a:gd name="T22" fmla="*/ 13 w 46"/>
                <a:gd name="T23" fmla="*/ 44 h 48"/>
                <a:gd name="T24" fmla="*/ 19 w 46"/>
                <a:gd name="T25" fmla="*/ 41 h 48"/>
                <a:gd name="T26" fmla="*/ 29 w 46"/>
                <a:gd name="T27" fmla="*/ 39 h 48"/>
                <a:gd name="T28" fmla="*/ 31 w 46"/>
                <a:gd name="T29" fmla="*/ 37 h 48"/>
                <a:gd name="T30" fmla="*/ 34 w 46"/>
                <a:gd name="T31" fmla="*/ 34 h 48"/>
                <a:gd name="T32" fmla="*/ 43 w 46"/>
                <a:gd name="T33" fmla="*/ 26 h 48"/>
                <a:gd name="T34" fmla="*/ 44 w 46"/>
                <a:gd name="T35" fmla="*/ 22 h 48"/>
                <a:gd name="T36" fmla="*/ 40 w 46"/>
                <a:gd name="T37" fmla="*/ 21 h 48"/>
                <a:gd name="T38" fmla="*/ 38 w 46"/>
                <a:gd name="T39" fmla="*/ 17 h 48"/>
                <a:gd name="T40" fmla="*/ 39 w 46"/>
                <a:gd name="T41" fmla="*/ 15 h 48"/>
                <a:gd name="T42" fmla="*/ 36 w 46"/>
                <a:gd name="T43" fmla="*/ 14 h 48"/>
                <a:gd name="T44" fmla="*/ 36 w 46"/>
                <a:gd name="T45" fmla="*/ 13 h 48"/>
                <a:gd name="T46" fmla="*/ 34 w 46"/>
                <a:gd name="T47" fmla="*/ 12 h 48"/>
                <a:gd name="T48" fmla="*/ 30 w 46"/>
                <a:gd name="T49" fmla="*/ 7 h 48"/>
                <a:gd name="T50" fmla="*/ 25 w 46"/>
                <a:gd name="T51" fmla="*/ 2 h 48"/>
                <a:gd name="T52" fmla="*/ 25 w 46"/>
                <a:gd name="T53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6" h="48">
                  <a:moveTo>
                    <a:pt x="25" y="2"/>
                  </a:moveTo>
                  <a:cubicBezTo>
                    <a:pt x="24" y="3"/>
                    <a:pt x="22" y="3"/>
                    <a:pt x="21" y="3"/>
                  </a:cubicBezTo>
                  <a:cubicBezTo>
                    <a:pt x="19" y="3"/>
                    <a:pt x="20" y="6"/>
                    <a:pt x="18" y="4"/>
                  </a:cubicBezTo>
                  <a:cubicBezTo>
                    <a:pt x="15" y="0"/>
                    <a:pt x="10" y="5"/>
                    <a:pt x="6" y="4"/>
                  </a:cubicBezTo>
                  <a:cubicBezTo>
                    <a:pt x="6" y="9"/>
                    <a:pt x="6" y="14"/>
                    <a:pt x="6" y="18"/>
                  </a:cubicBezTo>
                  <a:cubicBezTo>
                    <a:pt x="6" y="19"/>
                    <a:pt x="7" y="23"/>
                    <a:pt x="6" y="23"/>
                  </a:cubicBezTo>
                  <a:cubicBezTo>
                    <a:pt x="5" y="24"/>
                    <a:pt x="1" y="22"/>
                    <a:pt x="1" y="24"/>
                  </a:cubicBezTo>
                  <a:cubicBezTo>
                    <a:pt x="1" y="26"/>
                    <a:pt x="1" y="29"/>
                    <a:pt x="1" y="31"/>
                  </a:cubicBezTo>
                  <a:cubicBezTo>
                    <a:pt x="1" y="33"/>
                    <a:pt x="0" y="36"/>
                    <a:pt x="1" y="38"/>
                  </a:cubicBezTo>
                  <a:cubicBezTo>
                    <a:pt x="5" y="39"/>
                    <a:pt x="6" y="44"/>
                    <a:pt x="4" y="47"/>
                  </a:cubicBezTo>
                  <a:cubicBezTo>
                    <a:pt x="4" y="48"/>
                    <a:pt x="8" y="48"/>
                    <a:pt x="8" y="48"/>
                  </a:cubicBezTo>
                  <a:cubicBezTo>
                    <a:pt x="10" y="48"/>
                    <a:pt x="11" y="46"/>
                    <a:pt x="13" y="44"/>
                  </a:cubicBezTo>
                  <a:cubicBezTo>
                    <a:pt x="15" y="42"/>
                    <a:pt x="15" y="39"/>
                    <a:pt x="19" y="41"/>
                  </a:cubicBezTo>
                  <a:cubicBezTo>
                    <a:pt x="23" y="43"/>
                    <a:pt x="27" y="44"/>
                    <a:pt x="29" y="39"/>
                  </a:cubicBezTo>
                  <a:cubicBezTo>
                    <a:pt x="29" y="38"/>
                    <a:pt x="29" y="37"/>
                    <a:pt x="31" y="37"/>
                  </a:cubicBezTo>
                  <a:cubicBezTo>
                    <a:pt x="33" y="37"/>
                    <a:pt x="34" y="35"/>
                    <a:pt x="34" y="34"/>
                  </a:cubicBezTo>
                  <a:cubicBezTo>
                    <a:pt x="36" y="31"/>
                    <a:pt x="40" y="28"/>
                    <a:pt x="43" y="26"/>
                  </a:cubicBezTo>
                  <a:cubicBezTo>
                    <a:pt x="45" y="25"/>
                    <a:pt x="46" y="24"/>
                    <a:pt x="44" y="22"/>
                  </a:cubicBezTo>
                  <a:cubicBezTo>
                    <a:pt x="43" y="21"/>
                    <a:pt x="40" y="22"/>
                    <a:pt x="40" y="21"/>
                  </a:cubicBezTo>
                  <a:cubicBezTo>
                    <a:pt x="39" y="20"/>
                    <a:pt x="38" y="19"/>
                    <a:pt x="38" y="17"/>
                  </a:cubicBezTo>
                  <a:cubicBezTo>
                    <a:pt x="38" y="17"/>
                    <a:pt x="39" y="16"/>
                    <a:pt x="39" y="15"/>
                  </a:cubicBezTo>
                  <a:cubicBezTo>
                    <a:pt x="38" y="15"/>
                    <a:pt x="37" y="15"/>
                    <a:pt x="36" y="14"/>
                  </a:cubicBezTo>
                  <a:cubicBezTo>
                    <a:pt x="36" y="14"/>
                    <a:pt x="37" y="13"/>
                    <a:pt x="36" y="13"/>
                  </a:cubicBezTo>
                  <a:cubicBezTo>
                    <a:pt x="35" y="13"/>
                    <a:pt x="35" y="12"/>
                    <a:pt x="34" y="12"/>
                  </a:cubicBezTo>
                  <a:cubicBezTo>
                    <a:pt x="32" y="11"/>
                    <a:pt x="31" y="10"/>
                    <a:pt x="30" y="7"/>
                  </a:cubicBezTo>
                  <a:cubicBezTo>
                    <a:pt x="30" y="6"/>
                    <a:pt x="27" y="2"/>
                    <a:pt x="25" y="2"/>
                  </a:cubicBezTo>
                  <a:cubicBezTo>
                    <a:pt x="25" y="2"/>
                    <a:pt x="26" y="2"/>
                    <a:pt x="2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94" name="Freeform 736">
              <a:extLst>
                <a:ext uri="{FF2B5EF4-FFF2-40B4-BE49-F238E27FC236}">
                  <a16:creationId xmlns:a16="http://schemas.microsoft.com/office/drawing/2014/main" id="{4F77B5CE-C2F5-C24C-BA24-0C27F7B68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24398" y="9775302"/>
              <a:ext cx="366243" cy="324926"/>
            </a:xfrm>
            <a:custGeom>
              <a:avLst/>
              <a:gdLst>
                <a:gd name="T0" fmla="*/ 39 w 39"/>
                <a:gd name="T1" fmla="*/ 22 h 35"/>
                <a:gd name="T2" fmla="*/ 38 w 39"/>
                <a:gd name="T3" fmla="*/ 18 h 35"/>
                <a:gd name="T4" fmla="*/ 39 w 39"/>
                <a:gd name="T5" fmla="*/ 14 h 35"/>
                <a:gd name="T6" fmla="*/ 38 w 39"/>
                <a:gd name="T7" fmla="*/ 7 h 35"/>
                <a:gd name="T8" fmla="*/ 27 w 39"/>
                <a:gd name="T9" fmla="*/ 2 h 35"/>
                <a:gd name="T10" fmla="*/ 24 w 39"/>
                <a:gd name="T11" fmla="*/ 0 h 35"/>
                <a:gd name="T12" fmla="*/ 19 w 39"/>
                <a:gd name="T13" fmla="*/ 3 h 35"/>
                <a:gd name="T14" fmla="*/ 13 w 39"/>
                <a:gd name="T15" fmla="*/ 7 h 35"/>
                <a:gd name="T16" fmla="*/ 9 w 39"/>
                <a:gd name="T17" fmla="*/ 12 h 35"/>
                <a:gd name="T18" fmla="*/ 2 w 39"/>
                <a:gd name="T19" fmla="*/ 12 h 35"/>
                <a:gd name="T20" fmla="*/ 5 w 39"/>
                <a:gd name="T21" fmla="*/ 16 h 35"/>
                <a:gd name="T22" fmla="*/ 8 w 39"/>
                <a:gd name="T23" fmla="*/ 21 h 35"/>
                <a:gd name="T24" fmla="*/ 11 w 39"/>
                <a:gd name="T25" fmla="*/ 23 h 35"/>
                <a:gd name="T26" fmla="*/ 11 w 39"/>
                <a:gd name="T27" fmla="*/ 24 h 35"/>
                <a:gd name="T28" fmla="*/ 14 w 39"/>
                <a:gd name="T29" fmla="*/ 25 h 35"/>
                <a:gd name="T30" fmla="*/ 13 w 39"/>
                <a:gd name="T31" fmla="*/ 28 h 35"/>
                <a:gd name="T32" fmla="*/ 15 w 39"/>
                <a:gd name="T33" fmla="*/ 31 h 35"/>
                <a:gd name="T34" fmla="*/ 20 w 39"/>
                <a:gd name="T35" fmla="*/ 34 h 35"/>
                <a:gd name="T36" fmla="*/ 25 w 39"/>
                <a:gd name="T37" fmla="*/ 35 h 35"/>
                <a:gd name="T38" fmla="*/ 27 w 39"/>
                <a:gd name="T39" fmla="*/ 35 h 35"/>
                <a:gd name="T40" fmla="*/ 34 w 39"/>
                <a:gd name="T41" fmla="*/ 31 h 35"/>
                <a:gd name="T42" fmla="*/ 36 w 39"/>
                <a:gd name="T43" fmla="*/ 27 h 35"/>
                <a:gd name="T44" fmla="*/ 39 w 39"/>
                <a:gd name="T45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9" h="35">
                  <a:moveTo>
                    <a:pt x="39" y="22"/>
                  </a:moveTo>
                  <a:cubicBezTo>
                    <a:pt x="39" y="21"/>
                    <a:pt x="38" y="19"/>
                    <a:pt x="38" y="18"/>
                  </a:cubicBezTo>
                  <a:cubicBezTo>
                    <a:pt x="38" y="16"/>
                    <a:pt x="39" y="15"/>
                    <a:pt x="39" y="14"/>
                  </a:cubicBezTo>
                  <a:cubicBezTo>
                    <a:pt x="39" y="11"/>
                    <a:pt x="39" y="9"/>
                    <a:pt x="38" y="7"/>
                  </a:cubicBezTo>
                  <a:cubicBezTo>
                    <a:pt x="38" y="4"/>
                    <a:pt x="29" y="2"/>
                    <a:pt x="27" y="2"/>
                  </a:cubicBezTo>
                  <a:cubicBezTo>
                    <a:pt x="27" y="0"/>
                    <a:pt x="27" y="0"/>
                    <a:pt x="24" y="0"/>
                  </a:cubicBezTo>
                  <a:cubicBezTo>
                    <a:pt x="21" y="0"/>
                    <a:pt x="21" y="1"/>
                    <a:pt x="19" y="3"/>
                  </a:cubicBezTo>
                  <a:cubicBezTo>
                    <a:pt x="18" y="5"/>
                    <a:pt x="15" y="6"/>
                    <a:pt x="13" y="7"/>
                  </a:cubicBezTo>
                  <a:cubicBezTo>
                    <a:pt x="12" y="9"/>
                    <a:pt x="11" y="12"/>
                    <a:pt x="9" y="12"/>
                  </a:cubicBezTo>
                  <a:cubicBezTo>
                    <a:pt x="7" y="12"/>
                    <a:pt x="5" y="11"/>
                    <a:pt x="2" y="12"/>
                  </a:cubicBezTo>
                  <a:cubicBezTo>
                    <a:pt x="0" y="13"/>
                    <a:pt x="4" y="15"/>
                    <a:pt x="5" y="16"/>
                  </a:cubicBezTo>
                  <a:cubicBezTo>
                    <a:pt x="6" y="18"/>
                    <a:pt x="6" y="20"/>
                    <a:pt x="8" y="21"/>
                  </a:cubicBezTo>
                  <a:cubicBezTo>
                    <a:pt x="9" y="22"/>
                    <a:pt x="10" y="23"/>
                    <a:pt x="11" y="23"/>
                  </a:cubicBezTo>
                  <a:cubicBezTo>
                    <a:pt x="12" y="23"/>
                    <a:pt x="11" y="24"/>
                    <a:pt x="11" y="24"/>
                  </a:cubicBezTo>
                  <a:cubicBezTo>
                    <a:pt x="12" y="24"/>
                    <a:pt x="13" y="25"/>
                    <a:pt x="14" y="25"/>
                  </a:cubicBezTo>
                  <a:cubicBezTo>
                    <a:pt x="14" y="26"/>
                    <a:pt x="13" y="27"/>
                    <a:pt x="13" y="28"/>
                  </a:cubicBezTo>
                  <a:cubicBezTo>
                    <a:pt x="13" y="29"/>
                    <a:pt x="14" y="31"/>
                    <a:pt x="15" y="31"/>
                  </a:cubicBezTo>
                  <a:cubicBezTo>
                    <a:pt x="18" y="31"/>
                    <a:pt x="19" y="31"/>
                    <a:pt x="20" y="34"/>
                  </a:cubicBezTo>
                  <a:cubicBezTo>
                    <a:pt x="21" y="35"/>
                    <a:pt x="23" y="34"/>
                    <a:pt x="25" y="35"/>
                  </a:cubicBezTo>
                  <a:cubicBezTo>
                    <a:pt x="26" y="35"/>
                    <a:pt x="26" y="35"/>
                    <a:pt x="27" y="35"/>
                  </a:cubicBezTo>
                  <a:cubicBezTo>
                    <a:pt x="31" y="35"/>
                    <a:pt x="32" y="34"/>
                    <a:pt x="34" y="31"/>
                  </a:cubicBezTo>
                  <a:cubicBezTo>
                    <a:pt x="35" y="30"/>
                    <a:pt x="36" y="28"/>
                    <a:pt x="36" y="27"/>
                  </a:cubicBezTo>
                  <a:cubicBezTo>
                    <a:pt x="37" y="25"/>
                    <a:pt x="39" y="24"/>
                    <a:pt x="39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95" name="Freeform 737">
              <a:extLst>
                <a:ext uri="{FF2B5EF4-FFF2-40B4-BE49-F238E27FC236}">
                  <a16:creationId xmlns:a16="http://schemas.microsoft.com/office/drawing/2014/main" id="{52BC9386-37F7-AF4D-972A-7AAEB617A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69621" y="10259505"/>
              <a:ext cx="92356" cy="105124"/>
            </a:xfrm>
            <a:custGeom>
              <a:avLst/>
              <a:gdLst>
                <a:gd name="T0" fmla="*/ 5 w 10"/>
                <a:gd name="T1" fmla="*/ 1 h 11"/>
                <a:gd name="T2" fmla="*/ 7 w 10"/>
                <a:gd name="T3" fmla="*/ 9 h 11"/>
                <a:gd name="T4" fmla="*/ 5 w 10"/>
                <a:gd name="T5" fmla="*/ 1 h 11"/>
                <a:gd name="T6" fmla="*/ 5 w 10"/>
                <a:gd name="T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1">
                  <a:moveTo>
                    <a:pt x="5" y="1"/>
                  </a:moveTo>
                  <a:cubicBezTo>
                    <a:pt x="0" y="2"/>
                    <a:pt x="3" y="11"/>
                    <a:pt x="7" y="9"/>
                  </a:cubicBezTo>
                  <a:cubicBezTo>
                    <a:pt x="10" y="8"/>
                    <a:pt x="9" y="0"/>
                    <a:pt x="5" y="1"/>
                  </a:cubicBezTo>
                  <a:cubicBezTo>
                    <a:pt x="3" y="1"/>
                    <a:pt x="6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96" name="Freeform 738">
              <a:extLst>
                <a:ext uri="{FF2B5EF4-FFF2-40B4-BE49-F238E27FC236}">
                  <a16:creationId xmlns:a16="http://schemas.microsoft.com/office/drawing/2014/main" id="{E31812EC-0D44-204C-856B-3D17FB90A9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442232" y="10090673"/>
              <a:ext cx="738853" cy="646665"/>
            </a:xfrm>
            <a:custGeom>
              <a:avLst/>
              <a:gdLst>
                <a:gd name="T0" fmla="*/ 74 w 79"/>
                <a:gd name="T1" fmla="*/ 27 h 69"/>
                <a:gd name="T2" fmla="*/ 69 w 79"/>
                <a:gd name="T3" fmla="*/ 22 h 69"/>
                <a:gd name="T4" fmla="*/ 72 w 79"/>
                <a:gd name="T5" fmla="*/ 19 h 69"/>
                <a:gd name="T6" fmla="*/ 75 w 79"/>
                <a:gd name="T7" fmla="*/ 20 h 69"/>
                <a:gd name="T8" fmla="*/ 75 w 79"/>
                <a:gd name="T9" fmla="*/ 11 h 69"/>
                <a:gd name="T10" fmla="*/ 73 w 79"/>
                <a:gd name="T11" fmla="*/ 7 h 69"/>
                <a:gd name="T12" fmla="*/ 72 w 79"/>
                <a:gd name="T13" fmla="*/ 1 h 69"/>
                <a:gd name="T14" fmla="*/ 66 w 79"/>
                <a:gd name="T15" fmla="*/ 1 h 69"/>
                <a:gd name="T16" fmla="*/ 60 w 79"/>
                <a:gd name="T17" fmla="*/ 2 h 69"/>
                <a:gd name="T18" fmla="*/ 55 w 79"/>
                <a:gd name="T19" fmla="*/ 5 h 69"/>
                <a:gd name="T20" fmla="*/ 51 w 79"/>
                <a:gd name="T21" fmla="*/ 8 h 69"/>
                <a:gd name="T22" fmla="*/ 49 w 79"/>
                <a:gd name="T23" fmla="*/ 12 h 69"/>
                <a:gd name="T24" fmla="*/ 45 w 79"/>
                <a:gd name="T25" fmla="*/ 14 h 69"/>
                <a:gd name="T26" fmla="*/ 44 w 79"/>
                <a:gd name="T27" fmla="*/ 17 h 69"/>
                <a:gd name="T28" fmla="*/ 34 w 79"/>
                <a:gd name="T29" fmla="*/ 17 h 69"/>
                <a:gd name="T30" fmla="*/ 28 w 79"/>
                <a:gd name="T31" fmla="*/ 21 h 69"/>
                <a:gd name="T32" fmla="*/ 24 w 79"/>
                <a:gd name="T33" fmla="*/ 24 h 69"/>
                <a:gd name="T34" fmla="*/ 20 w 79"/>
                <a:gd name="T35" fmla="*/ 23 h 69"/>
                <a:gd name="T36" fmla="*/ 17 w 79"/>
                <a:gd name="T37" fmla="*/ 14 h 69"/>
                <a:gd name="T38" fmla="*/ 17 w 79"/>
                <a:gd name="T39" fmla="*/ 29 h 69"/>
                <a:gd name="T40" fmla="*/ 17 w 79"/>
                <a:gd name="T41" fmla="*/ 33 h 69"/>
                <a:gd name="T42" fmla="*/ 9 w 79"/>
                <a:gd name="T43" fmla="*/ 35 h 69"/>
                <a:gd name="T44" fmla="*/ 6 w 79"/>
                <a:gd name="T45" fmla="*/ 34 h 69"/>
                <a:gd name="T46" fmla="*/ 2 w 79"/>
                <a:gd name="T47" fmla="*/ 33 h 69"/>
                <a:gd name="T48" fmla="*/ 3 w 79"/>
                <a:gd name="T49" fmla="*/ 40 h 69"/>
                <a:gd name="T50" fmla="*/ 5 w 79"/>
                <a:gd name="T51" fmla="*/ 45 h 69"/>
                <a:gd name="T52" fmla="*/ 9 w 79"/>
                <a:gd name="T53" fmla="*/ 56 h 69"/>
                <a:gd name="T54" fmla="*/ 8 w 79"/>
                <a:gd name="T55" fmla="*/ 60 h 69"/>
                <a:gd name="T56" fmla="*/ 9 w 79"/>
                <a:gd name="T57" fmla="*/ 62 h 69"/>
                <a:gd name="T58" fmla="*/ 10 w 79"/>
                <a:gd name="T59" fmla="*/ 66 h 69"/>
                <a:gd name="T60" fmla="*/ 11 w 79"/>
                <a:gd name="T61" fmla="*/ 64 h 69"/>
                <a:gd name="T62" fmla="*/ 15 w 79"/>
                <a:gd name="T63" fmla="*/ 68 h 69"/>
                <a:gd name="T64" fmla="*/ 21 w 79"/>
                <a:gd name="T65" fmla="*/ 66 h 69"/>
                <a:gd name="T66" fmla="*/ 26 w 79"/>
                <a:gd name="T67" fmla="*/ 65 h 69"/>
                <a:gd name="T68" fmla="*/ 31 w 79"/>
                <a:gd name="T69" fmla="*/ 64 h 69"/>
                <a:gd name="T70" fmla="*/ 38 w 79"/>
                <a:gd name="T71" fmla="*/ 64 h 69"/>
                <a:gd name="T72" fmla="*/ 39 w 79"/>
                <a:gd name="T73" fmla="*/ 64 h 69"/>
                <a:gd name="T74" fmla="*/ 41 w 79"/>
                <a:gd name="T75" fmla="*/ 63 h 69"/>
                <a:gd name="T76" fmla="*/ 42 w 79"/>
                <a:gd name="T77" fmla="*/ 62 h 69"/>
                <a:gd name="T78" fmla="*/ 44 w 79"/>
                <a:gd name="T79" fmla="*/ 65 h 69"/>
                <a:gd name="T80" fmla="*/ 46 w 79"/>
                <a:gd name="T81" fmla="*/ 62 h 69"/>
                <a:gd name="T82" fmla="*/ 57 w 79"/>
                <a:gd name="T83" fmla="*/ 56 h 69"/>
                <a:gd name="T84" fmla="*/ 65 w 79"/>
                <a:gd name="T85" fmla="*/ 48 h 69"/>
                <a:gd name="T86" fmla="*/ 72 w 79"/>
                <a:gd name="T87" fmla="*/ 37 h 69"/>
                <a:gd name="T88" fmla="*/ 77 w 79"/>
                <a:gd name="T89" fmla="*/ 33 h 69"/>
                <a:gd name="T90" fmla="*/ 79 w 79"/>
                <a:gd name="T91" fmla="*/ 25 h 69"/>
                <a:gd name="T92" fmla="*/ 76 w 79"/>
                <a:gd name="T93" fmla="*/ 25 h 69"/>
                <a:gd name="T94" fmla="*/ 74 w 79"/>
                <a:gd name="T95" fmla="*/ 27 h 69"/>
                <a:gd name="T96" fmla="*/ 62 w 79"/>
                <a:gd name="T97" fmla="*/ 39 h 69"/>
                <a:gd name="T98" fmla="*/ 61 w 79"/>
                <a:gd name="T99" fmla="*/ 41 h 69"/>
                <a:gd name="T100" fmla="*/ 57 w 79"/>
                <a:gd name="T101" fmla="*/ 43 h 69"/>
                <a:gd name="T102" fmla="*/ 55 w 79"/>
                <a:gd name="T103" fmla="*/ 44 h 69"/>
                <a:gd name="T104" fmla="*/ 52 w 79"/>
                <a:gd name="T105" fmla="*/ 41 h 69"/>
                <a:gd name="T106" fmla="*/ 56 w 79"/>
                <a:gd name="T107" fmla="*/ 35 h 69"/>
                <a:gd name="T108" fmla="*/ 60 w 79"/>
                <a:gd name="T109" fmla="*/ 35 h 69"/>
                <a:gd name="T110" fmla="*/ 62 w 79"/>
                <a:gd name="T111" fmla="*/ 39 h 69"/>
                <a:gd name="T112" fmla="*/ 62 w 79"/>
                <a:gd name="T113" fmla="*/ 3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9" h="69">
                  <a:moveTo>
                    <a:pt x="74" y="27"/>
                  </a:moveTo>
                  <a:cubicBezTo>
                    <a:pt x="71" y="27"/>
                    <a:pt x="68" y="24"/>
                    <a:pt x="69" y="22"/>
                  </a:cubicBezTo>
                  <a:cubicBezTo>
                    <a:pt x="69" y="20"/>
                    <a:pt x="71" y="19"/>
                    <a:pt x="72" y="19"/>
                  </a:cubicBezTo>
                  <a:cubicBezTo>
                    <a:pt x="73" y="19"/>
                    <a:pt x="74" y="20"/>
                    <a:pt x="75" y="20"/>
                  </a:cubicBezTo>
                  <a:cubicBezTo>
                    <a:pt x="75" y="17"/>
                    <a:pt x="76" y="14"/>
                    <a:pt x="75" y="11"/>
                  </a:cubicBezTo>
                  <a:cubicBezTo>
                    <a:pt x="74" y="10"/>
                    <a:pt x="73" y="8"/>
                    <a:pt x="73" y="7"/>
                  </a:cubicBezTo>
                  <a:cubicBezTo>
                    <a:pt x="72" y="5"/>
                    <a:pt x="72" y="3"/>
                    <a:pt x="72" y="1"/>
                  </a:cubicBezTo>
                  <a:cubicBezTo>
                    <a:pt x="70" y="2"/>
                    <a:pt x="67" y="1"/>
                    <a:pt x="66" y="1"/>
                  </a:cubicBezTo>
                  <a:cubicBezTo>
                    <a:pt x="63" y="0"/>
                    <a:pt x="61" y="0"/>
                    <a:pt x="60" y="2"/>
                  </a:cubicBezTo>
                  <a:cubicBezTo>
                    <a:pt x="58" y="3"/>
                    <a:pt x="56" y="3"/>
                    <a:pt x="55" y="5"/>
                  </a:cubicBezTo>
                  <a:cubicBezTo>
                    <a:pt x="54" y="6"/>
                    <a:pt x="52" y="7"/>
                    <a:pt x="51" y="8"/>
                  </a:cubicBezTo>
                  <a:cubicBezTo>
                    <a:pt x="50" y="9"/>
                    <a:pt x="50" y="11"/>
                    <a:pt x="49" y="12"/>
                  </a:cubicBezTo>
                  <a:cubicBezTo>
                    <a:pt x="48" y="14"/>
                    <a:pt x="46" y="12"/>
                    <a:pt x="45" y="14"/>
                  </a:cubicBezTo>
                  <a:cubicBezTo>
                    <a:pt x="44" y="15"/>
                    <a:pt x="45" y="16"/>
                    <a:pt x="44" y="17"/>
                  </a:cubicBezTo>
                  <a:cubicBezTo>
                    <a:pt x="42" y="21"/>
                    <a:pt x="37" y="18"/>
                    <a:pt x="34" y="17"/>
                  </a:cubicBezTo>
                  <a:cubicBezTo>
                    <a:pt x="31" y="15"/>
                    <a:pt x="30" y="19"/>
                    <a:pt x="28" y="21"/>
                  </a:cubicBezTo>
                  <a:cubicBezTo>
                    <a:pt x="27" y="22"/>
                    <a:pt x="26" y="24"/>
                    <a:pt x="24" y="24"/>
                  </a:cubicBezTo>
                  <a:cubicBezTo>
                    <a:pt x="24" y="24"/>
                    <a:pt x="20" y="24"/>
                    <a:pt x="20" y="23"/>
                  </a:cubicBezTo>
                  <a:cubicBezTo>
                    <a:pt x="22" y="20"/>
                    <a:pt x="21" y="15"/>
                    <a:pt x="17" y="14"/>
                  </a:cubicBezTo>
                  <a:cubicBezTo>
                    <a:pt x="17" y="19"/>
                    <a:pt x="17" y="24"/>
                    <a:pt x="17" y="29"/>
                  </a:cubicBezTo>
                  <a:cubicBezTo>
                    <a:pt x="17" y="29"/>
                    <a:pt x="18" y="32"/>
                    <a:pt x="17" y="33"/>
                  </a:cubicBezTo>
                  <a:cubicBezTo>
                    <a:pt x="14" y="35"/>
                    <a:pt x="13" y="36"/>
                    <a:pt x="9" y="35"/>
                  </a:cubicBezTo>
                  <a:cubicBezTo>
                    <a:pt x="8" y="35"/>
                    <a:pt x="7" y="35"/>
                    <a:pt x="6" y="34"/>
                  </a:cubicBezTo>
                  <a:cubicBezTo>
                    <a:pt x="5" y="32"/>
                    <a:pt x="4" y="31"/>
                    <a:pt x="2" y="33"/>
                  </a:cubicBezTo>
                  <a:cubicBezTo>
                    <a:pt x="0" y="35"/>
                    <a:pt x="2" y="38"/>
                    <a:pt x="3" y="40"/>
                  </a:cubicBezTo>
                  <a:cubicBezTo>
                    <a:pt x="4" y="41"/>
                    <a:pt x="5" y="43"/>
                    <a:pt x="5" y="45"/>
                  </a:cubicBezTo>
                  <a:cubicBezTo>
                    <a:pt x="7" y="49"/>
                    <a:pt x="11" y="51"/>
                    <a:pt x="9" y="56"/>
                  </a:cubicBezTo>
                  <a:cubicBezTo>
                    <a:pt x="8" y="58"/>
                    <a:pt x="7" y="58"/>
                    <a:pt x="8" y="60"/>
                  </a:cubicBezTo>
                  <a:cubicBezTo>
                    <a:pt x="9" y="61"/>
                    <a:pt x="9" y="62"/>
                    <a:pt x="9" y="62"/>
                  </a:cubicBezTo>
                  <a:cubicBezTo>
                    <a:pt x="10" y="63"/>
                    <a:pt x="9" y="65"/>
                    <a:pt x="10" y="66"/>
                  </a:cubicBezTo>
                  <a:cubicBezTo>
                    <a:pt x="10" y="66"/>
                    <a:pt x="10" y="64"/>
                    <a:pt x="11" y="64"/>
                  </a:cubicBezTo>
                  <a:cubicBezTo>
                    <a:pt x="11" y="64"/>
                    <a:pt x="14" y="67"/>
                    <a:pt x="15" y="68"/>
                  </a:cubicBezTo>
                  <a:cubicBezTo>
                    <a:pt x="17" y="69"/>
                    <a:pt x="19" y="66"/>
                    <a:pt x="21" y="66"/>
                  </a:cubicBezTo>
                  <a:cubicBezTo>
                    <a:pt x="23" y="65"/>
                    <a:pt x="25" y="67"/>
                    <a:pt x="26" y="65"/>
                  </a:cubicBezTo>
                  <a:cubicBezTo>
                    <a:pt x="28" y="64"/>
                    <a:pt x="29" y="64"/>
                    <a:pt x="31" y="64"/>
                  </a:cubicBezTo>
                  <a:cubicBezTo>
                    <a:pt x="33" y="64"/>
                    <a:pt x="35" y="64"/>
                    <a:pt x="38" y="64"/>
                  </a:cubicBezTo>
                  <a:cubicBezTo>
                    <a:pt x="38" y="64"/>
                    <a:pt x="39" y="64"/>
                    <a:pt x="39" y="64"/>
                  </a:cubicBezTo>
                  <a:cubicBezTo>
                    <a:pt x="40" y="64"/>
                    <a:pt x="40" y="63"/>
                    <a:pt x="41" y="63"/>
                  </a:cubicBezTo>
                  <a:cubicBezTo>
                    <a:pt x="41" y="63"/>
                    <a:pt x="41" y="62"/>
                    <a:pt x="42" y="62"/>
                  </a:cubicBezTo>
                  <a:cubicBezTo>
                    <a:pt x="42" y="63"/>
                    <a:pt x="42" y="65"/>
                    <a:pt x="44" y="65"/>
                  </a:cubicBezTo>
                  <a:cubicBezTo>
                    <a:pt x="44" y="65"/>
                    <a:pt x="43" y="61"/>
                    <a:pt x="46" y="62"/>
                  </a:cubicBezTo>
                  <a:cubicBezTo>
                    <a:pt x="50" y="63"/>
                    <a:pt x="54" y="59"/>
                    <a:pt x="57" y="56"/>
                  </a:cubicBezTo>
                  <a:cubicBezTo>
                    <a:pt x="60" y="54"/>
                    <a:pt x="62" y="51"/>
                    <a:pt x="65" y="48"/>
                  </a:cubicBezTo>
                  <a:cubicBezTo>
                    <a:pt x="68" y="45"/>
                    <a:pt x="69" y="41"/>
                    <a:pt x="72" y="37"/>
                  </a:cubicBezTo>
                  <a:cubicBezTo>
                    <a:pt x="73" y="36"/>
                    <a:pt x="76" y="35"/>
                    <a:pt x="77" y="33"/>
                  </a:cubicBezTo>
                  <a:cubicBezTo>
                    <a:pt x="78" y="31"/>
                    <a:pt x="79" y="27"/>
                    <a:pt x="79" y="25"/>
                  </a:cubicBezTo>
                  <a:cubicBezTo>
                    <a:pt x="78" y="25"/>
                    <a:pt x="77" y="25"/>
                    <a:pt x="76" y="25"/>
                  </a:cubicBezTo>
                  <a:cubicBezTo>
                    <a:pt x="75" y="25"/>
                    <a:pt x="75" y="27"/>
                    <a:pt x="74" y="27"/>
                  </a:cubicBezTo>
                  <a:close/>
                  <a:moveTo>
                    <a:pt x="62" y="39"/>
                  </a:moveTo>
                  <a:cubicBezTo>
                    <a:pt x="61" y="39"/>
                    <a:pt x="61" y="41"/>
                    <a:pt x="61" y="41"/>
                  </a:cubicBezTo>
                  <a:cubicBezTo>
                    <a:pt x="60" y="43"/>
                    <a:pt x="58" y="42"/>
                    <a:pt x="57" y="43"/>
                  </a:cubicBezTo>
                  <a:cubicBezTo>
                    <a:pt x="56" y="43"/>
                    <a:pt x="56" y="44"/>
                    <a:pt x="55" y="44"/>
                  </a:cubicBezTo>
                  <a:cubicBezTo>
                    <a:pt x="53" y="44"/>
                    <a:pt x="52" y="42"/>
                    <a:pt x="52" y="41"/>
                  </a:cubicBezTo>
                  <a:cubicBezTo>
                    <a:pt x="51" y="39"/>
                    <a:pt x="54" y="36"/>
                    <a:pt x="56" y="35"/>
                  </a:cubicBezTo>
                  <a:cubicBezTo>
                    <a:pt x="57" y="34"/>
                    <a:pt x="59" y="34"/>
                    <a:pt x="60" y="35"/>
                  </a:cubicBezTo>
                  <a:cubicBezTo>
                    <a:pt x="61" y="36"/>
                    <a:pt x="64" y="38"/>
                    <a:pt x="62" y="39"/>
                  </a:cubicBezTo>
                  <a:cubicBezTo>
                    <a:pt x="61" y="39"/>
                    <a:pt x="63" y="38"/>
                    <a:pt x="62" y="39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97" name="Freeform 739">
              <a:extLst>
                <a:ext uri="{FF2B5EF4-FFF2-40B4-BE49-F238E27FC236}">
                  <a16:creationId xmlns:a16="http://schemas.microsoft.com/office/drawing/2014/main" id="{28E79B67-7DD3-B74C-8578-E692DE33F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19938" y="10399671"/>
              <a:ext cx="121018" cy="124237"/>
            </a:xfrm>
            <a:custGeom>
              <a:avLst/>
              <a:gdLst>
                <a:gd name="T0" fmla="*/ 11 w 13"/>
                <a:gd name="T1" fmla="*/ 4 h 13"/>
                <a:gd name="T2" fmla="*/ 3 w 13"/>
                <a:gd name="T3" fmla="*/ 3 h 13"/>
                <a:gd name="T4" fmla="*/ 2 w 13"/>
                <a:gd name="T5" fmla="*/ 9 h 13"/>
                <a:gd name="T6" fmla="*/ 7 w 13"/>
                <a:gd name="T7" fmla="*/ 9 h 13"/>
                <a:gd name="T8" fmla="*/ 11 w 13"/>
                <a:gd name="T9" fmla="*/ 4 h 13"/>
                <a:gd name="T10" fmla="*/ 11 w 13"/>
                <a:gd name="T11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3">
                  <a:moveTo>
                    <a:pt x="11" y="4"/>
                  </a:moveTo>
                  <a:cubicBezTo>
                    <a:pt x="9" y="2"/>
                    <a:pt x="5" y="0"/>
                    <a:pt x="3" y="3"/>
                  </a:cubicBezTo>
                  <a:cubicBezTo>
                    <a:pt x="1" y="5"/>
                    <a:pt x="0" y="7"/>
                    <a:pt x="2" y="9"/>
                  </a:cubicBezTo>
                  <a:cubicBezTo>
                    <a:pt x="4" y="13"/>
                    <a:pt x="5" y="9"/>
                    <a:pt x="7" y="9"/>
                  </a:cubicBezTo>
                  <a:cubicBezTo>
                    <a:pt x="10" y="9"/>
                    <a:pt x="13" y="5"/>
                    <a:pt x="11" y="4"/>
                  </a:cubicBezTo>
                  <a:cubicBezTo>
                    <a:pt x="10" y="3"/>
                    <a:pt x="12" y="4"/>
                    <a:pt x="1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98" name="Freeform 740">
              <a:extLst>
                <a:ext uri="{FF2B5EF4-FFF2-40B4-BE49-F238E27FC236}">
                  <a16:creationId xmlns:a16="http://schemas.microsoft.com/office/drawing/2014/main" id="{819A4F56-F0E4-094C-B23C-444701F0F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63888" y="9240129"/>
              <a:ext cx="47770" cy="76452"/>
            </a:xfrm>
            <a:custGeom>
              <a:avLst/>
              <a:gdLst>
                <a:gd name="T0" fmla="*/ 2 w 5"/>
                <a:gd name="T1" fmla="*/ 5 h 8"/>
                <a:gd name="T2" fmla="*/ 5 w 5"/>
                <a:gd name="T3" fmla="*/ 1 h 8"/>
                <a:gd name="T4" fmla="*/ 1 w 5"/>
                <a:gd name="T5" fmla="*/ 3 h 8"/>
                <a:gd name="T6" fmla="*/ 0 w 5"/>
                <a:gd name="T7" fmla="*/ 8 h 8"/>
                <a:gd name="T8" fmla="*/ 2 w 5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2" y="5"/>
                  </a:moveTo>
                  <a:cubicBezTo>
                    <a:pt x="2" y="4"/>
                    <a:pt x="4" y="2"/>
                    <a:pt x="5" y="1"/>
                  </a:cubicBezTo>
                  <a:cubicBezTo>
                    <a:pt x="4" y="0"/>
                    <a:pt x="2" y="2"/>
                    <a:pt x="1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2" y="7"/>
                    <a:pt x="2" y="6"/>
                    <a:pt x="2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499" name="Freeform 741">
              <a:extLst>
                <a:ext uri="{FF2B5EF4-FFF2-40B4-BE49-F238E27FC236}">
                  <a16:creationId xmlns:a16="http://schemas.microsoft.com/office/drawing/2014/main" id="{8633C7B4-F2FD-D347-B8A0-F0DD49934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9300" y="8857867"/>
              <a:ext cx="324842" cy="420492"/>
            </a:xfrm>
            <a:custGeom>
              <a:avLst/>
              <a:gdLst>
                <a:gd name="T0" fmla="*/ 11 w 35"/>
                <a:gd name="T1" fmla="*/ 44 h 45"/>
                <a:gd name="T2" fmla="*/ 15 w 35"/>
                <a:gd name="T3" fmla="*/ 41 h 45"/>
                <a:gd name="T4" fmla="*/ 16 w 35"/>
                <a:gd name="T5" fmla="*/ 43 h 45"/>
                <a:gd name="T6" fmla="*/ 23 w 35"/>
                <a:gd name="T7" fmla="*/ 37 h 45"/>
                <a:gd name="T8" fmla="*/ 25 w 35"/>
                <a:gd name="T9" fmla="*/ 26 h 45"/>
                <a:gd name="T10" fmla="*/ 31 w 35"/>
                <a:gd name="T11" fmla="*/ 16 h 45"/>
                <a:gd name="T12" fmla="*/ 33 w 35"/>
                <a:gd name="T13" fmla="*/ 8 h 45"/>
                <a:gd name="T14" fmla="*/ 35 w 35"/>
                <a:gd name="T15" fmla="*/ 2 h 45"/>
                <a:gd name="T16" fmla="*/ 29 w 35"/>
                <a:gd name="T17" fmla="*/ 1 h 45"/>
                <a:gd name="T18" fmla="*/ 26 w 35"/>
                <a:gd name="T19" fmla="*/ 2 h 45"/>
                <a:gd name="T20" fmla="*/ 25 w 35"/>
                <a:gd name="T21" fmla="*/ 6 h 45"/>
                <a:gd name="T22" fmla="*/ 20 w 35"/>
                <a:gd name="T23" fmla="*/ 10 h 45"/>
                <a:gd name="T24" fmla="*/ 10 w 35"/>
                <a:gd name="T25" fmla="*/ 8 h 45"/>
                <a:gd name="T26" fmla="*/ 13 w 35"/>
                <a:gd name="T27" fmla="*/ 13 h 45"/>
                <a:gd name="T28" fmla="*/ 14 w 35"/>
                <a:gd name="T29" fmla="*/ 19 h 45"/>
                <a:gd name="T30" fmla="*/ 15 w 35"/>
                <a:gd name="T31" fmla="*/ 22 h 45"/>
                <a:gd name="T32" fmla="*/ 16 w 35"/>
                <a:gd name="T33" fmla="*/ 25 h 45"/>
                <a:gd name="T34" fmla="*/ 15 w 35"/>
                <a:gd name="T35" fmla="*/ 32 h 45"/>
                <a:gd name="T36" fmla="*/ 13 w 35"/>
                <a:gd name="T37" fmla="*/ 31 h 45"/>
                <a:gd name="T38" fmla="*/ 10 w 35"/>
                <a:gd name="T39" fmla="*/ 32 h 45"/>
                <a:gd name="T40" fmla="*/ 8 w 35"/>
                <a:gd name="T41" fmla="*/ 29 h 45"/>
                <a:gd name="T42" fmla="*/ 6 w 35"/>
                <a:gd name="T43" fmla="*/ 32 h 45"/>
                <a:gd name="T44" fmla="*/ 4 w 35"/>
                <a:gd name="T45" fmla="*/ 32 h 45"/>
                <a:gd name="T46" fmla="*/ 3 w 35"/>
                <a:gd name="T47" fmla="*/ 35 h 45"/>
                <a:gd name="T48" fmla="*/ 0 w 35"/>
                <a:gd name="T49" fmla="*/ 39 h 45"/>
                <a:gd name="T50" fmla="*/ 5 w 35"/>
                <a:gd name="T51" fmla="*/ 45 h 45"/>
                <a:gd name="T52" fmla="*/ 8 w 35"/>
                <a:gd name="T53" fmla="*/ 42 h 45"/>
                <a:gd name="T54" fmla="*/ 11 w 35"/>
                <a:gd name="T55" fmla="*/ 44 h 45"/>
                <a:gd name="T56" fmla="*/ 11 w 35"/>
                <a:gd name="T57" fmla="*/ 4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5">
                  <a:moveTo>
                    <a:pt x="11" y="44"/>
                  </a:moveTo>
                  <a:cubicBezTo>
                    <a:pt x="12" y="44"/>
                    <a:pt x="14" y="42"/>
                    <a:pt x="15" y="41"/>
                  </a:cubicBezTo>
                  <a:cubicBezTo>
                    <a:pt x="17" y="40"/>
                    <a:pt x="15" y="43"/>
                    <a:pt x="16" y="43"/>
                  </a:cubicBezTo>
                  <a:cubicBezTo>
                    <a:pt x="16" y="43"/>
                    <a:pt x="23" y="39"/>
                    <a:pt x="23" y="37"/>
                  </a:cubicBezTo>
                  <a:cubicBezTo>
                    <a:pt x="23" y="33"/>
                    <a:pt x="23" y="29"/>
                    <a:pt x="25" y="26"/>
                  </a:cubicBezTo>
                  <a:cubicBezTo>
                    <a:pt x="27" y="22"/>
                    <a:pt x="30" y="19"/>
                    <a:pt x="31" y="16"/>
                  </a:cubicBezTo>
                  <a:cubicBezTo>
                    <a:pt x="32" y="13"/>
                    <a:pt x="32" y="11"/>
                    <a:pt x="33" y="8"/>
                  </a:cubicBezTo>
                  <a:cubicBezTo>
                    <a:pt x="33" y="6"/>
                    <a:pt x="35" y="4"/>
                    <a:pt x="35" y="2"/>
                  </a:cubicBezTo>
                  <a:cubicBezTo>
                    <a:pt x="33" y="2"/>
                    <a:pt x="31" y="0"/>
                    <a:pt x="29" y="1"/>
                  </a:cubicBezTo>
                  <a:cubicBezTo>
                    <a:pt x="28" y="1"/>
                    <a:pt x="26" y="1"/>
                    <a:pt x="26" y="2"/>
                  </a:cubicBezTo>
                  <a:cubicBezTo>
                    <a:pt x="25" y="4"/>
                    <a:pt x="25" y="5"/>
                    <a:pt x="25" y="6"/>
                  </a:cubicBezTo>
                  <a:cubicBezTo>
                    <a:pt x="24" y="9"/>
                    <a:pt x="23" y="10"/>
                    <a:pt x="20" y="10"/>
                  </a:cubicBezTo>
                  <a:cubicBezTo>
                    <a:pt x="17" y="9"/>
                    <a:pt x="13" y="8"/>
                    <a:pt x="10" y="8"/>
                  </a:cubicBezTo>
                  <a:cubicBezTo>
                    <a:pt x="10" y="10"/>
                    <a:pt x="9" y="14"/>
                    <a:pt x="13" y="13"/>
                  </a:cubicBezTo>
                  <a:cubicBezTo>
                    <a:pt x="17" y="11"/>
                    <a:pt x="14" y="17"/>
                    <a:pt x="14" y="19"/>
                  </a:cubicBezTo>
                  <a:cubicBezTo>
                    <a:pt x="14" y="20"/>
                    <a:pt x="14" y="21"/>
                    <a:pt x="15" y="22"/>
                  </a:cubicBezTo>
                  <a:cubicBezTo>
                    <a:pt x="16" y="23"/>
                    <a:pt x="16" y="24"/>
                    <a:pt x="16" y="25"/>
                  </a:cubicBezTo>
                  <a:cubicBezTo>
                    <a:pt x="16" y="27"/>
                    <a:pt x="16" y="30"/>
                    <a:pt x="15" y="32"/>
                  </a:cubicBezTo>
                  <a:cubicBezTo>
                    <a:pt x="15" y="33"/>
                    <a:pt x="13" y="31"/>
                    <a:pt x="13" y="31"/>
                  </a:cubicBezTo>
                  <a:cubicBezTo>
                    <a:pt x="11" y="31"/>
                    <a:pt x="11" y="33"/>
                    <a:pt x="10" y="32"/>
                  </a:cubicBezTo>
                  <a:cubicBezTo>
                    <a:pt x="10" y="31"/>
                    <a:pt x="9" y="30"/>
                    <a:pt x="8" y="29"/>
                  </a:cubicBezTo>
                  <a:cubicBezTo>
                    <a:pt x="7" y="29"/>
                    <a:pt x="7" y="31"/>
                    <a:pt x="6" y="32"/>
                  </a:cubicBezTo>
                  <a:cubicBezTo>
                    <a:pt x="6" y="32"/>
                    <a:pt x="4" y="32"/>
                    <a:pt x="4" y="32"/>
                  </a:cubicBezTo>
                  <a:cubicBezTo>
                    <a:pt x="2" y="32"/>
                    <a:pt x="3" y="34"/>
                    <a:pt x="3" y="35"/>
                  </a:cubicBezTo>
                  <a:cubicBezTo>
                    <a:pt x="4" y="38"/>
                    <a:pt x="3" y="37"/>
                    <a:pt x="0" y="39"/>
                  </a:cubicBezTo>
                  <a:cubicBezTo>
                    <a:pt x="2" y="41"/>
                    <a:pt x="4" y="42"/>
                    <a:pt x="5" y="45"/>
                  </a:cubicBezTo>
                  <a:cubicBezTo>
                    <a:pt x="6" y="44"/>
                    <a:pt x="7" y="43"/>
                    <a:pt x="8" y="42"/>
                  </a:cubicBezTo>
                  <a:cubicBezTo>
                    <a:pt x="10" y="41"/>
                    <a:pt x="10" y="43"/>
                    <a:pt x="11" y="44"/>
                  </a:cubicBezTo>
                  <a:cubicBezTo>
                    <a:pt x="12" y="44"/>
                    <a:pt x="10" y="43"/>
                    <a:pt x="11" y="4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500" name="Freeform 742">
              <a:extLst>
                <a:ext uri="{FF2B5EF4-FFF2-40B4-BE49-F238E27FC236}">
                  <a16:creationId xmlns:a16="http://schemas.microsoft.com/office/drawing/2014/main" id="{1EEB5345-03B3-7F44-A583-20EBBE0E7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59429" y="8520197"/>
              <a:ext cx="595542" cy="420492"/>
            </a:xfrm>
            <a:custGeom>
              <a:avLst/>
              <a:gdLst>
                <a:gd name="T0" fmla="*/ 12 w 64"/>
                <a:gd name="T1" fmla="*/ 37 h 45"/>
                <a:gd name="T2" fmla="*/ 17 w 64"/>
                <a:gd name="T3" fmla="*/ 37 h 45"/>
                <a:gd name="T4" fmla="*/ 20 w 64"/>
                <a:gd name="T5" fmla="*/ 38 h 45"/>
                <a:gd name="T6" fmla="*/ 21 w 64"/>
                <a:gd name="T7" fmla="*/ 33 h 45"/>
                <a:gd name="T8" fmla="*/ 25 w 64"/>
                <a:gd name="T9" fmla="*/ 30 h 45"/>
                <a:gd name="T10" fmla="*/ 30 w 64"/>
                <a:gd name="T11" fmla="*/ 33 h 45"/>
                <a:gd name="T12" fmla="*/ 36 w 64"/>
                <a:gd name="T13" fmla="*/ 34 h 45"/>
                <a:gd name="T14" fmla="*/ 39 w 64"/>
                <a:gd name="T15" fmla="*/ 34 h 45"/>
                <a:gd name="T16" fmla="*/ 41 w 64"/>
                <a:gd name="T17" fmla="*/ 30 h 45"/>
                <a:gd name="T18" fmla="*/ 45 w 64"/>
                <a:gd name="T19" fmla="*/ 31 h 45"/>
                <a:gd name="T20" fmla="*/ 50 w 64"/>
                <a:gd name="T21" fmla="*/ 31 h 45"/>
                <a:gd name="T22" fmla="*/ 55 w 64"/>
                <a:gd name="T23" fmla="*/ 29 h 45"/>
                <a:gd name="T24" fmla="*/ 60 w 64"/>
                <a:gd name="T25" fmla="*/ 30 h 45"/>
                <a:gd name="T26" fmla="*/ 58 w 64"/>
                <a:gd name="T27" fmla="*/ 24 h 45"/>
                <a:gd name="T28" fmla="*/ 55 w 64"/>
                <a:gd name="T29" fmla="*/ 20 h 45"/>
                <a:gd name="T30" fmla="*/ 51 w 64"/>
                <a:gd name="T31" fmla="*/ 16 h 45"/>
                <a:gd name="T32" fmla="*/ 47 w 64"/>
                <a:gd name="T33" fmla="*/ 13 h 45"/>
                <a:gd name="T34" fmla="*/ 46 w 64"/>
                <a:gd name="T35" fmla="*/ 12 h 45"/>
                <a:gd name="T36" fmla="*/ 44 w 64"/>
                <a:gd name="T37" fmla="*/ 12 h 45"/>
                <a:gd name="T38" fmla="*/ 44 w 64"/>
                <a:gd name="T39" fmla="*/ 6 h 45"/>
                <a:gd name="T40" fmla="*/ 41 w 64"/>
                <a:gd name="T41" fmla="*/ 1 h 45"/>
                <a:gd name="T42" fmla="*/ 41 w 64"/>
                <a:gd name="T43" fmla="*/ 0 h 45"/>
                <a:gd name="T44" fmla="*/ 38 w 64"/>
                <a:gd name="T45" fmla="*/ 0 h 45"/>
                <a:gd name="T46" fmla="*/ 35 w 64"/>
                <a:gd name="T47" fmla="*/ 3 h 45"/>
                <a:gd name="T48" fmla="*/ 26 w 64"/>
                <a:gd name="T49" fmla="*/ 10 h 45"/>
                <a:gd name="T50" fmla="*/ 22 w 64"/>
                <a:gd name="T51" fmla="*/ 11 h 45"/>
                <a:gd name="T52" fmla="*/ 19 w 64"/>
                <a:gd name="T53" fmla="*/ 15 h 45"/>
                <a:gd name="T54" fmla="*/ 13 w 64"/>
                <a:gd name="T55" fmla="*/ 17 h 45"/>
                <a:gd name="T56" fmla="*/ 9 w 64"/>
                <a:gd name="T57" fmla="*/ 17 h 45"/>
                <a:gd name="T58" fmla="*/ 6 w 64"/>
                <a:gd name="T59" fmla="*/ 18 h 45"/>
                <a:gd name="T60" fmla="*/ 3 w 64"/>
                <a:gd name="T61" fmla="*/ 23 h 45"/>
                <a:gd name="T62" fmla="*/ 4 w 64"/>
                <a:gd name="T63" fmla="*/ 34 h 45"/>
                <a:gd name="T64" fmla="*/ 6 w 64"/>
                <a:gd name="T65" fmla="*/ 39 h 45"/>
                <a:gd name="T66" fmla="*/ 9 w 64"/>
                <a:gd name="T67" fmla="*/ 45 h 45"/>
                <a:gd name="T68" fmla="*/ 12 w 64"/>
                <a:gd name="T6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" h="45">
                  <a:moveTo>
                    <a:pt x="12" y="37"/>
                  </a:moveTo>
                  <a:cubicBezTo>
                    <a:pt x="13" y="37"/>
                    <a:pt x="16" y="36"/>
                    <a:pt x="17" y="37"/>
                  </a:cubicBezTo>
                  <a:cubicBezTo>
                    <a:pt x="17" y="38"/>
                    <a:pt x="20" y="38"/>
                    <a:pt x="20" y="38"/>
                  </a:cubicBezTo>
                  <a:cubicBezTo>
                    <a:pt x="21" y="36"/>
                    <a:pt x="20" y="34"/>
                    <a:pt x="21" y="33"/>
                  </a:cubicBezTo>
                  <a:cubicBezTo>
                    <a:pt x="21" y="32"/>
                    <a:pt x="23" y="29"/>
                    <a:pt x="25" y="30"/>
                  </a:cubicBezTo>
                  <a:cubicBezTo>
                    <a:pt x="27" y="30"/>
                    <a:pt x="28" y="32"/>
                    <a:pt x="30" y="33"/>
                  </a:cubicBezTo>
                  <a:cubicBezTo>
                    <a:pt x="32" y="34"/>
                    <a:pt x="34" y="34"/>
                    <a:pt x="36" y="34"/>
                  </a:cubicBezTo>
                  <a:cubicBezTo>
                    <a:pt x="37" y="34"/>
                    <a:pt x="39" y="35"/>
                    <a:pt x="39" y="34"/>
                  </a:cubicBezTo>
                  <a:cubicBezTo>
                    <a:pt x="40" y="33"/>
                    <a:pt x="40" y="29"/>
                    <a:pt x="41" y="30"/>
                  </a:cubicBezTo>
                  <a:cubicBezTo>
                    <a:pt x="43" y="31"/>
                    <a:pt x="43" y="31"/>
                    <a:pt x="45" y="31"/>
                  </a:cubicBezTo>
                  <a:cubicBezTo>
                    <a:pt x="47" y="30"/>
                    <a:pt x="48" y="31"/>
                    <a:pt x="50" y="31"/>
                  </a:cubicBezTo>
                  <a:cubicBezTo>
                    <a:pt x="52" y="31"/>
                    <a:pt x="53" y="28"/>
                    <a:pt x="55" y="29"/>
                  </a:cubicBezTo>
                  <a:cubicBezTo>
                    <a:pt x="56" y="29"/>
                    <a:pt x="58" y="31"/>
                    <a:pt x="60" y="30"/>
                  </a:cubicBezTo>
                  <a:cubicBezTo>
                    <a:pt x="64" y="28"/>
                    <a:pt x="59" y="26"/>
                    <a:pt x="58" y="24"/>
                  </a:cubicBezTo>
                  <a:cubicBezTo>
                    <a:pt x="57" y="22"/>
                    <a:pt x="57" y="21"/>
                    <a:pt x="55" y="20"/>
                  </a:cubicBezTo>
                  <a:cubicBezTo>
                    <a:pt x="53" y="19"/>
                    <a:pt x="52" y="18"/>
                    <a:pt x="51" y="16"/>
                  </a:cubicBezTo>
                  <a:cubicBezTo>
                    <a:pt x="51" y="14"/>
                    <a:pt x="49" y="14"/>
                    <a:pt x="47" y="13"/>
                  </a:cubicBezTo>
                  <a:cubicBezTo>
                    <a:pt x="47" y="13"/>
                    <a:pt x="47" y="12"/>
                    <a:pt x="46" y="12"/>
                  </a:cubicBezTo>
                  <a:cubicBezTo>
                    <a:pt x="46" y="12"/>
                    <a:pt x="44" y="12"/>
                    <a:pt x="44" y="12"/>
                  </a:cubicBezTo>
                  <a:cubicBezTo>
                    <a:pt x="43" y="11"/>
                    <a:pt x="44" y="7"/>
                    <a:pt x="44" y="6"/>
                  </a:cubicBezTo>
                  <a:cubicBezTo>
                    <a:pt x="44" y="4"/>
                    <a:pt x="42" y="3"/>
                    <a:pt x="41" y="1"/>
                  </a:cubicBezTo>
                  <a:cubicBezTo>
                    <a:pt x="41" y="1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6" y="1"/>
                    <a:pt x="36" y="1"/>
                    <a:pt x="35" y="3"/>
                  </a:cubicBezTo>
                  <a:cubicBezTo>
                    <a:pt x="35" y="6"/>
                    <a:pt x="28" y="10"/>
                    <a:pt x="26" y="10"/>
                  </a:cubicBezTo>
                  <a:cubicBezTo>
                    <a:pt x="25" y="10"/>
                    <a:pt x="21" y="10"/>
                    <a:pt x="22" y="11"/>
                  </a:cubicBezTo>
                  <a:cubicBezTo>
                    <a:pt x="23" y="13"/>
                    <a:pt x="20" y="15"/>
                    <a:pt x="19" y="15"/>
                  </a:cubicBezTo>
                  <a:cubicBezTo>
                    <a:pt x="17" y="16"/>
                    <a:pt x="15" y="17"/>
                    <a:pt x="13" y="17"/>
                  </a:cubicBezTo>
                  <a:cubicBezTo>
                    <a:pt x="11" y="18"/>
                    <a:pt x="11" y="16"/>
                    <a:pt x="9" y="17"/>
                  </a:cubicBezTo>
                  <a:cubicBezTo>
                    <a:pt x="7" y="18"/>
                    <a:pt x="6" y="17"/>
                    <a:pt x="6" y="18"/>
                  </a:cubicBezTo>
                  <a:cubicBezTo>
                    <a:pt x="5" y="20"/>
                    <a:pt x="4" y="22"/>
                    <a:pt x="3" y="23"/>
                  </a:cubicBezTo>
                  <a:cubicBezTo>
                    <a:pt x="0" y="27"/>
                    <a:pt x="2" y="30"/>
                    <a:pt x="4" y="34"/>
                  </a:cubicBezTo>
                  <a:cubicBezTo>
                    <a:pt x="5" y="36"/>
                    <a:pt x="5" y="37"/>
                    <a:pt x="6" y="39"/>
                  </a:cubicBezTo>
                  <a:cubicBezTo>
                    <a:pt x="8" y="41"/>
                    <a:pt x="9" y="42"/>
                    <a:pt x="9" y="45"/>
                  </a:cubicBezTo>
                  <a:cubicBezTo>
                    <a:pt x="9" y="44"/>
                    <a:pt x="10" y="37"/>
                    <a:pt x="12" y="3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501" name="Freeform 743">
              <a:extLst>
                <a:ext uri="{FF2B5EF4-FFF2-40B4-BE49-F238E27FC236}">
                  <a16:creationId xmlns:a16="http://schemas.microsoft.com/office/drawing/2014/main" id="{99841AFB-4E99-A546-B3AD-46BFA48647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7008" y="7921315"/>
              <a:ext cx="1092359" cy="767717"/>
            </a:xfrm>
            <a:custGeom>
              <a:avLst/>
              <a:gdLst>
                <a:gd name="T0" fmla="*/ 83 w 117"/>
                <a:gd name="T1" fmla="*/ 82 h 82"/>
                <a:gd name="T2" fmla="*/ 93 w 117"/>
                <a:gd name="T3" fmla="*/ 76 h 82"/>
                <a:gd name="T4" fmla="*/ 105 w 117"/>
                <a:gd name="T5" fmla="*/ 68 h 82"/>
                <a:gd name="T6" fmla="*/ 112 w 117"/>
                <a:gd name="T7" fmla="*/ 64 h 82"/>
                <a:gd name="T8" fmla="*/ 107 w 117"/>
                <a:gd name="T9" fmla="*/ 55 h 82"/>
                <a:gd name="T10" fmla="*/ 110 w 117"/>
                <a:gd name="T11" fmla="*/ 46 h 82"/>
                <a:gd name="T12" fmla="*/ 114 w 117"/>
                <a:gd name="T13" fmla="*/ 40 h 82"/>
                <a:gd name="T14" fmla="*/ 117 w 117"/>
                <a:gd name="T15" fmla="*/ 21 h 82"/>
                <a:gd name="T16" fmla="*/ 81 w 117"/>
                <a:gd name="T17" fmla="*/ 1 h 82"/>
                <a:gd name="T18" fmla="*/ 75 w 117"/>
                <a:gd name="T19" fmla="*/ 2 h 82"/>
                <a:gd name="T20" fmla="*/ 67 w 117"/>
                <a:gd name="T21" fmla="*/ 2 h 82"/>
                <a:gd name="T22" fmla="*/ 59 w 117"/>
                <a:gd name="T23" fmla="*/ 1 h 82"/>
                <a:gd name="T24" fmla="*/ 29 w 117"/>
                <a:gd name="T25" fmla="*/ 21 h 82"/>
                <a:gd name="T26" fmla="*/ 22 w 117"/>
                <a:gd name="T27" fmla="*/ 25 h 82"/>
                <a:gd name="T28" fmla="*/ 19 w 117"/>
                <a:gd name="T29" fmla="*/ 42 h 82"/>
                <a:gd name="T30" fmla="*/ 8 w 117"/>
                <a:gd name="T31" fmla="*/ 43 h 82"/>
                <a:gd name="T32" fmla="*/ 5 w 117"/>
                <a:gd name="T33" fmla="*/ 51 h 82"/>
                <a:gd name="T34" fmla="*/ 11 w 117"/>
                <a:gd name="T35" fmla="*/ 56 h 82"/>
                <a:gd name="T36" fmla="*/ 19 w 117"/>
                <a:gd name="T37" fmla="*/ 62 h 82"/>
                <a:gd name="T38" fmla="*/ 21 w 117"/>
                <a:gd name="T39" fmla="*/ 55 h 82"/>
                <a:gd name="T40" fmla="*/ 28 w 117"/>
                <a:gd name="T41" fmla="*/ 50 h 82"/>
                <a:gd name="T42" fmla="*/ 35 w 117"/>
                <a:gd name="T43" fmla="*/ 53 h 82"/>
                <a:gd name="T44" fmla="*/ 46 w 117"/>
                <a:gd name="T45" fmla="*/ 55 h 82"/>
                <a:gd name="T46" fmla="*/ 64 w 117"/>
                <a:gd name="T47" fmla="*/ 53 h 82"/>
                <a:gd name="T48" fmla="*/ 68 w 117"/>
                <a:gd name="T49" fmla="*/ 47 h 82"/>
                <a:gd name="T50" fmla="*/ 77 w 117"/>
                <a:gd name="T51" fmla="*/ 31 h 82"/>
                <a:gd name="T52" fmla="*/ 79 w 117"/>
                <a:gd name="T53" fmla="*/ 16 h 82"/>
                <a:gd name="T54" fmla="*/ 75 w 117"/>
                <a:gd name="T55" fmla="*/ 2 h 82"/>
                <a:gd name="T56" fmla="*/ 78 w 117"/>
                <a:gd name="T57" fmla="*/ 16 h 82"/>
                <a:gd name="T58" fmla="*/ 77 w 117"/>
                <a:gd name="T59" fmla="*/ 35 h 82"/>
                <a:gd name="T60" fmla="*/ 68 w 117"/>
                <a:gd name="T61" fmla="*/ 46 h 82"/>
                <a:gd name="T62" fmla="*/ 72 w 117"/>
                <a:gd name="T63" fmla="*/ 55 h 82"/>
                <a:gd name="T64" fmla="*/ 75 w 117"/>
                <a:gd name="T65" fmla="*/ 65 h 82"/>
                <a:gd name="T66" fmla="*/ 72 w 117"/>
                <a:gd name="T67" fmla="*/ 74 h 82"/>
                <a:gd name="T68" fmla="*/ 77 w 117"/>
                <a:gd name="T69" fmla="*/ 81 h 82"/>
                <a:gd name="T70" fmla="*/ 80 w 117"/>
                <a:gd name="T71" fmla="*/ 8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7" h="82">
                  <a:moveTo>
                    <a:pt x="80" y="81"/>
                  </a:moveTo>
                  <a:cubicBezTo>
                    <a:pt x="81" y="80"/>
                    <a:pt x="82" y="82"/>
                    <a:pt x="83" y="82"/>
                  </a:cubicBezTo>
                  <a:cubicBezTo>
                    <a:pt x="85" y="81"/>
                    <a:pt x="87" y="80"/>
                    <a:pt x="89" y="79"/>
                  </a:cubicBezTo>
                  <a:cubicBezTo>
                    <a:pt x="90" y="79"/>
                    <a:pt x="93" y="78"/>
                    <a:pt x="93" y="76"/>
                  </a:cubicBezTo>
                  <a:cubicBezTo>
                    <a:pt x="93" y="74"/>
                    <a:pt x="94" y="75"/>
                    <a:pt x="96" y="74"/>
                  </a:cubicBezTo>
                  <a:cubicBezTo>
                    <a:pt x="99" y="74"/>
                    <a:pt x="103" y="71"/>
                    <a:pt x="105" y="68"/>
                  </a:cubicBezTo>
                  <a:cubicBezTo>
                    <a:pt x="106" y="67"/>
                    <a:pt x="106" y="66"/>
                    <a:pt x="107" y="65"/>
                  </a:cubicBezTo>
                  <a:cubicBezTo>
                    <a:pt x="108" y="64"/>
                    <a:pt x="110" y="64"/>
                    <a:pt x="112" y="64"/>
                  </a:cubicBezTo>
                  <a:cubicBezTo>
                    <a:pt x="112" y="62"/>
                    <a:pt x="110" y="61"/>
                    <a:pt x="109" y="59"/>
                  </a:cubicBezTo>
                  <a:cubicBezTo>
                    <a:pt x="109" y="58"/>
                    <a:pt x="110" y="55"/>
                    <a:pt x="107" y="55"/>
                  </a:cubicBezTo>
                  <a:cubicBezTo>
                    <a:pt x="106" y="55"/>
                    <a:pt x="109" y="53"/>
                    <a:pt x="108" y="52"/>
                  </a:cubicBezTo>
                  <a:cubicBezTo>
                    <a:pt x="108" y="49"/>
                    <a:pt x="109" y="48"/>
                    <a:pt x="110" y="46"/>
                  </a:cubicBezTo>
                  <a:cubicBezTo>
                    <a:pt x="110" y="44"/>
                    <a:pt x="112" y="44"/>
                    <a:pt x="112" y="42"/>
                  </a:cubicBezTo>
                  <a:cubicBezTo>
                    <a:pt x="112" y="41"/>
                    <a:pt x="113" y="40"/>
                    <a:pt x="114" y="40"/>
                  </a:cubicBezTo>
                  <a:cubicBezTo>
                    <a:pt x="117" y="40"/>
                    <a:pt x="117" y="40"/>
                    <a:pt x="117" y="38"/>
                  </a:cubicBezTo>
                  <a:cubicBezTo>
                    <a:pt x="117" y="32"/>
                    <a:pt x="117" y="27"/>
                    <a:pt x="117" y="21"/>
                  </a:cubicBezTo>
                  <a:cubicBezTo>
                    <a:pt x="117" y="19"/>
                    <a:pt x="113" y="18"/>
                    <a:pt x="111" y="17"/>
                  </a:cubicBezTo>
                  <a:cubicBezTo>
                    <a:pt x="101" y="12"/>
                    <a:pt x="91" y="6"/>
                    <a:pt x="81" y="1"/>
                  </a:cubicBezTo>
                  <a:cubicBezTo>
                    <a:pt x="80" y="1"/>
                    <a:pt x="80" y="0"/>
                    <a:pt x="79" y="0"/>
                  </a:cubicBezTo>
                  <a:cubicBezTo>
                    <a:pt x="78" y="1"/>
                    <a:pt x="76" y="2"/>
                    <a:pt x="75" y="2"/>
                  </a:cubicBezTo>
                  <a:cubicBezTo>
                    <a:pt x="74" y="3"/>
                    <a:pt x="72" y="5"/>
                    <a:pt x="71" y="5"/>
                  </a:cubicBezTo>
                  <a:cubicBezTo>
                    <a:pt x="70" y="5"/>
                    <a:pt x="69" y="3"/>
                    <a:pt x="67" y="2"/>
                  </a:cubicBezTo>
                  <a:cubicBezTo>
                    <a:pt x="66" y="1"/>
                    <a:pt x="65" y="1"/>
                    <a:pt x="64" y="1"/>
                  </a:cubicBezTo>
                  <a:cubicBezTo>
                    <a:pt x="62" y="0"/>
                    <a:pt x="61" y="0"/>
                    <a:pt x="59" y="1"/>
                  </a:cubicBezTo>
                  <a:cubicBezTo>
                    <a:pt x="52" y="5"/>
                    <a:pt x="45" y="10"/>
                    <a:pt x="38" y="14"/>
                  </a:cubicBezTo>
                  <a:cubicBezTo>
                    <a:pt x="35" y="16"/>
                    <a:pt x="32" y="18"/>
                    <a:pt x="29" y="21"/>
                  </a:cubicBezTo>
                  <a:cubicBezTo>
                    <a:pt x="28" y="22"/>
                    <a:pt x="27" y="22"/>
                    <a:pt x="26" y="22"/>
                  </a:cubicBezTo>
                  <a:cubicBezTo>
                    <a:pt x="23" y="22"/>
                    <a:pt x="22" y="22"/>
                    <a:pt x="22" y="25"/>
                  </a:cubicBezTo>
                  <a:cubicBezTo>
                    <a:pt x="22" y="28"/>
                    <a:pt x="22" y="31"/>
                    <a:pt x="22" y="34"/>
                  </a:cubicBezTo>
                  <a:cubicBezTo>
                    <a:pt x="22" y="37"/>
                    <a:pt x="21" y="40"/>
                    <a:pt x="19" y="42"/>
                  </a:cubicBezTo>
                  <a:cubicBezTo>
                    <a:pt x="18" y="43"/>
                    <a:pt x="15" y="43"/>
                    <a:pt x="14" y="43"/>
                  </a:cubicBezTo>
                  <a:cubicBezTo>
                    <a:pt x="12" y="43"/>
                    <a:pt x="10" y="43"/>
                    <a:pt x="8" y="43"/>
                  </a:cubicBezTo>
                  <a:cubicBezTo>
                    <a:pt x="6" y="43"/>
                    <a:pt x="4" y="44"/>
                    <a:pt x="2" y="44"/>
                  </a:cubicBezTo>
                  <a:cubicBezTo>
                    <a:pt x="0" y="44"/>
                    <a:pt x="5" y="51"/>
                    <a:pt x="5" y="51"/>
                  </a:cubicBezTo>
                  <a:cubicBezTo>
                    <a:pt x="6" y="54"/>
                    <a:pt x="7" y="56"/>
                    <a:pt x="10" y="57"/>
                  </a:cubicBezTo>
                  <a:cubicBezTo>
                    <a:pt x="10" y="57"/>
                    <a:pt x="11" y="56"/>
                    <a:pt x="11" y="56"/>
                  </a:cubicBezTo>
                  <a:cubicBezTo>
                    <a:pt x="12" y="57"/>
                    <a:pt x="12" y="60"/>
                    <a:pt x="14" y="58"/>
                  </a:cubicBezTo>
                  <a:cubicBezTo>
                    <a:pt x="16" y="56"/>
                    <a:pt x="18" y="61"/>
                    <a:pt x="19" y="62"/>
                  </a:cubicBezTo>
                  <a:cubicBezTo>
                    <a:pt x="19" y="61"/>
                    <a:pt x="20" y="59"/>
                    <a:pt x="20" y="58"/>
                  </a:cubicBezTo>
                  <a:cubicBezTo>
                    <a:pt x="20" y="57"/>
                    <a:pt x="21" y="56"/>
                    <a:pt x="21" y="55"/>
                  </a:cubicBezTo>
                  <a:cubicBezTo>
                    <a:pt x="22" y="52"/>
                    <a:pt x="22" y="52"/>
                    <a:pt x="25" y="51"/>
                  </a:cubicBezTo>
                  <a:cubicBezTo>
                    <a:pt x="26" y="50"/>
                    <a:pt x="27" y="50"/>
                    <a:pt x="28" y="50"/>
                  </a:cubicBezTo>
                  <a:cubicBezTo>
                    <a:pt x="29" y="49"/>
                    <a:pt x="30" y="51"/>
                    <a:pt x="31" y="51"/>
                  </a:cubicBezTo>
                  <a:cubicBezTo>
                    <a:pt x="33" y="51"/>
                    <a:pt x="34" y="52"/>
                    <a:pt x="35" y="53"/>
                  </a:cubicBezTo>
                  <a:cubicBezTo>
                    <a:pt x="36" y="54"/>
                    <a:pt x="37" y="54"/>
                    <a:pt x="39" y="54"/>
                  </a:cubicBezTo>
                  <a:cubicBezTo>
                    <a:pt x="42" y="52"/>
                    <a:pt x="43" y="55"/>
                    <a:pt x="46" y="55"/>
                  </a:cubicBezTo>
                  <a:cubicBezTo>
                    <a:pt x="49" y="55"/>
                    <a:pt x="52" y="53"/>
                    <a:pt x="55" y="53"/>
                  </a:cubicBezTo>
                  <a:cubicBezTo>
                    <a:pt x="57" y="53"/>
                    <a:pt x="61" y="54"/>
                    <a:pt x="64" y="53"/>
                  </a:cubicBezTo>
                  <a:cubicBezTo>
                    <a:pt x="65" y="53"/>
                    <a:pt x="66" y="52"/>
                    <a:pt x="67" y="51"/>
                  </a:cubicBezTo>
                  <a:cubicBezTo>
                    <a:pt x="69" y="50"/>
                    <a:pt x="68" y="49"/>
                    <a:pt x="68" y="47"/>
                  </a:cubicBezTo>
                  <a:cubicBezTo>
                    <a:pt x="68" y="42"/>
                    <a:pt x="73" y="39"/>
                    <a:pt x="77" y="35"/>
                  </a:cubicBezTo>
                  <a:cubicBezTo>
                    <a:pt x="78" y="34"/>
                    <a:pt x="77" y="32"/>
                    <a:pt x="77" y="31"/>
                  </a:cubicBezTo>
                  <a:cubicBezTo>
                    <a:pt x="77" y="28"/>
                    <a:pt x="77" y="26"/>
                    <a:pt x="77" y="23"/>
                  </a:cubicBezTo>
                  <a:cubicBezTo>
                    <a:pt x="78" y="21"/>
                    <a:pt x="79" y="18"/>
                    <a:pt x="79" y="16"/>
                  </a:cubicBezTo>
                  <a:cubicBezTo>
                    <a:pt x="78" y="14"/>
                    <a:pt x="77" y="12"/>
                    <a:pt x="76" y="11"/>
                  </a:cubicBezTo>
                  <a:cubicBezTo>
                    <a:pt x="74" y="8"/>
                    <a:pt x="75" y="5"/>
                    <a:pt x="75" y="2"/>
                  </a:cubicBezTo>
                  <a:cubicBezTo>
                    <a:pt x="75" y="5"/>
                    <a:pt x="75" y="7"/>
                    <a:pt x="75" y="9"/>
                  </a:cubicBezTo>
                  <a:cubicBezTo>
                    <a:pt x="75" y="11"/>
                    <a:pt x="78" y="14"/>
                    <a:pt x="78" y="16"/>
                  </a:cubicBezTo>
                  <a:cubicBezTo>
                    <a:pt x="79" y="19"/>
                    <a:pt x="77" y="23"/>
                    <a:pt x="77" y="26"/>
                  </a:cubicBezTo>
                  <a:cubicBezTo>
                    <a:pt x="77" y="28"/>
                    <a:pt x="78" y="32"/>
                    <a:pt x="77" y="35"/>
                  </a:cubicBezTo>
                  <a:cubicBezTo>
                    <a:pt x="76" y="37"/>
                    <a:pt x="72" y="39"/>
                    <a:pt x="71" y="41"/>
                  </a:cubicBezTo>
                  <a:cubicBezTo>
                    <a:pt x="69" y="42"/>
                    <a:pt x="68" y="44"/>
                    <a:pt x="68" y="46"/>
                  </a:cubicBezTo>
                  <a:cubicBezTo>
                    <a:pt x="67" y="49"/>
                    <a:pt x="69" y="50"/>
                    <a:pt x="70" y="53"/>
                  </a:cubicBezTo>
                  <a:cubicBezTo>
                    <a:pt x="70" y="54"/>
                    <a:pt x="71" y="54"/>
                    <a:pt x="72" y="55"/>
                  </a:cubicBezTo>
                  <a:cubicBezTo>
                    <a:pt x="74" y="56"/>
                    <a:pt x="75" y="57"/>
                    <a:pt x="75" y="59"/>
                  </a:cubicBezTo>
                  <a:cubicBezTo>
                    <a:pt x="75" y="61"/>
                    <a:pt x="75" y="63"/>
                    <a:pt x="75" y="65"/>
                  </a:cubicBezTo>
                  <a:cubicBezTo>
                    <a:pt x="75" y="66"/>
                    <a:pt x="76" y="68"/>
                    <a:pt x="77" y="70"/>
                  </a:cubicBezTo>
                  <a:cubicBezTo>
                    <a:pt x="74" y="70"/>
                    <a:pt x="67" y="70"/>
                    <a:pt x="72" y="74"/>
                  </a:cubicBezTo>
                  <a:cubicBezTo>
                    <a:pt x="74" y="75"/>
                    <a:pt x="75" y="76"/>
                    <a:pt x="76" y="78"/>
                  </a:cubicBezTo>
                  <a:cubicBezTo>
                    <a:pt x="76" y="79"/>
                    <a:pt x="77" y="80"/>
                    <a:pt x="77" y="81"/>
                  </a:cubicBezTo>
                  <a:cubicBezTo>
                    <a:pt x="77" y="82"/>
                    <a:pt x="80" y="81"/>
                    <a:pt x="80" y="81"/>
                  </a:cubicBezTo>
                  <a:cubicBezTo>
                    <a:pt x="82" y="80"/>
                    <a:pt x="80" y="81"/>
                    <a:pt x="80" y="8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502" name="Freeform 744">
              <a:extLst>
                <a:ext uri="{FF2B5EF4-FFF2-40B4-BE49-F238E27FC236}">
                  <a16:creationId xmlns:a16="http://schemas.microsoft.com/office/drawing/2014/main" id="{EF071395-1884-8C4B-8C5D-DED2E0AEB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84268" y="7940429"/>
              <a:ext cx="767517" cy="946107"/>
            </a:xfrm>
            <a:custGeom>
              <a:avLst/>
              <a:gdLst>
                <a:gd name="T0" fmla="*/ 6 w 82"/>
                <a:gd name="T1" fmla="*/ 39 h 101"/>
                <a:gd name="T2" fmla="*/ 6 w 82"/>
                <a:gd name="T3" fmla="*/ 41 h 101"/>
                <a:gd name="T4" fmla="*/ 4 w 82"/>
                <a:gd name="T5" fmla="*/ 43 h 101"/>
                <a:gd name="T6" fmla="*/ 2 w 82"/>
                <a:gd name="T7" fmla="*/ 49 h 101"/>
                <a:gd name="T8" fmla="*/ 2 w 82"/>
                <a:gd name="T9" fmla="*/ 51 h 101"/>
                <a:gd name="T10" fmla="*/ 1 w 82"/>
                <a:gd name="T11" fmla="*/ 53 h 101"/>
                <a:gd name="T12" fmla="*/ 4 w 82"/>
                <a:gd name="T13" fmla="*/ 58 h 101"/>
                <a:gd name="T14" fmla="*/ 6 w 82"/>
                <a:gd name="T15" fmla="*/ 60 h 101"/>
                <a:gd name="T16" fmla="*/ 6 w 82"/>
                <a:gd name="T17" fmla="*/ 63 h 101"/>
                <a:gd name="T18" fmla="*/ 9 w 82"/>
                <a:gd name="T19" fmla="*/ 68 h 101"/>
                <a:gd name="T20" fmla="*/ 9 w 82"/>
                <a:gd name="T21" fmla="*/ 74 h 101"/>
                <a:gd name="T22" fmla="*/ 15 w 82"/>
                <a:gd name="T23" fmla="*/ 76 h 101"/>
                <a:gd name="T24" fmla="*/ 18 w 82"/>
                <a:gd name="T25" fmla="*/ 81 h 101"/>
                <a:gd name="T26" fmla="*/ 22 w 82"/>
                <a:gd name="T27" fmla="*/ 84 h 101"/>
                <a:gd name="T28" fmla="*/ 26 w 82"/>
                <a:gd name="T29" fmla="*/ 88 h 101"/>
                <a:gd name="T30" fmla="*/ 26 w 82"/>
                <a:gd name="T31" fmla="*/ 91 h 101"/>
                <a:gd name="T32" fmla="*/ 28 w 82"/>
                <a:gd name="T33" fmla="*/ 92 h 101"/>
                <a:gd name="T34" fmla="*/ 32 w 82"/>
                <a:gd name="T35" fmla="*/ 96 h 101"/>
                <a:gd name="T36" fmla="*/ 35 w 82"/>
                <a:gd name="T37" fmla="*/ 95 h 101"/>
                <a:gd name="T38" fmla="*/ 39 w 82"/>
                <a:gd name="T39" fmla="*/ 94 h 101"/>
                <a:gd name="T40" fmla="*/ 44 w 82"/>
                <a:gd name="T41" fmla="*/ 100 h 101"/>
                <a:gd name="T42" fmla="*/ 51 w 82"/>
                <a:gd name="T43" fmla="*/ 100 h 101"/>
                <a:gd name="T44" fmla="*/ 55 w 82"/>
                <a:gd name="T45" fmla="*/ 98 h 101"/>
                <a:gd name="T46" fmla="*/ 59 w 82"/>
                <a:gd name="T47" fmla="*/ 97 h 101"/>
                <a:gd name="T48" fmla="*/ 69 w 82"/>
                <a:gd name="T49" fmla="*/ 94 h 101"/>
                <a:gd name="T50" fmla="*/ 69 w 82"/>
                <a:gd name="T51" fmla="*/ 91 h 101"/>
                <a:gd name="T52" fmla="*/ 66 w 82"/>
                <a:gd name="T53" fmla="*/ 90 h 101"/>
                <a:gd name="T54" fmla="*/ 61 w 82"/>
                <a:gd name="T55" fmla="*/ 83 h 101"/>
                <a:gd name="T56" fmla="*/ 59 w 82"/>
                <a:gd name="T57" fmla="*/ 80 h 101"/>
                <a:gd name="T58" fmla="*/ 56 w 82"/>
                <a:gd name="T59" fmla="*/ 78 h 101"/>
                <a:gd name="T60" fmla="*/ 59 w 82"/>
                <a:gd name="T61" fmla="*/ 75 h 101"/>
                <a:gd name="T62" fmla="*/ 61 w 82"/>
                <a:gd name="T63" fmla="*/ 67 h 101"/>
                <a:gd name="T64" fmla="*/ 62 w 82"/>
                <a:gd name="T65" fmla="*/ 64 h 101"/>
                <a:gd name="T66" fmla="*/ 65 w 82"/>
                <a:gd name="T67" fmla="*/ 62 h 101"/>
                <a:gd name="T68" fmla="*/ 65 w 82"/>
                <a:gd name="T69" fmla="*/ 58 h 101"/>
                <a:gd name="T70" fmla="*/ 67 w 82"/>
                <a:gd name="T71" fmla="*/ 55 h 101"/>
                <a:gd name="T72" fmla="*/ 71 w 82"/>
                <a:gd name="T73" fmla="*/ 52 h 101"/>
                <a:gd name="T74" fmla="*/ 72 w 82"/>
                <a:gd name="T75" fmla="*/ 45 h 101"/>
                <a:gd name="T76" fmla="*/ 72 w 82"/>
                <a:gd name="T77" fmla="*/ 42 h 101"/>
                <a:gd name="T78" fmla="*/ 74 w 82"/>
                <a:gd name="T79" fmla="*/ 37 h 101"/>
                <a:gd name="T80" fmla="*/ 79 w 82"/>
                <a:gd name="T81" fmla="*/ 29 h 101"/>
                <a:gd name="T82" fmla="*/ 82 w 82"/>
                <a:gd name="T83" fmla="*/ 27 h 101"/>
                <a:gd name="T84" fmla="*/ 79 w 82"/>
                <a:gd name="T85" fmla="*/ 23 h 101"/>
                <a:gd name="T86" fmla="*/ 76 w 82"/>
                <a:gd name="T87" fmla="*/ 17 h 101"/>
                <a:gd name="T88" fmla="*/ 76 w 82"/>
                <a:gd name="T89" fmla="*/ 11 h 101"/>
                <a:gd name="T90" fmla="*/ 75 w 82"/>
                <a:gd name="T91" fmla="*/ 9 h 101"/>
                <a:gd name="T92" fmla="*/ 74 w 82"/>
                <a:gd name="T93" fmla="*/ 5 h 101"/>
                <a:gd name="T94" fmla="*/ 68 w 82"/>
                <a:gd name="T95" fmla="*/ 0 h 101"/>
                <a:gd name="T96" fmla="*/ 64 w 82"/>
                <a:gd name="T97" fmla="*/ 2 h 101"/>
                <a:gd name="T98" fmla="*/ 60 w 82"/>
                <a:gd name="T99" fmla="*/ 5 h 101"/>
                <a:gd name="T100" fmla="*/ 56 w 82"/>
                <a:gd name="T101" fmla="*/ 5 h 101"/>
                <a:gd name="T102" fmla="*/ 46 w 82"/>
                <a:gd name="T103" fmla="*/ 5 h 101"/>
                <a:gd name="T104" fmla="*/ 17 w 82"/>
                <a:gd name="T105" fmla="*/ 5 h 101"/>
                <a:gd name="T106" fmla="*/ 16 w 82"/>
                <a:gd name="T107" fmla="*/ 14 h 101"/>
                <a:gd name="T108" fmla="*/ 13 w 82"/>
                <a:gd name="T109" fmla="*/ 16 h 101"/>
                <a:gd name="T110" fmla="*/ 11 w 82"/>
                <a:gd name="T111" fmla="*/ 18 h 101"/>
                <a:gd name="T112" fmla="*/ 11 w 82"/>
                <a:gd name="T113" fmla="*/ 32 h 101"/>
                <a:gd name="T114" fmla="*/ 11 w 82"/>
                <a:gd name="T115" fmla="*/ 37 h 101"/>
                <a:gd name="T116" fmla="*/ 6 w 82"/>
                <a:gd name="T117" fmla="*/ 3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2" h="101">
                  <a:moveTo>
                    <a:pt x="6" y="39"/>
                  </a:moveTo>
                  <a:cubicBezTo>
                    <a:pt x="6" y="39"/>
                    <a:pt x="6" y="40"/>
                    <a:pt x="6" y="41"/>
                  </a:cubicBezTo>
                  <a:cubicBezTo>
                    <a:pt x="5" y="42"/>
                    <a:pt x="4" y="42"/>
                    <a:pt x="4" y="43"/>
                  </a:cubicBezTo>
                  <a:cubicBezTo>
                    <a:pt x="4" y="45"/>
                    <a:pt x="2" y="47"/>
                    <a:pt x="2" y="49"/>
                  </a:cubicBezTo>
                  <a:cubicBezTo>
                    <a:pt x="2" y="50"/>
                    <a:pt x="3" y="51"/>
                    <a:pt x="2" y="51"/>
                  </a:cubicBezTo>
                  <a:cubicBezTo>
                    <a:pt x="2" y="52"/>
                    <a:pt x="0" y="53"/>
                    <a:pt x="1" y="53"/>
                  </a:cubicBezTo>
                  <a:cubicBezTo>
                    <a:pt x="4" y="53"/>
                    <a:pt x="3" y="57"/>
                    <a:pt x="4" y="58"/>
                  </a:cubicBezTo>
                  <a:cubicBezTo>
                    <a:pt x="4" y="59"/>
                    <a:pt x="5" y="59"/>
                    <a:pt x="6" y="60"/>
                  </a:cubicBezTo>
                  <a:cubicBezTo>
                    <a:pt x="6" y="61"/>
                    <a:pt x="6" y="62"/>
                    <a:pt x="6" y="63"/>
                  </a:cubicBezTo>
                  <a:cubicBezTo>
                    <a:pt x="7" y="65"/>
                    <a:pt x="9" y="66"/>
                    <a:pt x="9" y="68"/>
                  </a:cubicBezTo>
                  <a:cubicBezTo>
                    <a:pt x="9" y="69"/>
                    <a:pt x="8" y="74"/>
                    <a:pt x="9" y="74"/>
                  </a:cubicBezTo>
                  <a:cubicBezTo>
                    <a:pt x="12" y="74"/>
                    <a:pt x="13" y="75"/>
                    <a:pt x="15" y="76"/>
                  </a:cubicBezTo>
                  <a:cubicBezTo>
                    <a:pt x="17" y="77"/>
                    <a:pt x="16" y="80"/>
                    <a:pt x="18" y="81"/>
                  </a:cubicBezTo>
                  <a:cubicBezTo>
                    <a:pt x="19" y="82"/>
                    <a:pt x="22" y="82"/>
                    <a:pt x="22" y="84"/>
                  </a:cubicBezTo>
                  <a:cubicBezTo>
                    <a:pt x="22" y="86"/>
                    <a:pt x="25" y="87"/>
                    <a:pt x="26" y="88"/>
                  </a:cubicBezTo>
                  <a:cubicBezTo>
                    <a:pt x="26" y="89"/>
                    <a:pt x="26" y="90"/>
                    <a:pt x="26" y="91"/>
                  </a:cubicBezTo>
                  <a:cubicBezTo>
                    <a:pt x="27" y="91"/>
                    <a:pt x="28" y="92"/>
                    <a:pt x="28" y="92"/>
                  </a:cubicBezTo>
                  <a:cubicBezTo>
                    <a:pt x="29" y="93"/>
                    <a:pt x="30" y="95"/>
                    <a:pt x="32" y="96"/>
                  </a:cubicBezTo>
                  <a:cubicBezTo>
                    <a:pt x="33" y="97"/>
                    <a:pt x="33" y="93"/>
                    <a:pt x="35" y="95"/>
                  </a:cubicBezTo>
                  <a:cubicBezTo>
                    <a:pt x="37" y="96"/>
                    <a:pt x="37" y="94"/>
                    <a:pt x="39" y="94"/>
                  </a:cubicBezTo>
                  <a:cubicBezTo>
                    <a:pt x="41" y="95"/>
                    <a:pt x="42" y="98"/>
                    <a:pt x="44" y="100"/>
                  </a:cubicBezTo>
                  <a:cubicBezTo>
                    <a:pt x="46" y="95"/>
                    <a:pt x="49" y="101"/>
                    <a:pt x="51" y="100"/>
                  </a:cubicBezTo>
                  <a:cubicBezTo>
                    <a:pt x="52" y="99"/>
                    <a:pt x="53" y="98"/>
                    <a:pt x="55" y="98"/>
                  </a:cubicBezTo>
                  <a:cubicBezTo>
                    <a:pt x="56" y="98"/>
                    <a:pt x="58" y="98"/>
                    <a:pt x="59" y="97"/>
                  </a:cubicBezTo>
                  <a:cubicBezTo>
                    <a:pt x="61" y="93"/>
                    <a:pt x="65" y="91"/>
                    <a:pt x="69" y="94"/>
                  </a:cubicBezTo>
                  <a:cubicBezTo>
                    <a:pt x="69" y="93"/>
                    <a:pt x="69" y="92"/>
                    <a:pt x="69" y="91"/>
                  </a:cubicBezTo>
                  <a:cubicBezTo>
                    <a:pt x="69" y="90"/>
                    <a:pt x="66" y="90"/>
                    <a:pt x="66" y="90"/>
                  </a:cubicBezTo>
                  <a:cubicBezTo>
                    <a:pt x="64" y="88"/>
                    <a:pt x="63" y="85"/>
                    <a:pt x="61" y="83"/>
                  </a:cubicBezTo>
                  <a:cubicBezTo>
                    <a:pt x="60" y="82"/>
                    <a:pt x="60" y="81"/>
                    <a:pt x="59" y="80"/>
                  </a:cubicBezTo>
                  <a:cubicBezTo>
                    <a:pt x="58" y="79"/>
                    <a:pt x="57" y="79"/>
                    <a:pt x="56" y="78"/>
                  </a:cubicBezTo>
                  <a:cubicBezTo>
                    <a:pt x="53" y="75"/>
                    <a:pt x="59" y="75"/>
                    <a:pt x="59" y="75"/>
                  </a:cubicBezTo>
                  <a:cubicBezTo>
                    <a:pt x="61" y="74"/>
                    <a:pt x="60" y="69"/>
                    <a:pt x="61" y="67"/>
                  </a:cubicBezTo>
                  <a:cubicBezTo>
                    <a:pt x="61" y="66"/>
                    <a:pt x="61" y="64"/>
                    <a:pt x="62" y="64"/>
                  </a:cubicBezTo>
                  <a:cubicBezTo>
                    <a:pt x="63" y="63"/>
                    <a:pt x="65" y="63"/>
                    <a:pt x="65" y="62"/>
                  </a:cubicBezTo>
                  <a:cubicBezTo>
                    <a:pt x="65" y="61"/>
                    <a:pt x="65" y="60"/>
                    <a:pt x="65" y="58"/>
                  </a:cubicBezTo>
                  <a:cubicBezTo>
                    <a:pt x="65" y="57"/>
                    <a:pt x="66" y="56"/>
                    <a:pt x="67" y="55"/>
                  </a:cubicBezTo>
                  <a:cubicBezTo>
                    <a:pt x="68" y="53"/>
                    <a:pt x="70" y="54"/>
                    <a:pt x="71" y="52"/>
                  </a:cubicBezTo>
                  <a:cubicBezTo>
                    <a:pt x="71" y="50"/>
                    <a:pt x="72" y="48"/>
                    <a:pt x="72" y="45"/>
                  </a:cubicBezTo>
                  <a:cubicBezTo>
                    <a:pt x="72" y="44"/>
                    <a:pt x="72" y="43"/>
                    <a:pt x="72" y="42"/>
                  </a:cubicBezTo>
                  <a:cubicBezTo>
                    <a:pt x="72" y="40"/>
                    <a:pt x="74" y="38"/>
                    <a:pt x="74" y="37"/>
                  </a:cubicBezTo>
                  <a:cubicBezTo>
                    <a:pt x="74" y="33"/>
                    <a:pt x="75" y="30"/>
                    <a:pt x="79" y="29"/>
                  </a:cubicBezTo>
                  <a:cubicBezTo>
                    <a:pt x="80" y="29"/>
                    <a:pt x="81" y="29"/>
                    <a:pt x="82" y="27"/>
                  </a:cubicBezTo>
                  <a:cubicBezTo>
                    <a:pt x="82" y="26"/>
                    <a:pt x="80" y="24"/>
                    <a:pt x="79" y="23"/>
                  </a:cubicBezTo>
                  <a:cubicBezTo>
                    <a:pt x="77" y="21"/>
                    <a:pt x="76" y="19"/>
                    <a:pt x="76" y="17"/>
                  </a:cubicBezTo>
                  <a:cubicBezTo>
                    <a:pt x="76" y="16"/>
                    <a:pt x="75" y="11"/>
                    <a:pt x="76" y="11"/>
                  </a:cubicBezTo>
                  <a:cubicBezTo>
                    <a:pt x="77" y="10"/>
                    <a:pt x="76" y="10"/>
                    <a:pt x="75" y="9"/>
                  </a:cubicBezTo>
                  <a:cubicBezTo>
                    <a:pt x="74" y="8"/>
                    <a:pt x="74" y="7"/>
                    <a:pt x="74" y="5"/>
                  </a:cubicBezTo>
                  <a:cubicBezTo>
                    <a:pt x="72" y="3"/>
                    <a:pt x="69" y="2"/>
                    <a:pt x="68" y="0"/>
                  </a:cubicBezTo>
                  <a:cubicBezTo>
                    <a:pt x="67" y="0"/>
                    <a:pt x="65" y="1"/>
                    <a:pt x="64" y="2"/>
                  </a:cubicBezTo>
                  <a:cubicBezTo>
                    <a:pt x="63" y="5"/>
                    <a:pt x="61" y="3"/>
                    <a:pt x="60" y="5"/>
                  </a:cubicBezTo>
                  <a:cubicBezTo>
                    <a:pt x="59" y="9"/>
                    <a:pt x="58" y="5"/>
                    <a:pt x="56" y="5"/>
                  </a:cubicBezTo>
                  <a:cubicBezTo>
                    <a:pt x="52" y="5"/>
                    <a:pt x="49" y="5"/>
                    <a:pt x="46" y="5"/>
                  </a:cubicBezTo>
                  <a:cubicBezTo>
                    <a:pt x="37" y="5"/>
                    <a:pt x="27" y="5"/>
                    <a:pt x="17" y="5"/>
                  </a:cubicBezTo>
                  <a:cubicBezTo>
                    <a:pt x="15" y="5"/>
                    <a:pt x="16" y="12"/>
                    <a:pt x="16" y="14"/>
                  </a:cubicBezTo>
                  <a:cubicBezTo>
                    <a:pt x="16" y="16"/>
                    <a:pt x="15" y="16"/>
                    <a:pt x="13" y="16"/>
                  </a:cubicBezTo>
                  <a:cubicBezTo>
                    <a:pt x="10" y="16"/>
                    <a:pt x="11" y="16"/>
                    <a:pt x="11" y="18"/>
                  </a:cubicBezTo>
                  <a:cubicBezTo>
                    <a:pt x="11" y="23"/>
                    <a:pt x="11" y="27"/>
                    <a:pt x="11" y="32"/>
                  </a:cubicBezTo>
                  <a:cubicBezTo>
                    <a:pt x="11" y="34"/>
                    <a:pt x="11" y="36"/>
                    <a:pt x="11" y="37"/>
                  </a:cubicBezTo>
                  <a:cubicBezTo>
                    <a:pt x="11" y="39"/>
                    <a:pt x="7" y="38"/>
                    <a:pt x="6" y="3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503" name="Freeform 745">
              <a:extLst>
                <a:ext uri="{FF2B5EF4-FFF2-40B4-BE49-F238E27FC236}">
                  <a16:creationId xmlns:a16="http://schemas.microsoft.com/office/drawing/2014/main" id="{7C87AE3B-D117-3C49-B2F5-2397C1C87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56248" y="8182530"/>
              <a:ext cx="299364" cy="270773"/>
            </a:xfrm>
            <a:custGeom>
              <a:avLst/>
              <a:gdLst>
                <a:gd name="T0" fmla="*/ 3 w 32"/>
                <a:gd name="T1" fmla="*/ 19 h 29"/>
                <a:gd name="T2" fmla="*/ 7 w 32"/>
                <a:gd name="T3" fmla="*/ 20 h 29"/>
                <a:gd name="T4" fmla="*/ 7 w 32"/>
                <a:gd name="T5" fmla="*/ 17 h 29"/>
                <a:gd name="T6" fmla="*/ 10 w 32"/>
                <a:gd name="T7" fmla="*/ 19 h 29"/>
                <a:gd name="T8" fmla="*/ 12 w 32"/>
                <a:gd name="T9" fmla="*/ 18 h 29"/>
                <a:gd name="T10" fmla="*/ 14 w 32"/>
                <a:gd name="T11" fmla="*/ 18 h 29"/>
                <a:gd name="T12" fmla="*/ 29 w 32"/>
                <a:gd name="T13" fmla="*/ 29 h 29"/>
                <a:gd name="T14" fmla="*/ 32 w 32"/>
                <a:gd name="T15" fmla="*/ 27 h 29"/>
                <a:gd name="T16" fmla="*/ 24 w 32"/>
                <a:gd name="T17" fmla="*/ 19 h 29"/>
                <a:gd name="T18" fmla="*/ 19 w 32"/>
                <a:gd name="T19" fmla="*/ 16 h 29"/>
                <a:gd name="T20" fmla="*/ 17 w 32"/>
                <a:gd name="T21" fmla="*/ 14 h 29"/>
                <a:gd name="T22" fmla="*/ 17 w 32"/>
                <a:gd name="T23" fmla="*/ 16 h 29"/>
                <a:gd name="T24" fmla="*/ 16 w 32"/>
                <a:gd name="T25" fmla="*/ 14 h 29"/>
                <a:gd name="T26" fmla="*/ 14 w 32"/>
                <a:gd name="T27" fmla="*/ 9 h 29"/>
                <a:gd name="T28" fmla="*/ 10 w 32"/>
                <a:gd name="T29" fmla="*/ 0 h 29"/>
                <a:gd name="T30" fmla="*/ 2 w 32"/>
                <a:gd name="T31" fmla="*/ 7 h 29"/>
                <a:gd name="T32" fmla="*/ 1 w 32"/>
                <a:gd name="T33" fmla="*/ 13 h 29"/>
                <a:gd name="T34" fmla="*/ 0 w 32"/>
                <a:gd name="T35" fmla="*/ 20 h 29"/>
                <a:gd name="T36" fmla="*/ 3 w 32"/>
                <a:gd name="T3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" h="29">
                  <a:moveTo>
                    <a:pt x="3" y="19"/>
                  </a:moveTo>
                  <a:cubicBezTo>
                    <a:pt x="4" y="19"/>
                    <a:pt x="6" y="21"/>
                    <a:pt x="7" y="20"/>
                  </a:cubicBezTo>
                  <a:cubicBezTo>
                    <a:pt x="7" y="19"/>
                    <a:pt x="6" y="17"/>
                    <a:pt x="7" y="17"/>
                  </a:cubicBezTo>
                  <a:cubicBezTo>
                    <a:pt x="9" y="17"/>
                    <a:pt x="9" y="19"/>
                    <a:pt x="10" y="19"/>
                  </a:cubicBezTo>
                  <a:cubicBezTo>
                    <a:pt x="11" y="19"/>
                    <a:pt x="12" y="18"/>
                    <a:pt x="12" y="18"/>
                  </a:cubicBezTo>
                  <a:cubicBezTo>
                    <a:pt x="13" y="17"/>
                    <a:pt x="14" y="18"/>
                    <a:pt x="14" y="18"/>
                  </a:cubicBezTo>
                  <a:cubicBezTo>
                    <a:pt x="22" y="18"/>
                    <a:pt x="25" y="24"/>
                    <a:pt x="29" y="29"/>
                  </a:cubicBezTo>
                  <a:cubicBezTo>
                    <a:pt x="30" y="29"/>
                    <a:pt x="31" y="28"/>
                    <a:pt x="32" y="27"/>
                  </a:cubicBezTo>
                  <a:cubicBezTo>
                    <a:pt x="29" y="25"/>
                    <a:pt x="26" y="22"/>
                    <a:pt x="24" y="19"/>
                  </a:cubicBezTo>
                  <a:cubicBezTo>
                    <a:pt x="23" y="17"/>
                    <a:pt x="21" y="17"/>
                    <a:pt x="19" y="16"/>
                  </a:cubicBezTo>
                  <a:cubicBezTo>
                    <a:pt x="18" y="16"/>
                    <a:pt x="18" y="14"/>
                    <a:pt x="17" y="14"/>
                  </a:cubicBezTo>
                  <a:cubicBezTo>
                    <a:pt x="16" y="14"/>
                    <a:pt x="17" y="15"/>
                    <a:pt x="17" y="16"/>
                  </a:cubicBezTo>
                  <a:cubicBezTo>
                    <a:pt x="17" y="16"/>
                    <a:pt x="16" y="14"/>
                    <a:pt x="16" y="14"/>
                  </a:cubicBezTo>
                  <a:cubicBezTo>
                    <a:pt x="15" y="12"/>
                    <a:pt x="14" y="11"/>
                    <a:pt x="14" y="9"/>
                  </a:cubicBezTo>
                  <a:cubicBezTo>
                    <a:pt x="13" y="6"/>
                    <a:pt x="13" y="3"/>
                    <a:pt x="10" y="0"/>
                  </a:cubicBezTo>
                  <a:cubicBezTo>
                    <a:pt x="9" y="4"/>
                    <a:pt x="4" y="4"/>
                    <a:pt x="2" y="7"/>
                  </a:cubicBezTo>
                  <a:cubicBezTo>
                    <a:pt x="1" y="9"/>
                    <a:pt x="2" y="11"/>
                    <a:pt x="1" y="13"/>
                  </a:cubicBezTo>
                  <a:cubicBezTo>
                    <a:pt x="0" y="15"/>
                    <a:pt x="0" y="17"/>
                    <a:pt x="0" y="20"/>
                  </a:cubicBezTo>
                  <a:cubicBezTo>
                    <a:pt x="1" y="19"/>
                    <a:pt x="2" y="19"/>
                    <a:pt x="3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504" name="Freeform 746">
              <a:extLst>
                <a:ext uri="{FF2B5EF4-FFF2-40B4-BE49-F238E27FC236}">
                  <a16:creationId xmlns:a16="http://schemas.microsoft.com/office/drawing/2014/main" id="{08F7CE9F-5371-3D47-93A4-F81A9347D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00194" y="8313140"/>
              <a:ext cx="691083" cy="573398"/>
            </a:xfrm>
            <a:custGeom>
              <a:avLst/>
              <a:gdLst>
                <a:gd name="T0" fmla="*/ 70 w 74"/>
                <a:gd name="T1" fmla="*/ 38 h 61"/>
                <a:gd name="T2" fmla="*/ 57 w 74"/>
                <a:gd name="T3" fmla="*/ 33 h 61"/>
                <a:gd name="T4" fmla="*/ 51 w 74"/>
                <a:gd name="T5" fmla="*/ 29 h 61"/>
                <a:gd name="T6" fmla="*/ 48 w 74"/>
                <a:gd name="T7" fmla="*/ 24 h 61"/>
                <a:gd name="T8" fmla="*/ 51 w 74"/>
                <a:gd name="T9" fmla="*/ 20 h 61"/>
                <a:gd name="T10" fmla="*/ 45 w 74"/>
                <a:gd name="T11" fmla="*/ 23 h 61"/>
                <a:gd name="T12" fmla="*/ 44 w 74"/>
                <a:gd name="T13" fmla="*/ 18 h 61"/>
                <a:gd name="T14" fmla="*/ 44 w 74"/>
                <a:gd name="T15" fmla="*/ 12 h 61"/>
                <a:gd name="T16" fmla="*/ 37 w 74"/>
                <a:gd name="T17" fmla="*/ 5 h 61"/>
                <a:gd name="T18" fmla="*/ 28 w 74"/>
                <a:gd name="T19" fmla="*/ 4 h 61"/>
                <a:gd name="T20" fmla="*/ 24 w 74"/>
                <a:gd name="T21" fmla="*/ 5 h 61"/>
                <a:gd name="T22" fmla="*/ 21 w 74"/>
                <a:gd name="T23" fmla="*/ 5 h 61"/>
                <a:gd name="T24" fmla="*/ 18 w 74"/>
                <a:gd name="T25" fmla="*/ 5 h 61"/>
                <a:gd name="T26" fmla="*/ 17 w 74"/>
                <a:gd name="T27" fmla="*/ 8 h 61"/>
                <a:gd name="T28" fmla="*/ 15 w 74"/>
                <a:gd name="T29" fmla="*/ 13 h 61"/>
                <a:gd name="T30" fmla="*/ 12 w 74"/>
                <a:gd name="T31" fmla="*/ 14 h 61"/>
                <a:gd name="T32" fmla="*/ 10 w 74"/>
                <a:gd name="T33" fmla="*/ 18 h 61"/>
                <a:gd name="T34" fmla="*/ 10 w 74"/>
                <a:gd name="T35" fmla="*/ 23 h 61"/>
                <a:gd name="T36" fmla="*/ 5 w 74"/>
                <a:gd name="T37" fmla="*/ 34 h 61"/>
                <a:gd name="T38" fmla="*/ 1 w 74"/>
                <a:gd name="T39" fmla="*/ 35 h 61"/>
                <a:gd name="T40" fmla="*/ 2 w 74"/>
                <a:gd name="T41" fmla="*/ 38 h 61"/>
                <a:gd name="T42" fmla="*/ 9 w 74"/>
                <a:gd name="T43" fmla="*/ 47 h 61"/>
                <a:gd name="T44" fmla="*/ 13 w 74"/>
                <a:gd name="T45" fmla="*/ 50 h 61"/>
                <a:gd name="T46" fmla="*/ 14 w 74"/>
                <a:gd name="T47" fmla="*/ 54 h 61"/>
                <a:gd name="T48" fmla="*/ 20 w 74"/>
                <a:gd name="T49" fmla="*/ 55 h 61"/>
                <a:gd name="T50" fmla="*/ 25 w 74"/>
                <a:gd name="T51" fmla="*/ 59 h 61"/>
                <a:gd name="T52" fmla="*/ 33 w 74"/>
                <a:gd name="T53" fmla="*/ 60 h 61"/>
                <a:gd name="T54" fmla="*/ 39 w 74"/>
                <a:gd name="T55" fmla="*/ 57 h 61"/>
                <a:gd name="T56" fmla="*/ 47 w 74"/>
                <a:gd name="T57" fmla="*/ 56 h 61"/>
                <a:gd name="T58" fmla="*/ 54 w 74"/>
                <a:gd name="T59" fmla="*/ 53 h 61"/>
                <a:gd name="T60" fmla="*/ 59 w 74"/>
                <a:gd name="T61" fmla="*/ 53 h 61"/>
                <a:gd name="T62" fmla="*/ 74 w 74"/>
                <a:gd name="T63" fmla="*/ 38 h 61"/>
                <a:gd name="T64" fmla="*/ 70 w 74"/>
                <a:gd name="T65" fmla="*/ 3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4" h="61">
                  <a:moveTo>
                    <a:pt x="70" y="38"/>
                  </a:moveTo>
                  <a:cubicBezTo>
                    <a:pt x="65" y="36"/>
                    <a:pt x="61" y="35"/>
                    <a:pt x="57" y="33"/>
                  </a:cubicBezTo>
                  <a:cubicBezTo>
                    <a:pt x="54" y="32"/>
                    <a:pt x="53" y="31"/>
                    <a:pt x="51" y="29"/>
                  </a:cubicBezTo>
                  <a:cubicBezTo>
                    <a:pt x="50" y="28"/>
                    <a:pt x="49" y="26"/>
                    <a:pt x="48" y="24"/>
                  </a:cubicBezTo>
                  <a:cubicBezTo>
                    <a:pt x="48" y="23"/>
                    <a:pt x="51" y="21"/>
                    <a:pt x="51" y="20"/>
                  </a:cubicBezTo>
                  <a:cubicBezTo>
                    <a:pt x="49" y="21"/>
                    <a:pt x="47" y="22"/>
                    <a:pt x="45" y="23"/>
                  </a:cubicBezTo>
                  <a:cubicBezTo>
                    <a:pt x="43" y="23"/>
                    <a:pt x="43" y="19"/>
                    <a:pt x="44" y="18"/>
                  </a:cubicBezTo>
                  <a:cubicBezTo>
                    <a:pt x="47" y="15"/>
                    <a:pt x="46" y="15"/>
                    <a:pt x="44" y="12"/>
                  </a:cubicBezTo>
                  <a:cubicBezTo>
                    <a:pt x="42" y="10"/>
                    <a:pt x="40" y="6"/>
                    <a:pt x="37" y="5"/>
                  </a:cubicBezTo>
                  <a:cubicBezTo>
                    <a:pt x="35" y="5"/>
                    <a:pt x="30" y="3"/>
                    <a:pt x="28" y="4"/>
                  </a:cubicBezTo>
                  <a:cubicBezTo>
                    <a:pt x="26" y="7"/>
                    <a:pt x="24" y="0"/>
                    <a:pt x="24" y="5"/>
                  </a:cubicBezTo>
                  <a:cubicBezTo>
                    <a:pt x="24" y="7"/>
                    <a:pt x="22" y="6"/>
                    <a:pt x="21" y="5"/>
                  </a:cubicBezTo>
                  <a:cubicBezTo>
                    <a:pt x="20" y="5"/>
                    <a:pt x="19" y="5"/>
                    <a:pt x="18" y="5"/>
                  </a:cubicBezTo>
                  <a:cubicBezTo>
                    <a:pt x="16" y="6"/>
                    <a:pt x="17" y="6"/>
                    <a:pt x="17" y="8"/>
                  </a:cubicBezTo>
                  <a:cubicBezTo>
                    <a:pt x="17" y="9"/>
                    <a:pt x="16" y="12"/>
                    <a:pt x="15" y="13"/>
                  </a:cubicBezTo>
                  <a:cubicBezTo>
                    <a:pt x="15" y="14"/>
                    <a:pt x="12" y="13"/>
                    <a:pt x="12" y="14"/>
                  </a:cubicBezTo>
                  <a:cubicBezTo>
                    <a:pt x="12" y="16"/>
                    <a:pt x="10" y="17"/>
                    <a:pt x="10" y="18"/>
                  </a:cubicBezTo>
                  <a:cubicBezTo>
                    <a:pt x="10" y="19"/>
                    <a:pt x="11" y="22"/>
                    <a:pt x="10" y="23"/>
                  </a:cubicBezTo>
                  <a:cubicBezTo>
                    <a:pt x="4" y="24"/>
                    <a:pt x="6" y="30"/>
                    <a:pt x="5" y="34"/>
                  </a:cubicBezTo>
                  <a:cubicBezTo>
                    <a:pt x="4" y="35"/>
                    <a:pt x="3" y="35"/>
                    <a:pt x="1" y="35"/>
                  </a:cubicBezTo>
                  <a:cubicBezTo>
                    <a:pt x="0" y="36"/>
                    <a:pt x="0" y="38"/>
                    <a:pt x="2" y="38"/>
                  </a:cubicBezTo>
                  <a:cubicBezTo>
                    <a:pt x="5" y="39"/>
                    <a:pt x="8" y="45"/>
                    <a:pt x="9" y="47"/>
                  </a:cubicBezTo>
                  <a:cubicBezTo>
                    <a:pt x="10" y="49"/>
                    <a:pt x="11" y="49"/>
                    <a:pt x="13" y="50"/>
                  </a:cubicBezTo>
                  <a:cubicBezTo>
                    <a:pt x="14" y="51"/>
                    <a:pt x="13" y="53"/>
                    <a:pt x="14" y="54"/>
                  </a:cubicBezTo>
                  <a:cubicBezTo>
                    <a:pt x="16" y="56"/>
                    <a:pt x="18" y="54"/>
                    <a:pt x="20" y="55"/>
                  </a:cubicBezTo>
                  <a:cubicBezTo>
                    <a:pt x="21" y="56"/>
                    <a:pt x="23" y="58"/>
                    <a:pt x="25" y="59"/>
                  </a:cubicBezTo>
                  <a:cubicBezTo>
                    <a:pt x="27" y="59"/>
                    <a:pt x="31" y="61"/>
                    <a:pt x="33" y="60"/>
                  </a:cubicBezTo>
                  <a:cubicBezTo>
                    <a:pt x="35" y="58"/>
                    <a:pt x="36" y="56"/>
                    <a:pt x="39" y="57"/>
                  </a:cubicBezTo>
                  <a:cubicBezTo>
                    <a:pt x="42" y="58"/>
                    <a:pt x="45" y="57"/>
                    <a:pt x="47" y="56"/>
                  </a:cubicBezTo>
                  <a:cubicBezTo>
                    <a:pt x="49" y="54"/>
                    <a:pt x="51" y="53"/>
                    <a:pt x="54" y="53"/>
                  </a:cubicBezTo>
                  <a:cubicBezTo>
                    <a:pt x="55" y="53"/>
                    <a:pt x="59" y="53"/>
                    <a:pt x="59" y="53"/>
                  </a:cubicBezTo>
                  <a:cubicBezTo>
                    <a:pt x="64" y="48"/>
                    <a:pt x="69" y="43"/>
                    <a:pt x="74" y="38"/>
                  </a:cubicBezTo>
                  <a:cubicBezTo>
                    <a:pt x="73" y="38"/>
                    <a:pt x="71" y="38"/>
                    <a:pt x="70" y="3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505" name="Freeform 747">
              <a:extLst>
                <a:ext uri="{FF2B5EF4-FFF2-40B4-BE49-F238E27FC236}">
                  <a16:creationId xmlns:a16="http://schemas.microsoft.com/office/drawing/2014/main" id="{BDCE6CC0-8D9B-1D4D-9C92-F98766A2D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35227" y="8481973"/>
              <a:ext cx="812103" cy="777272"/>
            </a:xfrm>
            <a:custGeom>
              <a:avLst/>
              <a:gdLst>
                <a:gd name="T0" fmla="*/ 86 w 87"/>
                <a:gd name="T1" fmla="*/ 1 h 83"/>
                <a:gd name="T2" fmla="*/ 83 w 87"/>
                <a:gd name="T3" fmla="*/ 0 h 83"/>
                <a:gd name="T4" fmla="*/ 79 w 87"/>
                <a:gd name="T5" fmla="*/ 3 h 83"/>
                <a:gd name="T6" fmla="*/ 71 w 87"/>
                <a:gd name="T7" fmla="*/ 3 h 83"/>
                <a:gd name="T8" fmla="*/ 69 w 87"/>
                <a:gd name="T9" fmla="*/ 4 h 83"/>
                <a:gd name="T10" fmla="*/ 68 w 87"/>
                <a:gd name="T11" fmla="*/ 3 h 83"/>
                <a:gd name="T12" fmla="*/ 63 w 87"/>
                <a:gd name="T13" fmla="*/ 6 h 83"/>
                <a:gd name="T14" fmla="*/ 58 w 87"/>
                <a:gd name="T15" fmla="*/ 5 h 83"/>
                <a:gd name="T16" fmla="*/ 53 w 87"/>
                <a:gd name="T17" fmla="*/ 7 h 83"/>
                <a:gd name="T18" fmla="*/ 47 w 87"/>
                <a:gd name="T19" fmla="*/ 2 h 83"/>
                <a:gd name="T20" fmla="*/ 44 w 87"/>
                <a:gd name="T21" fmla="*/ 6 h 83"/>
                <a:gd name="T22" fmla="*/ 48 w 87"/>
                <a:gd name="T23" fmla="*/ 12 h 83"/>
                <a:gd name="T24" fmla="*/ 56 w 87"/>
                <a:gd name="T25" fmla="*/ 16 h 83"/>
                <a:gd name="T26" fmla="*/ 70 w 87"/>
                <a:gd name="T27" fmla="*/ 20 h 83"/>
                <a:gd name="T28" fmla="*/ 63 w 87"/>
                <a:gd name="T29" fmla="*/ 27 h 83"/>
                <a:gd name="T30" fmla="*/ 58 w 87"/>
                <a:gd name="T31" fmla="*/ 33 h 83"/>
                <a:gd name="T32" fmla="*/ 55 w 87"/>
                <a:gd name="T33" fmla="*/ 35 h 83"/>
                <a:gd name="T34" fmla="*/ 48 w 87"/>
                <a:gd name="T35" fmla="*/ 35 h 83"/>
                <a:gd name="T36" fmla="*/ 42 w 87"/>
                <a:gd name="T37" fmla="*/ 38 h 83"/>
                <a:gd name="T38" fmla="*/ 36 w 87"/>
                <a:gd name="T39" fmla="*/ 39 h 83"/>
                <a:gd name="T40" fmla="*/ 32 w 87"/>
                <a:gd name="T41" fmla="*/ 39 h 83"/>
                <a:gd name="T42" fmla="*/ 26 w 87"/>
                <a:gd name="T43" fmla="*/ 42 h 83"/>
                <a:gd name="T44" fmla="*/ 21 w 87"/>
                <a:gd name="T45" fmla="*/ 41 h 83"/>
                <a:gd name="T46" fmla="*/ 16 w 87"/>
                <a:gd name="T47" fmla="*/ 37 h 83"/>
                <a:gd name="T48" fmla="*/ 11 w 87"/>
                <a:gd name="T49" fmla="*/ 37 h 83"/>
                <a:gd name="T50" fmla="*/ 7 w 87"/>
                <a:gd name="T51" fmla="*/ 34 h 83"/>
                <a:gd name="T52" fmla="*/ 0 w 87"/>
                <a:gd name="T53" fmla="*/ 39 h 83"/>
                <a:gd name="T54" fmla="*/ 3 w 87"/>
                <a:gd name="T55" fmla="*/ 41 h 83"/>
                <a:gd name="T56" fmla="*/ 4 w 87"/>
                <a:gd name="T57" fmla="*/ 45 h 83"/>
                <a:gd name="T58" fmla="*/ 3 w 87"/>
                <a:gd name="T59" fmla="*/ 54 h 83"/>
                <a:gd name="T60" fmla="*/ 0 w 87"/>
                <a:gd name="T61" fmla="*/ 58 h 83"/>
                <a:gd name="T62" fmla="*/ 3 w 87"/>
                <a:gd name="T63" fmla="*/ 60 h 83"/>
                <a:gd name="T64" fmla="*/ 1 w 87"/>
                <a:gd name="T65" fmla="*/ 65 h 83"/>
                <a:gd name="T66" fmla="*/ 4 w 87"/>
                <a:gd name="T67" fmla="*/ 66 h 83"/>
                <a:gd name="T68" fmla="*/ 15 w 87"/>
                <a:gd name="T69" fmla="*/ 73 h 83"/>
                <a:gd name="T70" fmla="*/ 19 w 87"/>
                <a:gd name="T71" fmla="*/ 77 h 83"/>
                <a:gd name="T72" fmla="*/ 26 w 87"/>
                <a:gd name="T73" fmla="*/ 83 h 83"/>
                <a:gd name="T74" fmla="*/ 30 w 87"/>
                <a:gd name="T75" fmla="*/ 76 h 83"/>
                <a:gd name="T76" fmla="*/ 33 w 87"/>
                <a:gd name="T77" fmla="*/ 72 h 83"/>
                <a:gd name="T78" fmla="*/ 35 w 87"/>
                <a:gd name="T79" fmla="*/ 69 h 83"/>
                <a:gd name="T80" fmla="*/ 40 w 87"/>
                <a:gd name="T81" fmla="*/ 65 h 83"/>
                <a:gd name="T82" fmla="*/ 59 w 87"/>
                <a:gd name="T83" fmla="*/ 48 h 83"/>
                <a:gd name="T84" fmla="*/ 77 w 87"/>
                <a:gd name="T85" fmla="*/ 24 h 83"/>
                <a:gd name="T86" fmla="*/ 84 w 87"/>
                <a:gd name="T87" fmla="*/ 14 h 83"/>
                <a:gd name="T88" fmla="*/ 86 w 87"/>
                <a:gd name="T89" fmla="*/ 7 h 83"/>
                <a:gd name="T90" fmla="*/ 86 w 87"/>
                <a:gd name="T91" fmla="*/ 1 h 83"/>
                <a:gd name="T92" fmla="*/ 86 w 87"/>
                <a:gd name="T93" fmla="*/ 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7" h="83">
                  <a:moveTo>
                    <a:pt x="86" y="1"/>
                  </a:moveTo>
                  <a:cubicBezTo>
                    <a:pt x="87" y="0"/>
                    <a:pt x="84" y="0"/>
                    <a:pt x="83" y="0"/>
                  </a:cubicBezTo>
                  <a:cubicBezTo>
                    <a:pt x="82" y="1"/>
                    <a:pt x="81" y="2"/>
                    <a:pt x="79" y="3"/>
                  </a:cubicBezTo>
                  <a:cubicBezTo>
                    <a:pt x="77" y="3"/>
                    <a:pt x="74" y="3"/>
                    <a:pt x="71" y="3"/>
                  </a:cubicBezTo>
                  <a:cubicBezTo>
                    <a:pt x="71" y="4"/>
                    <a:pt x="70" y="4"/>
                    <a:pt x="69" y="4"/>
                  </a:cubicBezTo>
                  <a:cubicBezTo>
                    <a:pt x="68" y="4"/>
                    <a:pt x="68" y="3"/>
                    <a:pt x="68" y="3"/>
                  </a:cubicBezTo>
                  <a:cubicBezTo>
                    <a:pt x="66" y="4"/>
                    <a:pt x="65" y="6"/>
                    <a:pt x="63" y="6"/>
                  </a:cubicBezTo>
                  <a:cubicBezTo>
                    <a:pt x="61" y="6"/>
                    <a:pt x="61" y="5"/>
                    <a:pt x="58" y="5"/>
                  </a:cubicBezTo>
                  <a:cubicBezTo>
                    <a:pt x="57" y="6"/>
                    <a:pt x="55" y="8"/>
                    <a:pt x="53" y="7"/>
                  </a:cubicBezTo>
                  <a:cubicBezTo>
                    <a:pt x="50" y="6"/>
                    <a:pt x="49" y="5"/>
                    <a:pt x="47" y="2"/>
                  </a:cubicBezTo>
                  <a:cubicBezTo>
                    <a:pt x="47" y="3"/>
                    <a:pt x="44" y="5"/>
                    <a:pt x="44" y="6"/>
                  </a:cubicBezTo>
                  <a:cubicBezTo>
                    <a:pt x="45" y="8"/>
                    <a:pt x="46" y="10"/>
                    <a:pt x="48" y="12"/>
                  </a:cubicBezTo>
                  <a:cubicBezTo>
                    <a:pt x="50" y="14"/>
                    <a:pt x="53" y="15"/>
                    <a:pt x="56" y="16"/>
                  </a:cubicBezTo>
                  <a:cubicBezTo>
                    <a:pt x="61" y="18"/>
                    <a:pt x="65" y="20"/>
                    <a:pt x="70" y="20"/>
                  </a:cubicBezTo>
                  <a:cubicBezTo>
                    <a:pt x="68" y="22"/>
                    <a:pt x="65" y="25"/>
                    <a:pt x="63" y="27"/>
                  </a:cubicBezTo>
                  <a:cubicBezTo>
                    <a:pt x="61" y="29"/>
                    <a:pt x="59" y="31"/>
                    <a:pt x="58" y="33"/>
                  </a:cubicBezTo>
                  <a:cubicBezTo>
                    <a:pt x="57" y="33"/>
                    <a:pt x="56" y="35"/>
                    <a:pt x="55" y="35"/>
                  </a:cubicBezTo>
                  <a:cubicBezTo>
                    <a:pt x="53" y="36"/>
                    <a:pt x="50" y="34"/>
                    <a:pt x="48" y="35"/>
                  </a:cubicBezTo>
                  <a:cubicBezTo>
                    <a:pt x="46" y="35"/>
                    <a:pt x="44" y="37"/>
                    <a:pt x="42" y="38"/>
                  </a:cubicBezTo>
                  <a:cubicBezTo>
                    <a:pt x="40" y="39"/>
                    <a:pt x="38" y="40"/>
                    <a:pt x="36" y="39"/>
                  </a:cubicBezTo>
                  <a:cubicBezTo>
                    <a:pt x="35" y="39"/>
                    <a:pt x="33" y="38"/>
                    <a:pt x="32" y="39"/>
                  </a:cubicBezTo>
                  <a:cubicBezTo>
                    <a:pt x="29" y="41"/>
                    <a:pt x="29" y="43"/>
                    <a:pt x="26" y="42"/>
                  </a:cubicBezTo>
                  <a:cubicBezTo>
                    <a:pt x="24" y="41"/>
                    <a:pt x="22" y="41"/>
                    <a:pt x="21" y="41"/>
                  </a:cubicBezTo>
                  <a:cubicBezTo>
                    <a:pt x="19" y="40"/>
                    <a:pt x="17" y="38"/>
                    <a:pt x="16" y="37"/>
                  </a:cubicBezTo>
                  <a:cubicBezTo>
                    <a:pt x="15" y="37"/>
                    <a:pt x="12" y="38"/>
                    <a:pt x="11" y="37"/>
                  </a:cubicBezTo>
                  <a:cubicBezTo>
                    <a:pt x="10" y="36"/>
                    <a:pt x="8" y="34"/>
                    <a:pt x="7" y="34"/>
                  </a:cubicBezTo>
                  <a:cubicBezTo>
                    <a:pt x="3" y="35"/>
                    <a:pt x="2" y="36"/>
                    <a:pt x="0" y="39"/>
                  </a:cubicBezTo>
                  <a:cubicBezTo>
                    <a:pt x="0" y="40"/>
                    <a:pt x="3" y="40"/>
                    <a:pt x="3" y="41"/>
                  </a:cubicBezTo>
                  <a:cubicBezTo>
                    <a:pt x="3" y="43"/>
                    <a:pt x="3" y="44"/>
                    <a:pt x="4" y="45"/>
                  </a:cubicBezTo>
                  <a:cubicBezTo>
                    <a:pt x="6" y="47"/>
                    <a:pt x="5" y="52"/>
                    <a:pt x="3" y="54"/>
                  </a:cubicBezTo>
                  <a:cubicBezTo>
                    <a:pt x="2" y="55"/>
                    <a:pt x="1" y="56"/>
                    <a:pt x="0" y="58"/>
                  </a:cubicBezTo>
                  <a:cubicBezTo>
                    <a:pt x="0" y="61"/>
                    <a:pt x="2" y="59"/>
                    <a:pt x="3" y="60"/>
                  </a:cubicBezTo>
                  <a:cubicBezTo>
                    <a:pt x="3" y="60"/>
                    <a:pt x="0" y="64"/>
                    <a:pt x="1" y="65"/>
                  </a:cubicBezTo>
                  <a:cubicBezTo>
                    <a:pt x="2" y="65"/>
                    <a:pt x="3" y="66"/>
                    <a:pt x="4" y="66"/>
                  </a:cubicBezTo>
                  <a:cubicBezTo>
                    <a:pt x="8" y="69"/>
                    <a:pt x="12" y="71"/>
                    <a:pt x="15" y="73"/>
                  </a:cubicBezTo>
                  <a:cubicBezTo>
                    <a:pt x="18" y="74"/>
                    <a:pt x="19" y="74"/>
                    <a:pt x="19" y="77"/>
                  </a:cubicBezTo>
                  <a:cubicBezTo>
                    <a:pt x="19" y="79"/>
                    <a:pt x="25" y="82"/>
                    <a:pt x="26" y="83"/>
                  </a:cubicBezTo>
                  <a:cubicBezTo>
                    <a:pt x="28" y="80"/>
                    <a:pt x="29" y="78"/>
                    <a:pt x="30" y="76"/>
                  </a:cubicBezTo>
                  <a:cubicBezTo>
                    <a:pt x="30" y="74"/>
                    <a:pt x="31" y="72"/>
                    <a:pt x="33" y="72"/>
                  </a:cubicBezTo>
                  <a:cubicBezTo>
                    <a:pt x="34" y="71"/>
                    <a:pt x="34" y="70"/>
                    <a:pt x="35" y="69"/>
                  </a:cubicBezTo>
                  <a:cubicBezTo>
                    <a:pt x="37" y="68"/>
                    <a:pt x="38" y="67"/>
                    <a:pt x="40" y="65"/>
                  </a:cubicBezTo>
                  <a:cubicBezTo>
                    <a:pt x="45" y="57"/>
                    <a:pt x="52" y="53"/>
                    <a:pt x="59" y="48"/>
                  </a:cubicBezTo>
                  <a:cubicBezTo>
                    <a:pt x="68" y="42"/>
                    <a:pt x="73" y="33"/>
                    <a:pt x="77" y="24"/>
                  </a:cubicBezTo>
                  <a:cubicBezTo>
                    <a:pt x="79" y="20"/>
                    <a:pt x="82" y="18"/>
                    <a:pt x="84" y="14"/>
                  </a:cubicBezTo>
                  <a:cubicBezTo>
                    <a:pt x="85" y="12"/>
                    <a:pt x="85" y="9"/>
                    <a:pt x="86" y="7"/>
                  </a:cubicBezTo>
                  <a:cubicBezTo>
                    <a:pt x="86" y="6"/>
                    <a:pt x="85" y="2"/>
                    <a:pt x="86" y="1"/>
                  </a:cubicBezTo>
                  <a:cubicBezTo>
                    <a:pt x="86" y="1"/>
                    <a:pt x="86" y="1"/>
                    <a:pt x="86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506" name="Freeform 748">
              <a:extLst>
                <a:ext uri="{FF2B5EF4-FFF2-40B4-BE49-F238E27FC236}">
                  <a16:creationId xmlns:a16="http://schemas.microsoft.com/office/drawing/2014/main" id="{9636E339-CB74-5840-89BD-732FEF2DF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01471" y="8437375"/>
              <a:ext cx="82803" cy="101936"/>
            </a:xfrm>
            <a:custGeom>
              <a:avLst/>
              <a:gdLst>
                <a:gd name="T0" fmla="*/ 3 w 9"/>
                <a:gd name="T1" fmla="*/ 2 h 11"/>
                <a:gd name="T2" fmla="*/ 1 w 9"/>
                <a:gd name="T3" fmla="*/ 5 h 11"/>
                <a:gd name="T4" fmla="*/ 0 w 9"/>
                <a:gd name="T5" fmla="*/ 10 h 11"/>
                <a:gd name="T6" fmla="*/ 8 w 9"/>
                <a:gd name="T7" fmla="*/ 7 h 11"/>
                <a:gd name="T8" fmla="*/ 4 w 9"/>
                <a:gd name="T9" fmla="*/ 6 h 11"/>
                <a:gd name="T10" fmla="*/ 8 w 9"/>
                <a:gd name="T11" fmla="*/ 3 h 11"/>
                <a:gd name="T12" fmla="*/ 3 w 9"/>
                <a:gd name="T1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1">
                  <a:moveTo>
                    <a:pt x="3" y="2"/>
                  </a:moveTo>
                  <a:cubicBezTo>
                    <a:pt x="2" y="3"/>
                    <a:pt x="1" y="4"/>
                    <a:pt x="1" y="5"/>
                  </a:cubicBezTo>
                  <a:cubicBezTo>
                    <a:pt x="0" y="5"/>
                    <a:pt x="0" y="9"/>
                    <a:pt x="0" y="10"/>
                  </a:cubicBezTo>
                  <a:cubicBezTo>
                    <a:pt x="2" y="11"/>
                    <a:pt x="7" y="7"/>
                    <a:pt x="8" y="7"/>
                  </a:cubicBezTo>
                  <a:cubicBezTo>
                    <a:pt x="8" y="6"/>
                    <a:pt x="5" y="5"/>
                    <a:pt x="4" y="6"/>
                  </a:cubicBezTo>
                  <a:cubicBezTo>
                    <a:pt x="5" y="5"/>
                    <a:pt x="9" y="4"/>
                    <a:pt x="8" y="3"/>
                  </a:cubicBezTo>
                  <a:cubicBezTo>
                    <a:pt x="7" y="0"/>
                    <a:pt x="5" y="0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507" name="Freeform 749">
              <a:extLst>
                <a:ext uri="{FF2B5EF4-FFF2-40B4-BE49-F238E27FC236}">
                  <a16:creationId xmlns:a16="http://schemas.microsoft.com/office/drawing/2014/main" id="{51B3B1DA-D299-6340-A37B-1B696EAEF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40961" y="8848311"/>
              <a:ext cx="242036" cy="261215"/>
            </a:xfrm>
            <a:custGeom>
              <a:avLst/>
              <a:gdLst>
                <a:gd name="T0" fmla="*/ 22 w 26"/>
                <a:gd name="T1" fmla="*/ 18 h 28"/>
                <a:gd name="T2" fmla="*/ 25 w 26"/>
                <a:gd name="T3" fmla="*/ 14 h 28"/>
                <a:gd name="T4" fmla="*/ 26 w 26"/>
                <a:gd name="T5" fmla="*/ 8 h 28"/>
                <a:gd name="T6" fmla="*/ 24 w 26"/>
                <a:gd name="T7" fmla="*/ 3 h 28"/>
                <a:gd name="T8" fmla="*/ 21 w 26"/>
                <a:gd name="T9" fmla="*/ 0 h 28"/>
                <a:gd name="T10" fmla="*/ 16 w 26"/>
                <a:gd name="T11" fmla="*/ 1 h 28"/>
                <a:gd name="T12" fmla="*/ 12 w 26"/>
                <a:gd name="T13" fmla="*/ 3 h 28"/>
                <a:gd name="T14" fmla="*/ 6 w 26"/>
                <a:gd name="T15" fmla="*/ 2 h 28"/>
                <a:gd name="T16" fmla="*/ 7 w 26"/>
                <a:gd name="T17" fmla="*/ 8 h 28"/>
                <a:gd name="T18" fmla="*/ 6 w 26"/>
                <a:gd name="T19" fmla="*/ 12 h 28"/>
                <a:gd name="T20" fmla="*/ 2 w 26"/>
                <a:gd name="T21" fmla="*/ 16 h 28"/>
                <a:gd name="T22" fmla="*/ 0 w 26"/>
                <a:gd name="T23" fmla="*/ 22 h 28"/>
                <a:gd name="T24" fmla="*/ 0 w 26"/>
                <a:gd name="T25" fmla="*/ 27 h 28"/>
                <a:gd name="T26" fmla="*/ 4 w 26"/>
                <a:gd name="T27" fmla="*/ 26 h 28"/>
                <a:gd name="T28" fmla="*/ 11 w 26"/>
                <a:gd name="T29" fmla="*/ 25 h 28"/>
                <a:gd name="T30" fmla="*/ 14 w 26"/>
                <a:gd name="T31" fmla="*/ 20 h 28"/>
                <a:gd name="T32" fmla="*/ 21 w 26"/>
                <a:gd name="T33" fmla="*/ 20 h 28"/>
                <a:gd name="T34" fmla="*/ 22 w 26"/>
                <a:gd name="T35" fmla="*/ 18 h 28"/>
                <a:gd name="T36" fmla="*/ 22 w 26"/>
                <a:gd name="T37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28">
                  <a:moveTo>
                    <a:pt x="22" y="18"/>
                  </a:moveTo>
                  <a:cubicBezTo>
                    <a:pt x="22" y="16"/>
                    <a:pt x="24" y="15"/>
                    <a:pt x="25" y="14"/>
                  </a:cubicBezTo>
                  <a:cubicBezTo>
                    <a:pt x="26" y="13"/>
                    <a:pt x="26" y="10"/>
                    <a:pt x="26" y="8"/>
                  </a:cubicBezTo>
                  <a:cubicBezTo>
                    <a:pt x="26" y="6"/>
                    <a:pt x="24" y="5"/>
                    <a:pt x="24" y="3"/>
                  </a:cubicBezTo>
                  <a:cubicBezTo>
                    <a:pt x="24" y="1"/>
                    <a:pt x="22" y="1"/>
                    <a:pt x="21" y="0"/>
                  </a:cubicBezTo>
                  <a:cubicBezTo>
                    <a:pt x="20" y="1"/>
                    <a:pt x="18" y="0"/>
                    <a:pt x="16" y="1"/>
                  </a:cubicBezTo>
                  <a:cubicBezTo>
                    <a:pt x="15" y="2"/>
                    <a:pt x="13" y="4"/>
                    <a:pt x="12" y="3"/>
                  </a:cubicBezTo>
                  <a:cubicBezTo>
                    <a:pt x="10" y="1"/>
                    <a:pt x="7" y="0"/>
                    <a:pt x="6" y="2"/>
                  </a:cubicBezTo>
                  <a:cubicBezTo>
                    <a:pt x="5" y="4"/>
                    <a:pt x="6" y="7"/>
                    <a:pt x="7" y="8"/>
                  </a:cubicBezTo>
                  <a:cubicBezTo>
                    <a:pt x="8" y="10"/>
                    <a:pt x="7" y="10"/>
                    <a:pt x="6" y="12"/>
                  </a:cubicBezTo>
                  <a:cubicBezTo>
                    <a:pt x="5" y="14"/>
                    <a:pt x="3" y="15"/>
                    <a:pt x="2" y="16"/>
                  </a:cubicBezTo>
                  <a:cubicBezTo>
                    <a:pt x="1" y="18"/>
                    <a:pt x="0" y="19"/>
                    <a:pt x="0" y="22"/>
                  </a:cubicBezTo>
                  <a:cubicBezTo>
                    <a:pt x="0" y="23"/>
                    <a:pt x="1" y="25"/>
                    <a:pt x="0" y="27"/>
                  </a:cubicBezTo>
                  <a:cubicBezTo>
                    <a:pt x="2" y="28"/>
                    <a:pt x="2" y="27"/>
                    <a:pt x="4" y="26"/>
                  </a:cubicBezTo>
                  <a:cubicBezTo>
                    <a:pt x="6" y="25"/>
                    <a:pt x="9" y="25"/>
                    <a:pt x="11" y="25"/>
                  </a:cubicBezTo>
                  <a:cubicBezTo>
                    <a:pt x="10" y="22"/>
                    <a:pt x="12" y="21"/>
                    <a:pt x="14" y="20"/>
                  </a:cubicBezTo>
                  <a:cubicBezTo>
                    <a:pt x="16" y="19"/>
                    <a:pt x="20" y="17"/>
                    <a:pt x="21" y="20"/>
                  </a:cubicBezTo>
                  <a:cubicBezTo>
                    <a:pt x="21" y="19"/>
                    <a:pt x="21" y="18"/>
                    <a:pt x="22" y="18"/>
                  </a:cubicBezTo>
                  <a:cubicBezTo>
                    <a:pt x="22" y="16"/>
                    <a:pt x="21" y="18"/>
                    <a:pt x="22" y="1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508" name="Freeform 750">
              <a:extLst>
                <a:ext uri="{FF2B5EF4-FFF2-40B4-BE49-F238E27FC236}">
                  <a16:creationId xmlns:a16="http://schemas.microsoft.com/office/drawing/2014/main" id="{41885A3A-B9FE-1B43-8781-1D926D614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2297" y="9147751"/>
              <a:ext cx="92356" cy="92380"/>
            </a:xfrm>
            <a:custGeom>
              <a:avLst/>
              <a:gdLst>
                <a:gd name="T0" fmla="*/ 1 w 10"/>
                <a:gd name="T1" fmla="*/ 6 h 10"/>
                <a:gd name="T2" fmla="*/ 3 w 10"/>
                <a:gd name="T3" fmla="*/ 10 h 10"/>
                <a:gd name="T4" fmla="*/ 9 w 10"/>
                <a:gd name="T5" fmla="*/ 5 h 10"/>
                <a:gd name="T6" fmla="*/ 8 w 10"/>
                <a:gd name="T7" fmla="*/ 0 h 10"/>
                <a:gd name="T8" fmla="*/ 4 w 10"/>
                <a:gd name="T9" fmla="*/ 1 h 10"/>
                <a:gd name="T10" fmla="*/ 0 w 10"/>
                <a:gd name="T11" fmla="*/ 1 h 10"/>
                <a:gd name="T12" fmla="*/ 1 w 10"/>
                <a:gd name="T13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" y="6"/>
                  </a:moveTo>
                  <a:cubicBezTo>
                    <a:pt x="2" y="7"/>
                    <a:pt x="2" y="9"/>
                    <a:pt x="3" y="10"/>
                  </a:cubicBezTo>
                  <a:cubicBezTo>
                    <a:pt x="5" y="9"/>
                    <a:pt x="7" y="7"/>
                    <a:pt x="9" y="5"/>
                  </a:cubicBezTo>
                  <a:cubicBezTo>
                    <a:pt x="10" y="3"/>
                    <a:pt x="5" y="4"/>
                    <a:pt x="8" y="0"/>
                  </a:cubicBezTo>
                  <a:cubicBezTo>
                    <a:pt x="7" y="0"/>
                    <a:pt x="3" y="0"/>
                    <a:pt x="4" y="1"/>
                  </a:cubicBezTo>
                  <a:cubicBezTo>
                    <a:pt x="5" y="3"/>
                    <a:pt x="1" y="2"/>
                    <a:pt x="0" y="1"/>
                  </a:cubicBezTo>
                  <a:cubicBezTo>
                    <a:pt x="0" y="3"/>
                    <a:pt x="1" y="4"/>
                    <a:pt x="1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509" name="Freeform 751">
              <a:extLst>
                <a:ext uri="{FF2B5EF4-FFF2-40B4-BE49-F238E27FC236}">
                  <a16:creationId xmlns:a16="http://schemas.microsoft.com/office/drawing/2014/main" id="{BDE2F5D0-B4E0-1C4E-84E6-48A5D4114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2297" y="9090413"/>
              <a:ext cx="101909" cy="86010"/>
            </a:xfrm>
            <a:custGeom>
              <a:avLst/>
              <a:gdLst>
                <a:gd name="T0" fmla="*/ 3 w 11"/>
                <a:gd name="T1" fmla="*/ 1 h 9"/>
                <a:gd name="T2" fmla="*/ 0 w 11"/>
                <a:gd name="T3" fmla="*/ 7 h 9"/>
                <a:gd name="T4" fmla="*/ 4 w 11"/>
                <a:gd name="T5" fmla="*/ 7 h 9"/>
                <a:gd name="T6" fmla="*/ 8 w 11"/>
                <a:gd name="T7" fmla="*/ 6 h 9"/>
                <a:gd name="T8" fmla="*/ 7 w 11"/>
                <a:gd name="T9" fmla="*/ 0 h 9"/>
                <a:gd name="T10" fmla="*/ 3 w 11"/>
                <a:gd name="T11" fmla="*/ 1 h 9"/>
                <a:gd name="T12" fmla="*/ 3 w 11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3" y="1"/>
                  </a:moveTo>
                  <a:cubicBezTo>
                    <a:pt x="1" y="2"/>
                    <a:pt x="0" y="5"/>
                    <a:pt x="0" y="7"/>
                  </a:cubicBezTo>
                  <a:cubicBezTo>
                    <a:pt x="1" y="8"/>
                    <a:pt x="5" y="9"/>
                    <a:pt x="4" y="7"/>
                  </a:cubicBezTo>
                  <a:cubicBezTo>
                    <a:pt x="3" y="6"/>
                    <a:pt x="7" y="6"/>
                    <a:pt x="8" y="6"/>
                  </a:cubicBezTo>
                  <a:cubicBezTo>
                    <a:pt x="11" y="5"/>
                    <a:pt x="8" y="1"/>
                    <a:pt x="7" y="0"/>
                  </a:cubicBezTo>
                  <a:cubicBezTo>
                    <a:pt x="5" y="1"/>
                    <a:pt x="5" y="2"/>
                    <a:pt x="3" y="1"/>
                  </a:cubicBezTo>
                  <a:cubicBezTo>
                    <a:pt x="2" y="1"/>
                    <a:pt x="4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510" name="Freeform 752">
              <a:extLst>
                <a:ext uri="{FF2B5EF4-FFF2-40B4-BE49-F238E27FC236}">
                  <a16:creationId xmlns:a16="http://schemas.microsoft.com/office/drawing/2014/main" id="{2D285999-D04F-B44B-8B7D-CCA367F1B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31406" y="9061741"/>
              <a:ext cx="503186" cy="544729"/>
            </a:xfrm>
            <a:custGeom>
              <a:avLst/>
              <a:gdLst>
                <a:gd name="T0" fmla="*/ 41 w 54"/>
                <a:gd name="T1" fmla="*/ 13 h 58"/>
                <a:gd name="T2" fmla="*/ 23 w 54"/>
                <a:gd name="T3" fmla="*/ 3 h 58"/>
                <a:gd name="T4" fmla="*/ 17 w 54"/>
                <a:gd name="T5" fmla="*/ 7 h 58"/>
                <a:gd name="T6" fmla="*/ 21 w 54"/>
                <a:gd name="T7" fmla="*/ 9 h 58"/>
                <a:gd name="T8" fmla="*/ 17 w 54"/>
                <a:gd name="T9" fmla="*/ 9 h 58"/>
                <a:gd name="T10" fmla="*/ 13 w 54"/>
                <a:gd name="T11" fmla="*/ 10 h 58"/>
                <a:gd name="T12" fmla="*/ 11 w 54"/>
                <a:gd name="T13" fmla="*/ 8 h 58"/>
                <a:gd name="T14" fmla="*/ 12 w 54"/>
                <a:gd name="T15" fmla="*/ 4 h 58"/>
                <a:gd name="T16" fmla="*/ 5 w 54"/>
                <a:gd name="T17" fmla="*/ 3 h 58"/>
                <a:gd name="T18" fmla="*/ 7 w 54"/>
                <a:gd name="T19" fmla="*/ 8 h 58"/>
                <a:gd name="T20" fmla="*/ 5 w 54"/>
                <a:gd name="T21" fmla="*/ 12 h 58"/>
                <a:gd name="T22" fmla="*/ 6 w 54"/>
                <a:gd name="T23" fmla="*/ 16 h 58"/>
                <a:gd name="T24" fmla="*/ 2 w 54"/>
                <a:gd name="T25" fmla="*/ 18 h 58"/>
                <a:gd name="T26" fmla="*/ 1 w 54"/>
                <a:gd name="T27" fmla="*/ 21 h 58"/>
                <a:gd name="T28" fmla="*/ 5 w 54"/>
                <a:gd name="T29" fmla="*/ 33 h 58"/>
                <a:gd name="T30" fmla="*/ 12 w 54"/>
                <a:gd name="T31" fmla="*/ 42 h 58"/>
                <a:gd name="T32" fmla="*/ 15 w 54"/>
                <a:gd name="T33" fmla="*/ 43 h 58"/>
                <a:gd name="T34" fmla="*/ 17 w 54"/>
                <a:gd name="T35" fmla="*/ 45 h 58"/>
                <a:gd name="T36" fmla="*/ 24 w 54"/>
                <a:gd name="T37" fmla="*/ 47 h 58"/>
                <a:gd name="T38" fmla="*/ 25 w 54"/>
                <a:gd name="T39" fmla="*/ 53 h 58"/>
                <a:gd name="T40" fmla="*/ 27 w 54"/>
                <a:gd name="T41" fmla="*/ 55 h 58"/>
                <a:gd name="T42" fmla="*/ 30 w 54"/>
                <a:gd name="T43" fmla="*/ 55 h 58"/>
                <a:gd name="T44" fmla="*/ 33 w 54"/>
                <a:gd name="T45" fmla="*/ 56 h 58"/>
                <a:gd name="T46" fmla="*/ 36 w 54"/>
                <a:gd name="T47" fmla="*/ 55 h 58"/>
                <a:gd name="T48" fmla="*/ 42 w 54"/>
                <a:gd name="T49" fmla="*/ 55 h 58"/>
                <a:gd name="T50" fmla="*/ 46 w 54"/>
                <a:gd name="T51" fmla="*/ 54 h 58"/>
                <a:gd name="T52" fmla="*/ 54 w 54"/>
                <a:gd name="T53" fmla="*/ 49 h 58"/>
                <a:gd name="T54" fmla="*/ 49 w 54"/>
                <a:gd name="T55" fmla="*/ 36 h 58"/>
                <a:gd name="T56" fmla="*/ 49 w 54"/>
                <a:gd name="T57" fmla="*/ 32 h 58"/>
                <a:gd name="T58" fmla="*/ 46 w 54"/>
                <a:gd name="T59" fmla="*/ 28 h 58"/>
                <a:gd name="T60" fmla="*/ 48 w 54"/>
                <a:gd name="T61" fmla="*/ 20 h 58"/>
                <a:gd name="T62" fmla="*/ 45 w 54"/>
                <a:gd name="T63" fmla="*/ 18 h 58"/>
                <a:gd name="T64" fmla="*/ 41 w 54"/>
                <a:gd name="T65" fmla="*/ 16 h 58"/>
                <a:gd name="T66" fmla="*/ 41 w 54"/>
                <a:gd name="T6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4" h="58">
                  <a:moveTo>
                    <a:pt x="41" y="13"/>
                  </a:moveTo>
                  <a:cubicBezTo>
                    <a:pt x="35" y="9"/>
                    <a:pt x="29" y="6"/>
                    <a:pt x="23" y="3"/>
                  </a:cubicBezTo>
                  <a:cubicBezTo>
                    <a:pt x="22" y="5"/>
                    <a:pt x="19" y="7"/>
                    <a:pt x="17" y="7"/>
                  </a:cubicBezTo>
                  <a:cubicBezTo>
                    <a:pt x="17" y="7"/>
                    <a:pt x="21" y="8"/>
                    <a:pt x="21" y="9"/>
                  </a:cubicBezTo>
                  <a:cubicBezTo>
                    <a:pt x="20" y="10"/>
                    <a:pt x="18" y="9"/>
                    <a:pt x="17" y="9"/>
                  </a:cubicBezTo>
                  <a:cubicBezTo>
                    <a:pt x="15" y="8"/>
                    <a:pt x="15" y="9"/>
                    <a:pt x="13" y="10"/>
                  </a:cubicBezTo>
                  <a:cubicBezTo>
                    <a:pt x="13" y="10"/>
                    <a:pt x="11" y="9"/>
                    <a:pt x="11" y="8"/>
                  </a:cubicBezTo>
                  <a:cubicBezTo>
                    <a:pt x="10" y="7"/>
                    <a:pt x="11" y="5"/>
                    <a:pt x="12" y="4"/>
                  </a:cubicBezTo>
                  <a:cubicBezTo>
                    <a:pt x="13" y="0"/>
                    <a:pt x="7" y="2"/>
                    <a:pt x="5" y="3"/>
                  </a:cubicBezTo>
                  <a:cubicBezTo>
                    <a:pt x="6" y="4"/>
                    <a:pt x="8" y="7"/>
                    <a:pt x="7" y="8"/>
                  </a:cubicBezTo>
                  <a:cubicBezTo>
                    <a:pt x="7" y="9"/>
                    <a:pt x="3" y="12"/>
                    <a:pt x="5" y="12"/>
                  </a:cubicBezTo>
                  <a:cubicBezTo>
                    <a:pt x="8" y="13"/>
                    <a:pt x="7" y="14"/>
                    <a:pt x="6" y="16"/>
                  </a:cubicBezTo>
                  <a:cubicBezTo>
                    <a:pt x="5" y="16"/>
                    <a:pt x="3" y="17"/>
                    <a:pt x="2" y="18"/>
                  </a:cubicBezTo>
                  <a:cubicBezTo>
                    <a:pt x="0" y="19"/>
                    <a:pt x="1" y="19"/>
                    <a:pt x="1" y="21"/>
                  </a:cubicBezTo>
                  <a:cubicBezTo>
                    <a:pt x="2" y="26"/>
                    <a:pt x="4" y="29"/>
                    <a:pt x="5" y="33"/>
                  </a:cubicBezTo>
                  <a:cubicBezTo>
                    <a:pt x="5" y="38"/>
                    <a:pt x="9" y="40"/>
                    <a:pt x="12" y="42"/>
                  </a:cubicBezTo>
                  <a:cubicBezTo>
                    <a:pt x="13" y="43"/>
                    <a:pt x="14" y="43"/>
                    <a:pt x="15" y="43"/>
                  </a:cubicBezTo>
                  <a:cubicBezTo>
                    <a:pt x="16" y="43"/>
                    <a:pt x="16" y="44"/>
                    <a:pt x="17" y="45"/>
                  </a:cubicBezTo>
                  <a:cubicBezTo>
                    <a:pt x="19" y="45"/>
                    <a:pt x="22" y="45"/>
                    <a:pt x="24" y="47"/>
                  </a:cubicBezTo>
                  <a:cubicBezTo>
                    <a:pt x="25" y="48"/>
                    <a:pt x="25" y="51"/>
                    <a:pt x="25" y="53"/>
                  </a:cubicBezTo>
                  <a:cubicBezTo>
                    <a:pt x="26" y="54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31" y="55"/>
                    <a:pt x="32" y="55"/>
                    <a:pt x="33" y="56"/>
                  </a:cubicBezTo>
                  <a:cubicBezTo>
                    <a:pt x="34" y="57"/>
                    <a:pt x="35" y="56"/>
                    <a:pt x="36" y="55"/>
                  </a:cubicBezTo>
                  <a:cubicBezTo>
                    <a:pt x="38" y="54"/>
                    <a:pt x="40" y="58"/>
                    <a:pt x="42" y="55"/>
                  </a:cubicBezTo>
                  <a:cubicBezTo>
                    <a:pt x="42" y="53"/>
                    <a:pt x="45" y="54"/>
                    <a:pt x="46" y="54"/>
                  </a:cubicBezTo>
                  <a:cubicBezTo>
                    <a:pt x="49" y="53"/>
                    <a:pt x="51" y="51"/>
                    <a:pt x="54" y="49"/>
                  </a:cubicBezTo>
                  <a:cubicBezTo>
                    <a:pt x="49" y="46"/>
                    <a:pt x="49" y="42"/>
                    <a:pt x="49" y="36"/>
                  </a:cubicBezTo>
                  <a:cubicBezTo>
                    <a:pt x="48" y="35"/>
                    <a:pt x="50" y="33"/>
                    <a:pt x="49" y="32"/>
                  </a:cubicBezTo>
                  <a:cubicBezTo>
                    <a:pt x="48" y="31"/>
                    <a:pt x="46" y="30"/>
                    <a:pt x="46" y="28"/>
                  </a:cubicBezTo>
                  <a:cubicBezTo>
                    <a:pt x="46" y="27"/>
                    <a:pt x="48" y="20"/>
                    <a:pt x="48" y="20"/>
                  </a:cubicBezTo>
                  <a:cubicBezTo>
                    <a:pt x="47" y="20"/>
                    <a:pt x="46" y="19"/>
                    <a:pt x="45" y="18"/>
                  </a:cubicBezTo>
                  <a:cubicBezTo>
                    <a:pt x="44" y="17"/>
                    <a:pt x="43" y="17"/>
                    <a:pt x="41" y="16"/>
                  </a:cubicBezTo>
                  <a:cubicBezTo>
                    <a:pt x="41" y="15"/>
                    <a:pt x="41" y="14"/>
                    <a:pt x="41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511" name="Freeform 753">
              <a:extLst>
                <a:ext uri="{FF2B5EF4-FFF2-40B4-BE49-F238E27FC236}">
                  <a16:creationId xmlns:a16="http://schemas.microsoft.com/office/drawing/2014/main" id="{512A1353-1825-3248-BE66-8F03104036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17393" y="8931134"/>
              <a:ext cx="251592" cy="289887"/>
            </a:xfrm>
            <a:custGeom>
              <a:avLst/>
              <a:gdLst>
                <a:gd name="T0" fmla="*/ 15 w 27"/>
                <a:gd name="T1" fmla="*/ 29 h 31"/>
                <a:gd name="T2" fmla="*/ 15 w 27"/>
                <a:gd name="T3" fmla="*/ 24 h 31"/>
                <a:gd name="T4" fmla="*/ 17 w 27"/>
                <a:gd name="T5" fmla="*/ 24 h 31"/>
                <a:gd name="T6" fmla="*/ 19 w 27"/>
                <a:gd name="T7" fmla="*/ 21 h 31"/>
                <a:gd name="T8" fmla="*/ 21 w 27"/>
                <a:gd name="T9" fmla="*/ 24 h 31"/>
                <a:gd name="T10" fmla="*/ 24 w 27"/>
                <a:gd name="T11" fmla="*/ 23 h 31"/>
                <a:gd name="T12" fmla="*/ 26 w 27"/>
                <a:gd name="T13" fmla="*/ 24 h 31"/>
                <a:gd name="T14" fmla="*/ 26 w 27"/>
                <a:gd name="T15" fmla="*/ 21 h 31"/>
                <a:gd name="T16" fmla="*/ 26 w 27"/>
                <a:gd name="T17" fmla="*/ 14 h 31"/>
                <a:gd name="T18" fmla="*/ 25 w 27"/>
                <a:gd name="T19" fmla="*/ 11 h 31"/>
                <a:gd name="T20" fmla="*/ 26 w 27"/>
                <a:gd name="T21" fmla="*/ 6 h 31"/>
                <a:gd name="T22" fmla="*/ 21 w 27"/>
                <a:gd name="T23" fmla="*/ 4 h 31"/>
                <a:gd name="T24" fmla="*/ 19 w 27"/>
                <a:gd name="T25" fmla="*/ 0 h 31"/>
                <a:gd name="T26" fmla="*/ 14 w 27"/>
                <a:gd name="T27" fmla="*/ 0 h 31"/>
                <a:gd name="T28" fmla="*/ 11 w 27"/>
                <a:gd name="T29" fmla="*/ 7 h 31"/>
                <a:gd name="T30" fmla="*/ 5 w 27"/>
                <a:gd name="T31" fmla="*/ 7 h 31"/>
                <a:gd name="T32" fmla="*/ 4 w 27"/>
                <a:gd name="T33" fmla="*/ 7 h 31"/>
                <a:gd name="T34" fmla="*/ 4 w 27"/>
                <a:gd name="T35" fmla="*/ 10 h 31"/>
                <a:gd name="T36" fmla="*/ 0 w 27"/>
                <a:gd name="T37" fmla="*/ 16 h 31"/>
                <a:gd name="T38" fmla="*/ 4 w 27"/>
                <a:gd name="T39" fmla="*/ 23 h 31"/>
                <a:gd name="T40" fmla="*/ 9 w 27"/>
                <a:gd name="T41" fmla="*/ 28 h 31"/>
                <a:gd name="T42" fmla="*/ 11 w 27"/>
                <a:gd name="T43" fmla="*/ 31 h 31"/>
                <a:gd name="T44" fmla="*/ 15 w 27"/>
                <a:gd name="T45" fmla="*/ 29 h 31"/>
                <a:gd name="T46" fmla="*/ 15 w 27"/>
                <a:gd name="T4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" h="31">
                  <a:moveTo>
                    <a:pt x="15" y="29"/>
                  </a:moveTo>
                  <a:cubicBezTo>
                    <a:pt x="15" y="28"/>
                    <a:pt x="13" y="24"/>
                    <a:pt x="15" y="24"/>
                  </a:cubicBezTo>
                  <a:cubicBezTo>
                    <a:pt x="15" y="24"/>
                    <a:pt x="17" y="24"/>
                    <a:pt x="17" y="24"/>
                  </a:cubicBezTo>
                  <a:cubicBezTo>
                    <a:pt x="18" y="23"/>
                    <a:pt x="18" y="21"/>
                    <a:pt x="19" y="21"/>
                  </a:cubicBezTo>
                  <a:cubicBezTo>
                    <a:pt x="20" y="22"/>
                    <a:pt x="21" y="23"/>
                    <a:pt x="21" y="24"/>
                  </a:cubicBezTo>
                  <a:cubicBezTo>
                    <a:pt x="22" y="25"/>
                    <a:pt x="22" y="23"/>
                    <a:pt x="24" y="23"/>
                  </a:cubicBezTo>
                  <a:cubicBezTo>
                    <a:pt x="24" y="23"/>
                    <a:pt x="26" y="25"/>
                    <a:pt x="26" y="24"/>
                  </a:cubicBezTo>
                  <a:cubicBezTo>
                    <a:pt x="26" y="23"/>
                    <a:pt x="26" y="22"/>
                    <a:pt x="26" y="21"/>
                  </a:cubicBezTo>
                  <a:cubicBezTo>
                    <a:pt x="27" y="19"/>
                    <a:pt x="27" y="16"/>
                    <a:pt x="26" y="14"/>
                  </a:cubicBezTo>
                  <a:cubicBezTo>
                    <a:pt x="25" y="13"/>
                    <a:pt x="25" y="12"/>
                    <a:pt x="25" y="11"/>
                  </a:cubicBezTo>
                  <a:cubicBezTo>
                    <a:pt x="25" y="9"/>
                    <a:pt x="27" y="8"/>
                    <a:pt x="26" y="6"/>
                  </a:cubicBezTo>
                  <a:cubicBezTo>
                    <a:pt x="25" y="3"/>
                    <a:pt x="21" y="7"/>
                    <a:pt x="21" y="4"/>
                  </a:cubicBezTo>
                  <a:cubicBezTo>
                    <a:pt x="21" y="2"/>
                    <a:pt x="22" y="0"/>
                    <a:pt x="19" y="0"/>
                  </a:cubicBezTo>
                  <a:cubicBezTo>
                    <a:pt x="18" y="0"/>
                    <a:pt x="16" y="0"/>
                    <a:pt x="14" y="0"/>
                  </a:cubicBezTo>
                  <a:cubicBezTo>
                    <a:pt x="10" y="0"/>
                    <a:pt x="15" y="7"/>
                    <a:pt x="11" y="7"/>
                  </a:cubicBezTo>
                  <a:cubicBezTo>
                    <a:pt x="9" y="7"/>
                    <a:pt x="7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9"/>
                    <a:pt x="4" y="9"/>
                    <a:pt x="4" y="10"/>
                  </a:cubicBezTo>
                  <a:cubicBezTo>
                    <a:pt x="4" y="12"/>
                    <a:pt x="0" y="14"/>
                    <a:pt x="0" y="16"/>
                  </a:cubicBezTo>
                  <a:cubicBezTo>
                    <a:pt x="1" y="18"/>
                    <a:pt x="3" y="21"/>
                    <a:pt x="4" y="23"/>
                  </a:cubicBezTo>
                  <a:cubicBezTo>
                    <a:pt x="6" y="24"/>
                    <a:pt x="7" y="26"/>
                    <a:pt x="9" y="28"/>
                  </a:cubicBezTo>
                  <a:cubicBezTo>
                    <a:pt x="10" y="29"/>
                    <a:pt x="11" y="30"/>
                    <a:pt x="11" y="31"/>
                  </a:cubicBezTo>
                  <a:cubicBezTo>
                    <a:pt x="12" y="30"/>
                    <a:pt x="14" y="30"/>
                    <a:pt x="15" y="29"/>
                  </a:cubicBezTo>
                  <a:cubicBezTo>
                    <a:pt x="15" y="29"/>
                    <a:pt x="14" y="30"/>
                    <a:pt x="15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512" name="Freeform 754">
              <a:extLst>
                <a:ext uri="{FF2B5EF4-FFF2-40B4-BE49-F238E27FC236}">
                  <a16:creationId xmlns:a16="http://schemas.microsoft.com/office/drawing/2014/main" id="{324FB42C-EB78-7E49-9AF7-37B24CCF2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33315" y="8931134"/>
              <a:ext cx="105096" cy="66896"/>
            </a:xfrm>
            <a:custGeom>
              <a:avLst/>
              <a:gdLst>
                <a:gd name="T0" fmla="*/ 11 w 11"/>
                <a:gd name="T1" fmla="*/ 7 h 7"/>
                <a:gd name="T2" fmla="*/ 11 w 11"/>
                <a:gd name="T3" fmla="*/ 0 h 7"/>
                <a:gd name="T4" fmla="*/ 3 w 11"/>
                <a:gd name="T5" fmla="*/ 1 h 7"/>
                <a:gd name="T6" fmla="*/ 0 w 11"/>
                <a:gd name="T7" fmla="*/ 4 h 7"/>
                <a:gd name="T8" fmla="*/ 2 w 11"/>
                <a:gd name="T9" fmla="*/ 7 h 7"/>
                <a:gd name="T10" fmla="*/ 11 w 11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7">
                  <a:moveTo>
                    <a:pt x="11" y="7"/>
                  </a:moveTo>
                  <a:cubicBezTo>
                    <a:pt x="11" y="5"/>
                    <a:pt x="11" y="2"/>
                    <a:pt x="11" y="0"/>
                  </a:cubicBezTo>
                  <a:cubicBezTo>
                    <a:pt x="8" y="0"/>
                    <a:pt x="6" y="1"/>
                    <a:pt x="3" y="1"/>
                  </a:cubicBezTo>
                  <a:cubicBezTo>
                    <a:pt x="4" y="2"/>
                    <a:pt x="1" y="3"/>
                    <a:pt x="0" y="4"/>
                  </a:cubicBezTo>
                  <a:cubicBezTo>
                    <a:pt x="0" y="5"/>
                    <a:pt x="2" y="6"/>
                    <a:pt x="2" y="7"/>
                  </a:cubicBezTo>
                  <a:lnTo>
                    <a:pt x="11" y="7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513" name="Freeform 755">
              <a:extLst>
                <a:ext uri="{FF2B5EF4-FFF2-40B4-BE49-F238E27FC236}">
                  <a16:creationId xmlns:a16="http://schemas.microsoft.com/office/drawing/2014/main" id="{7CE47BE3-BFD3-7141-9A8B-4DB8EFC9A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8282" y="8427819"/>
              <a:ext cx="343950" cy="531986"/>
            </a:xfrm>
            <a:custGeom>
              <a:avLst/>
              <a:gdLst>
                <a:gd name="T0" fmla="*/ 29 w 37"/>
                <a:gd name="T1" fmla="*/ 55 h 57"/>
                <a:gd name="T2" fmla="*/ 37 w 37"/>
                <a:gd name="T3" fmla="*/ 55 h 57"/>
                <a:gd name="T4" fmla="*/ 33 w 37"/>
                <a:gd name="T5" fmla="*/ 48 h 57"/>
                <a:gd name="T6" fmla="*/ 32 w 37"/>
                <a:gd name="T7" fmla="*/ 44 h 57"/>
                <a:gd name="T8" fmla="*/ 30 w 37"/>
                <a:gd name="T9" fmla="*/ 40 h 57"/>
                <a:gd name="T10" fmla="*/ 32 w 37"/>
                <a:gd name="T11" fmla="*/ 32 h 57"/>
                <a:gd name="T12" fmla="*/ 34 w 37"/>
                <a:gd name="T13" fmla="*/ 27 h 57"/>
                <a:gd name="T14" fmla="*/ 31 w 37"/>
                <a:gd name="T15" fmla="*/ 21 h 57"/>
                <a:gd name="T16" fmla="*/ 28 w 37"/>
                <a:gd name="T17" fmla="*/ 16 h 57"/>
                <a:gd name="T18" fmla="*/ 34 w 37"/>
                <a:gd name="T19" fmla="*/ 16 h 57"/>
                <a:gd name="T20" fmla="*/ 32 w 37"/>
                <a:gd name="T21" fmla="*/ 6 h 57"/>
                <a:gd name="T22" fmla="*/ 30 w 37"/>
                <a:gd name="T23" fmla="*/ 2 h 57"/>
                <a:gd name="T24" fmla="*/ 27 w 37"/>
                <a:gd name="T25" fmla="*/ 0 h 57"/>
                <a:gd name="T26" fmla="*/ 28 w 37"/>
                <a:gd name="T27" fmla="*/ 9 h 57"/>
                <a:gd name="T28" fmla="*/ 23 w 37"/>
                <a:gd name="T29" fmla="*/ 18 h 57"/>
                <a:gd name="T30" fmla="*/ 21 w 37"/>
                <a:gd name="T31" fmla="*/ 22 h 57"/>
                <a:gd name="T32" fmla="*/ 18 w 37"/>
                <a:gd name="T33" fmla="*/ 27 h 57"/>
                <a:gd name="T34" fmla="*/ 15 w 37"/>
                <a:gd name="T35" fmla="*/ 33 h 57"/>
                <a:gd name="T36" fmla="*/ 11 w 37"/>
                <a:gd name="T37" fmla="*/ 31 h 57"/>
                <a:gd name="T38" fmla="*/ 2 w 37"/>
                <a:gd name="T39" fmla="*/ 39 h 57"/>
                <a:gd name="T40" fmla="*/ 1 w 37"/>
                <a:gd name="T41" fmla="*/ 42 h 57"/>
                <a:gd name="T42" fmla="*/ 4 w 37"/>
                <a:gd name="T43" fmla="*/ 45 h 57"/>
                <a:gd name="T44" fmla="*/ 5 w 37"/>
                <a:gd name="T45" fmla="*/ 45 h 57"/>
                <a:gd name="T46" fmla="*/ 7 w 37"/>
                <a:gd name="T47" fmla="*/ 48 h 57"/>
                <a:gd name="T48" fmla="*/ 7 w 37"/>
                <a:gd name="T49" fmla="*/ 55 h 57"/>
                <a:gd name="T50" fmla="*/ 16 w 37"/>
                <a:gd name="T51" fmla="*/ 54 h 57"/>
                <a:gd name="T52" fmla="*/ 29 w 37"/>
                <a:gd name="T53" fmla="*/ 5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7" h="57">
                  <a:moveTo>
                    <a:pt x="29" y="55"/>
                  </a:moveTo>
                  <a:cubicBezTo>
                    <a:pt x="32" y="55"/>
                    <a:pt x="35" y="57"/>
                    <a:pt x="37" y="55"/>
                  </a:cubicBezTo>
                  <a:cubicBezTo>
                    <a:pt x="37" y="51"/>
                    <a:pt x="35" y="50"/>
                    <a:pt x="33" y="48"/>
                  </a:cubicBezTo>
                  <a:cubicBezTo>
                    <a:pt x="32" y="47"/>
                    <a:pt x="32" y="46"/>
                    <a:pt x="32" y="44"/>
                  </a:cubicBezTo>
                  <a:cubicBezTo>
                    <a:pt x="31" y="43"/>
                    <a:pt x="30" y="42"/>
                    <a:pt x="30" y="40"/>
                  </a:cubicBezTo>
                  <a:cubicBezTo>
                    <a:pt x="29" y="36"/>
                    <a:pt x="31" y="35"/>
                    <a:pt x="32" y="32"/>
                  </a:cubicBezTo>
                  <a:cubicBezTo>
                    <a:pt x="33" y="30"/>
                    <a:pt x="34" y="29"/>
                    <a:pt x="34" y="27"/>
                  </a:cubicBezTo>
                  <a:cubicBezTo>
                    <a:pt x="33" y="25"/>
                    <a:pt x="33" y="23"/>
                    <a:pt x="31" y="21"/>
                  </a:cubicBezTo>
                  <a:cubicBezTo>
                    <a:pt x="31" y="21"/>
                    <a:pt x="26" y="18"/>
                    <a:pt x="28" y="16"/>
                  </a:cubicBezTo>
                  <a:cubicBezTo>
                    <a:pt x="29" y="15"/>
                    <a:pt x="32" y="16"/>
                    <a:pt x="34" y="16"/>
                  </a:cubicBezTo>
                  <a:cubicBezTo>
                    <a:pt x="32" y="12"/>
                    <a:pt x="32" y="10"/>
                    <a:pt x="32" y="6"/>
                  </a:cubicBezTo>
                  <a:cubicBezTo>
                    <a:pt x="32" y="5"/>
                    <a:pt x="32" y="3"/>
                    <a:pt x="30" y="2"/>
                  </a:cubicBezTo>
                  <a:cubicBezTo>
                    <a:pt x="30" y="1"/>
                    <a:pt x="27" y="0"/>
                    <a:pt x="27" y="0"/>
                  </a:cubicBezTo>
                  <a:cubicBezTo>
                    <a:pt x="27" y="2"/>
                    <a:pt x="33" y="7"/>
                    <a:pt x="28" y="9"/>
                  </a:cubicBezTo>
                  <a:cubicBezTo>
                    <a:pt x="25" y="11"/>
                    <a:pt x="24" y="14"/>
                    <a:pt x="23" y="18"/>
                  </a:cubicBezTo>
                  <a:cubicBezTo>
                    <a:pt x="22" y="19"/>
                    <a:pt x="22" y="22"/>
                    <a:pt x="21" y="22"/>
                  </a:cubicBezTo>
                  <a:cubicBezTo>
                    <a:pt x="19" y="23"/>
                    <a:pt x="19" y="25"/>
                    <a:pt x="18" y="27"/>
                  </a:cubicBezTo>
                  <a:cubicBezTo>
                    <a:pt x="17" y="29"/>
                    <a:pt x="16" y="31"/>
                    <a:pt x="15" y="33"/>
                  </a:cubicBezTo>
                  <a:cubicBezTo>
                    <a:pt x="13" y="35"/>
                    <a:pt x="12" y="31"/>
                    <a:pt x="11" y="31"/>
                  </a:cubicBezTo>
                  <a:cubicBezTo>
                    <a:pt x="6" y="31"/>
                    <a:pt x="3" y="35"/>
                    <a:pt x="2" y="39"/>
                  </a:cubicBezTo>
                  <a:cubicBezTo>
                    <a:pt x="2" y="40"/>
                    <a:pt x="0" y="41"/>
                    <a:pt x="1" y="42"/>
                  </a:cubicBezTo>
                  <a:cubicBezTo>
                    <a:pt x="2" y="43"/>
                    <a:pt x="3" y="44"/>
                    <a:pt x="4" y="45"/>
                  </a:cubicBezTo>
                  <a:cubicBezTo>
                    <a:pt x="4" y="46"/>
                    <a:pt x="5" y="44"/>
                    <a:pt x="5" y="45"/>
                  </a:cubicBezTo>
                  <a:cubicBezTo>
                    <a:pt x="6" y="46"/>
                    <a:pt x="7" y="47"/>
                    <a:pt x="7" y="48"/>
                  </a:cubicBezTo>
                  <a:cubicBezTo>
                    <a:pt x="8" y="50"/>
                    <a:pt x="7" y="53"/>
                    <a:pt x="7" y="55"/>
                  </a:cubicBezTo>
                  <a:cubicBezTo>
                    <a:pt x="10" y="54"/>
                    <a:pt x="13" y="54"/>
                    <a:pt x="16" y="54"/>
                  </a:cubicBezTo>
                  <a:cubicBezTo>
                    <a:pt x="20" y="54"/>
                    <a:pt x="25" y="55"/>
                    <a:pt x="29" y="5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514" name="Freeform 756">
              <a:extLst>
                <a:ext uri="{FF2B5EF4-FFF2-40B4-BE49-F238E27FC236}">
                  <a16:creationId xmlns:a16="http://schemas.microsoft.com/office/drawing/2014/main" id="{95C8E781-66F5-2449-9F68-55E8D9B35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2043" y="8453303"/>
              <a:ext cx="140127" cy="289887"/>
            </a:xfrm>
            <a:custGeom>
              <a:avLst/>
              <a:gdLst>
                <a:gd name="T0" fmla="*/ 11 w 15"/>
                <a:gd name="T1" fmla="*/ 0 h 31"/>
                <a:gd name="T2" fmla="*/ 9 w 15"/>
                <a:gd name="T3" fmla="*/ 4 h 31"/>
                <a:gd name="T4" fmla="*/ 4 w 15"/>
                <a:gd name="T5" fmla="*/ 5 h 31"/>
                <a:gd name="T6" fmla="*/ 1 w 15"/>
                <a:gd name="T7" fmla="*/ 8 h 31"/>
                <a:gd name="T8" fmla="*/ 3 w 15"/>
                <a:gd name="T9" fmla="*/ 13 h 31"/>
                <a:gd name="T10" fmla="*/ 6 w 15"/>
                <a:gd name="T11" fmla="*/ 31 h 31"/>
                <a:gd name="T12" fmla="*/ 11 w 15"/>
                <a:gd name="T13" fmla="*/ 30 h 31"/>
                <a:gd name="T14" fmla="*/ 11 w 15"/>
                <a:gd name="T15" fmla="*/ 27 h 31"/>
                <a:gd name="T16" fmla="*/ 11 w 15"/>
                <a:gd name="T17" fmla="*/ 18 h 31"/>
                <a:gd name="T18" fmla="*/ 15 w 15"/>
                <a:gd name="T19" fmla="*/ 9 h 31"/>
                <a:gd name="T20" fmla="*/ 14 w 15"/>
                <a:gd name="T21" fmla="*/ 3 h 31"/>
                <a:gd name="T22" fmla="*/ 11 w 15"/>
                <a:gd name="T23" fmla="*/ 0 h 31"/>
                <a:gd name="T24" fmla="*/ 11 w 15"/>
                <a:gd name="T2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31">
                  <a:moveTo>
                    <a:pt x="11" y="0"/>
                  </a:moveTo>
                  <a:cubicBezTo>
                    <a:pt x="9" y="2"/>
                    <a:pt x="10" y="2"/>
                    <a:pt x="9" y="4"/>
                  </a:cubicBezTo>
                  <a:cubicBezTo>
                    <a:pt x="8" y="6"/>
                    <a:pt x="6" y="5"/>
                    <a:pt x="4" y="5"/>
                  </a:cubicBezTo>
                  <a:cubicBezTo>
                    <a:pt x="4" y="5"/>
                    <a:pt x="2" y="7"/>
                    <a:pt x="1" y="8"/>
                  </a:cubicBezTo>
                  <a:cubicBezTo>
                    <a:pt x="0" y="9"/>
                    <a:pt x="2" y="11"/>
                    <a:pt x="3" y="13"/>
                  </a:cubicBezTo>
                  <a:cubicBezTo>
                    <a:pt x="7" y="18"/>
                    <a:pt x="4" y="25"/>
                    <a:pt x="6" y="31"/>
                  </a:cubicBezTo>
                  <a:cubicBezTo>
                    <a:pt x="7" y="31"/>
                    <a:pt x="9" y="31"/>
                    <a:pt x="11" y="30"/>
                  </a:cubicBezTo>
                  <a:cubicBezTo>
                    <a:pt x="12" y="30"/>
                    <a:pt x="12" y="29"/>
                    <a:pt x="11" y="27"/>
                  </a:cubicBezTo>
                  <a:cubicBezTo>
                    <a:pt x="11" y="24"/>
                    <a:pt x="11" y="21"/>
                    <a:pt x="11" y="18"/>
                  </a:cubicBezTo>
                  <a:cubicBezTo>
                    <a:pt x="11" y="14"/>
                    <a:pt x="14" y="12"/>
                    <a:pt x="15" y="9"/>
                  </a:cubicBezTo>
                  <a:cubicBezTo>
                    <a:pt x="15" y="6"/>
                    <a:pt x="15" y="5"/>
                    <a:pt x="14" y="3"/>
                  </a:cubicBezTo>
                  <a:cubicBezTo>
                    <a:pt x="14" y="3"/>
                    <a:pt x="11" y="0"/>
                    <a:pt x="11" y="0"/>
                  </a:cubicBezTo>
                  <a:cubicBezTo>
                    <a:pt x="10" y="1"/>
                    <a:pt x="11" y="0"/>
                    <a:pt x="1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515" name="Freeform 757">
              <a:extLst>
                <a:ext uri="{FF2B5EF4-FFF2-40B4-BE49-F238E27FC236}">
                  <a16:creationId xmlns:a16="http://schemas.microsoft.com/office/drawing/2014/main" id="{29ADC1F1-190B-2143-B6F0-F090BD88E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27584" y="8380032"/>
              <a:ext cx="550956" cy="477833"/>
            </a:xfrm>
            <a:custGeom>
              <a:avLst/>
              <a:gdLst>
                <a:gd name="T0" fmla="*/ 31 w 59"/>
                <a:gd name="T1" fmla="*/ 42 h 51"/>
                <a:gd name="T2" fmla="*/ 37 w 59"/>
                <a:gd name="T3" fmla="*/ 37 h 51"/>
                <a:gd name="T4" fmla="*/ 40 w 59"/>
                <a:gd name="T5" fmla="*/ 36 h 51"/>
                <a:gd name="T6" fmla="*/ 43 w 59"/>
                <a:gd name="T7" fmla="*/ 38 h 51"/>
                <a:gd name="T8" fmla="*/ 47 w 59"/>
                <a:gd name="T9" fmla="*/ 32 h 51"/>
                <a:gd name="T10" fmla="*/ 48 w 59"/>
                <a:gd name="T11" fmla="*/ 28 h 51"/>
                <a:gd name="T12" fmla="*/ 51 w 59"/>
                <a:gd name="T13" fmla="*/ 27 h 51"/>
                <a:gd name="T14" fmla="*/ 56 w 59"/>
                <a:gd name="T15" fmla="*/ 14 h 51"/>
                <a:gd name="T16" fmla="*/ 59 w 59"/>
                <a:gd name="T17" fmla="*/ 11 h 51"/>
                <a:gd name="T18" fmla="*/ 57 w 59"/>
                <a:gd name="T19" fmla="*/ 8 h 51"/>
                <a:gd name="T20" fmla="*/ 56 w 59"/>
                <a:gd name="T21" fmla="*/ 6 h 51"/>
                <a:gd name="T22" fmla="*/ 54 w 59"/>
                <a:gd name="T23" fmla="*/ 1 h 51"/>
                <a:gd name="T24" fmla="*/ 48 w 59"/>
                <a:gd name="T25" fmla="*/ 5 h 51"/>
                <a:gd name="T26" fmla="*/ 40 w 59"/>
                <a:gd name="T27" fmla="*/ 4 h 51"/>
                <a:gd name="T28" fmla="*/ 32 w 59"/>
                <a:gd name="T29" fmla="*/ 6 h 51"/>
                <a:gd name="T30" fmla="*/ 26 w 59"/>
                <a:gd name="T31" fmla="*/ 4 h 51"/>
                <a:gd name="T32" fmla="*/ 19 w 59"/>
                <a:gd name="T33" fmla="*/ 3 h 51"/>
                <a:gd name="T34" fmla="*/ 13 w 59"/>
                <a:gd name="T35" fmla="*/ 1 h 51"/>
                <a:gd name="T36" fmla="*/ 8 w 59"/>
                <a:gd name="T37" fmla="*/ 3 h 51"/>
                <a:gd name="T38" fmla="*/ 7 w 59"/>
                <a:gd name="T39" fmla="*/ 6 h 51"/>
                <a:gd name="T40" fmla="*/ 6 w 59"/>
                <a:gd name="T41" fmla="*/ 10 h 51"/>
                <a:gd name="T42" fmla="*/ 5 w 59"/>
                <a:gd name="T43" fmla="*/ 16 h 51"/>
                <a:gd name="T44" fmla="*/ 1 w 59"/>
                <a:gd name="T45" fmla="*/ 24 h 51"/>
                <a:gd name="T46" fmla="*/ 2 w 59"/>
                <a:gd name="T47" fmla="*/ 38 h 51"/>
                <a:gd name="T48" fmla="*/ 5 w 59"/>
                <a:gd name="T49" fmla="*/ 38 h 51"/>
                <a:gd name="T50" fmla="*/ 9 w 59"/>
                <a:gd name="T51" fmla="*/ 39 h 51"/>
                <a:gd name="T52" fmla="*/ 14 w 59"/>
                <a:gd name="T53" fmla="*/ 43 h 51"/>
                <a:gd name="T54" fmla="*/ 14 w 59"/>
                <a:gd name="T55" fmla="*/ 45 h 51"/>
                <a:gd name="T56" fmla="*/ 16 w 59"/>
                <a:gd name="T57" fmla="*/ 48 h 51"/>
                <a:gd name="T58" fmla="*/ 23 w 59"/>
                <a:gd name="T59" fmla="*/ 47 h 51"/>
                <a:gd name="T60" fmla="*/ 22 w 59"/>
                <a:gd name="T61" fmla="*/ 48 h 51"/>
                <a:gd name="T62" fmla="*/ 27 w 59"/>
                <a:gd name="T63" fmla="*/ 47 h 51"/>
                <a:gd name="T64" fmla="*/ 30 w 59"/>
                <a:gd name="T65" fmla="*/ 47 h 51"/>
                <a:gd name="T66" fmla="*/ 31 w 59"/>
                <a:gd name="T67" fmla="*/ 42 h 51"/>
                <a:gd name="T68" fmla="*/ 31 w 59"/>
                <a:gd name="T69" fmla="*/ 4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9" h="51">
                  <a:moveTo>
                    <a:pt x="31" y="42"/>
                  </a:moveTo>
                  <a:cubicBezTo>
                    <a:pt x="32" y="40"/>
                    <a:pt x="35" y="37"/>
                    <a:pt x="37" y="37"/>
                  </a:cubicBezTo>
                  <a:cubicBezTo>
                    <a:pt x="38" y="36"/>
                    <a:pt x="40" y="36"/>
                    <a:pt x="40" y="36"/>
                  </a:cubicBezTo>
                  <a:cubicBezTo>
                    <a:pt x="41" y="37"/>
                    <a:pt x="42" y="39"/>
                    <a:pt x="43" y="38"/>
                  </a:cubicBezTo>
                  <a:cubicBezTo>
                    <a:pt x="45" y="37"/>
                    <a:pt x="46" y="34"/>
                    <a:pt x="47" y="32"/>
                  </a:cubicBezTo>
                  <a:cubicBezTo>
                    <a:pt x="47" y="31"/>
                    <a:pt x="48" y="29"/>
                    <a:pt x="48" y="28"/>
                  </a:cubicBezTo>
                  <a:cubicBezTo>
                    <a:pt x="49" y="27"/>
                    <a:pt x="50" y="28"/>
                    <a:pt x="51" y="27"/>
                  </a:cubicBezTo>
                  <a:cubicBezTo>
                    <a:pt x="51" y="25"/>
                    <a:pt x="53" y="14"/>
                    <a:pt x="56" y="14"/>
                  </a:cubicBezTo>
                  <a:cubicBezTo>
                    <a:pt x="58" y="14"/>
                    <a:pt x="59" y="12"/>
                    <a:pt x="59" y="11"/>
                  </a:cubicBezTo>
                  <a:cubicBezTo>
                    <a:pt x="59" y="9"/>
                    <a:pt x="57" y="9"/>
                    <a:pt x="57" y="8"/>
                  </a:cubicBezTo>
                  <a:cubicBezTo>
                    <a:pt x="57" y="7"/>
                    <a:pt x="56" y="7"/>
                    <a:pt x="56" y="6"/>
                  </a:cubicBezTo>
                  <a:cubicBezTo>
                    <a:pt x="55" y="4"/>
                    <a:pt x="55" y="3"/>
                    <a:pt x="54" y="1"/>
                  </a:cubicBezTo>
                  <a:cubicBezTo>
                    <a:pt x="53" y="2"/>
                    <a:pt x="50" y="5"/>
                    <a:pt x="48" y="5"/>
                  </a:cubicBezTo>
                  <a:cubicBezTo>
                    <a:pt x="45" y="4"/>
                    <a:pt x="43" y="4"/>
                    <a:pt x="40" y="4"/>
                  </a:cubicBezTo>
                  <a:cubicBezTo>
                    <a:pt x="37" y="4"/>
                    <a:pt x="35" y="6"/>
                    <a:pt x="32" y="6"/>
                  </a:cubicBezTo>
                  <a:cubicBezTo>
                    <a:pt x="30" y="6"/>
                    <a:pt x="28" y="3"/>
                    <a:pt x="26" y="4"/>
                  </a:cubicBezTo>
                  <a:cubicBezTo>
                    <a:pt x="22" y="6"/>
                    <a:pt x="21" y="5"/>
                    <a:pt x="19" y="3"/>
                  </a:cubicBezTo>
                  <a:cubicBezTo>
                    <a:pt x="18" y="2"/>
                    <a:pt x="15" y="0"/>
                    <a:pt x="13" y="1"/>
                  </a:cubicBezTo>
                  <a:cubicBezTo>
                    <a:pt x="12" y="1"/>
                    <a:pt x="9" y="2"/>
                    <a:pt x="8" y="3"/>
                  </a:cubicBezTo>
                  <a:cubicBezTo>
                    <a:pt x="7" y="4"/>
                    <a:pt x="8" y="5"/>
                    <a:pt x="7" y="6"/>
                  </a:cubicBezTo>
                  <a:cubicBezTo>
                    <a:pt x="7" y="7"/>
                    <a:pt x="6" y="9"/>
                    <a:pt x="6" y="10"/>
                  </a:cubicBezTo>
                  <a:cubicBezTo>
                    <a:pt x="5" y="12"/>
                    <a:pt x="5" y="14"/>
                    <a:pt x="5" y="16"/>
                  </a:cubicBezTo>
                  <a:cubicBezTo>
                    <a:pt x="5" y="19"/>
                    <a:pt x="2" y="21"/>
                    <a:pt x="1" y="24"/>
                  </a:cubicBezTo>
                  <a:cubicBezTo>
                    <a:pt x="0" y="27"/>
                    <a:pt x="1" y="34"/>
                    <a:pt x="2" y="38"/>
                  </a:cubicBezTo>
                  <a:cubicBezTo>
                    <a:pt x="2" y="39"/>
                    <a:pt x="4" y="38"/>
                    <a:pt x="5" y="38"/>
                  </a:cubicBezTo>
                  <a:cubicBezTo>
                    <a:pt x="6" y="38"/>
                    <a:pt x="8" y="39"/>
                    <a:pt x="9" y="39"/>
                  </a:cubicBezTo>
                  <a:cubicBezTo>
                    <a:pt x="10" y="40"/>
                    <a:pt x="14" y="42"/>
                    <a:pt x="14" y="43"/>
                  </a:cubicBezTo>
                  <a:cubicBezTo>
                    <a:pt x="14" y="44"/>
                    <a:pt x="14" y="44"/>
                    <a:pt x="14" y="45"/>
                  </a:cubicBezTo>
                  <a:cubicBezTo>
                    <a:pt x="14" y="46"/>
                    <a:pt x="15" y="47"/>
                    <a:pt x="16" y="48"/>
                  </a:cubicBezTo>
                  <a:cubicBezTo>
                    <a:pt x="18" y="51"/>
                    <a:pt x="21" y="46"/>
                    <a:pt x="23" y="47"/>
                  </a:cubicBezTo>
                  <a:cubicBezTo>
                    <a:pt x="23" y="47"/>
                    <a:pt x="22" y="48"/>
                    <a:pt x="22" y="48"/>
                  </a:cubicBezTo>
                  <a:cubicBezTo>
                    <a:pt x="22" y="47"/>
                    <a:pt x="27" y="47"/>
                    <a:pt x="27" y="47"/>
                  </a:cubicBezTo>
                  <a:cubicBezTo>
                    <a:pt x="29" y="47"/>
                    <a:pt x="29" y="45"/>
                    <a:pt x="30" y="47"/>
                  </a:cubicBezTo>
                  <a:cubicBezTo>
                    <a:pt x="31" y="45"/>
                    <a:pt x="31" y="44"/>
                    <a:pt x="31" y="42"/>
                  </a:cubicBezTo>
                  <a:cubicBezTo>
                    <a:pt x="32" y="41"/>
                    <a:pt x="31" y="43"/>
                    <a:pt x="31" y="4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516" name="Freeform 758">
              <a:extLst>
                <a:ext uri="{FF2B5EF4-FFF2-40B4-BE49-F238E27FC236}">
                  <a16:creationId xmlns:a16="http://schemas.microsoft.com/office/drawing/2014/main" id="{1FE91E4C-E7CC-5A41-B7EB-0EB57E7DD2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2679" y="8322691"/>
              <a:ext cx="394905" cy="280329"/>
            </a:xfrm>
            <a:custGeom>
              <a:avLst/>
              <a:gdLst>
                <a:gd name="T0" fmla="*/ 35 w 42"/>
                <a:gd name="T1" fmla="*/ 20 h 30"/>
                <a:gd name="T2" fmla="*/ 41 w 42"/>
                <a:gd name="T3" fmla="*/ 17 h 30"/>
                <a:gd name="T4" fmla="*/ 38 w 42"/>
                <a:gd name="T5" fmla="*/ 13 h 30"/>
                <a:gd name="T6" fmla="*/ 33 w 42"/>
                <a:gd name="T7" fmla="*/ 10 h 30"/>
                <a:gd name="T8" fmla="*/ 32 w 42"/>
                <a:gd name="T9" fmla="*/ 7 h 30"/>
                <a:gd name="T10" fmla="*/ 30 w 42"/>
                <a:gd name="T11" fmla="*/ 1 h 30"/>
                <a:gd name="T12" fmla="*/ 26 w 42"/>
                <a:gd name="T13" fmla="*/ 0 h 30"/>
                <a:gd name="T14" fmla="*/ 22 w 42"/>
                <a:gd name="T15" fmla="*/ 2 h 30"/>
                <a:gd name="T16" fmla="*/ 19 w 42"/>
                <a:gd name="T17" fmla="*/ 4 h 30"/>
                <a:gd name="T18" fmla="*/ 17 w 42"/>
                <a:gd name="T19" fmla="*/ 5 h 30"/>
                <a:gd name="T20" fmla="*/ 11 w 42"/>
                <a:gd name="T21" fmla="*/ 10 h 30"/>
                <a:gd name="T22" fmla="*/ 9 w 42"/>
                <a:gd name="T23" fmla="*/ 10 h 30"/>
                <a:gd name="T24" fmla="*/ 7 w 42"/>
                <a:gd name="T25" fmla="*/ 14 h 30"/>
                <a:gd name="T26" fmla="*/ 5 w 42"/>
                <a:gd name="T27" fmla="*/ 16 h 30"/>
                <a:gd name="T28" fmla="*/ 2 w 42"/>
                <a:gd name="T29" fmla="*/ 18 h 30"/>
                <a:gd name="T30" fmla="*/ 1 w 42"/>
                <a:gd name="T31" fmla="*/ 24 h 30"/>
                <a:gd name="T32" fmla="*/ 8 w 42"/>
                <a:gd name="T33" fmla="*/ 28 h 30"/>
                <a:gd name="T34" fmla="*/ 16 w 42"/>
                <a:gd name="T35" fmla="*/ 30 h 30"/>
                <a:gd name="T36" fmla="*/ 15 w 42"/>
                <a:gd name="T37" fmla="*/ 22 h 30"/>
                <a:gd name="T38" fmla="*/ 26 w 42"/>
                <a:gd name="T39" fmla="*/ 22 h 30"/>
                <a:gd name="T40" fmla="*/ 35 w 42"/>
                <a:gd name="T41" fmla="*/ 20 h 30"/>
                <a:gd name="T42" fmla="*/ 35 w 42"/>
                <a:gd name="T4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30">
                  <a:moveTo>
                    <a:pt x="35" y="20"/>
                  </a:moveTo>
                  <a:cubicBezTo>
                    <a:pt x="37" y="17"/>
                    <a:pt x="40" y="20"/>
                    <a:pt x="41" y="17"/>
                  </a:cubicBezTo>
                  <a:cubicBezTo>
                    <a:pt x="42" y="16"/>
                    <a:pt x="39" y="13"/>
                    <a:pt x="38" y="13"/>
                  </a:cubicBezTo>
                  <a:cubicBezTo>
                    <a:pt x="37" y="15"/>
                    <a:pt x="34" y="11"/>
                    <a:pt x="33" y="10"/>
                  </a:cubicBezTo>
                  <a:cubicBezTo>
                    <a:pt x="33" y="9"/>
                    <a:pt x="33" y="8"/>
                    <a:pt x="32" y="7"/>
                  </a:cubicBezTo>
                  <a:cubicBezTo>
                    <a:pt x="30" y="5"/>
                    <a:pt x="30" y="4"/>
                    <a:pt x="30" y="1"/>
                  </a:cubicBezTo>
                  <a:cubicBezTo>
                    <a:pt x="29" y="1"/>
                    <a:pt x="27" y="0"/>
                    <a:pt x="26" y="0"/>
                  </a:cubicBezTo>
                  <a:cubicBezTo>
                    <a:pt x="24" y="1"/>
                    <a:pt x="23" y="2"/>
                    <a:pt x="22" y="2"/>
                  </a:cubicBezTo>
                  <a:cubicBezTo>
                    <a:pt x="21" y="3"/>
                    <a:pt x="20" y="4"/>
                    <a:pt x="19" y="4"/>
                  </a:cubicBezTo>
                  <a:cubicBezTo>
                    <a:pt x="18" y="6"/>
                    <a:pt x="18" y="4"/>
                    <a:pt x="17" y="5"/>
                  </a:cubicBezTo>
                  <a:cubicBezTo>
                    <a:pt x="15" y="6"/>
                    <a:pt x="13" y="11"/>
                    <a:pt x="11" y="10"/>
                  </a:cubicBezTo>
                  <a:cubicBezTo>
                    <a:pt x="10" y="10"/>
                    <a:pt x="9" y="8"/>
                    <a:pt x="9" y="10"/>
                  </a:cubicBezTo>
                  <a:cubicBezTo>
                    <a:pt x="8" y="11"/>
                    <a:pt x="8" y="13"/>
                    <a:pt x="7" y="14"/>
                  </a:cubicBezTo>
                  <a:cubicBezTo>
                    <a:pt x="7" y="15"/>
                    <a:pt x="7" y="16"/>
                    <a:pt x="5" y="16"/>
                  </a:cubicBezTo>
                  <a:cubicBezTo>
                    <a:pt x="5" y="16"/>
                    <a:pt x="1" y="17"/>
                    <a:pt x="2" y="18"/>
                  </a:cubicBezTo>
                  <a:cubicBezTo>
                    <a:pt x="5" y="20"/>
                    <a:pt x="0" y="23"/>
                    <a:pt x="1" y="24"/>
                  </a:cubicBezTo>
                  <a:cubicBezTo>
                    <a:pt x="3" y="25"/>
                    <a:pt x="5" y="30"/>
                    <a:pt x="8" y="28"/>
                  </a:cubicBezTo>
                  <a:cubicBezTo>
                    <a:pt x="11" y="26"/>
                    <a:pt x="13" y="27"/>
                    <a:pt x="16" y="30"/>
                  </a:cubicBezTo>
                  <a:cubicBezTo>
                    <a:pt x="15" y="27"/>
                    <a:pt x="15" y="24"/>
                    <a:pt x="15" y="22"/>
                  </a:cubicBezTo>
                  <a:cubicBezTo>
                    <a:pt x="19" y="22"/>
                    <a:pt x="22" y="22"/>
                    <a:pt x="26" y="22"/>
                  </a:cubicBezTo>
                  <a:cubicBezTo>
                    <a:pt x="29" y="22"/>
                    <a:pt x="34" y="23"/>
                    <a:pt x="35" y="20"/>
                  </a:cubicBezTo>
                  <a:cubicBezTo>
                    <a:pt x="36" y="18"/>
                    <a:pt x="35" y="20"/>
                    <a:pt x="35" y="2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517" name="Freeform 759">
              <a:extLst>
                <a:ext uri="{FF2B5EF4-FFF2-40B4-BE49-F238E27FC236}">
                  <a16:creationId xmlns:a16="http://schemas.microsoft.com/office/drawing/2014/main" id="{B9B498A9-B257-564E-BC96-B36EE5540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7010" y="8529753"/>
              <a:ext cx="92356" cy="222990"/>
            </a:xfrm>
            <a:custGeom>
              <a:avLst/>
              <a:gdLst>
                <a:gd name="T0" fmla="*/ 9 w 10"/>
                <a:gd name="T1" fmla="*/ 10 h 24"/>
                <a:gd name="T2" fmla="*/ 8 w 10"/>
                <a:gd name="T3" fmla="*/ 6 h 24"/>
                <a:gd name="T4" fmla="*/ 5 w 10"/>
                <a:gd name="T5" fmla="*/ 0 h 24"/>
                <a:gd name="T6" fmla="*/ 2 w 10"/>
                <a:gd name="T7" fmla="*/ 0 h 24"/>
                <a:gd name="T8" fmla="*/ 2 w 10"/>
                <a:gd name="T9" fmla="*/ 3 h 24"/>
                <a:gd name="T10" fmla="*/ 2 w 10"/>
                <a:gd name="T11" fmla="*/ 9 h 24"/>
                <a:gd name="T12" fmla="*/ 4 w 10"/>
                <a:gd name="T13" fmla="*/ 15 h 24"/>
                <a:gd name="T14" fmla="*/ 4 w 10"/>
                <a:gd name="T15" fmla="*/ 21 h 24"/>
                <a:gd name="T16" fmla="*/ 6 w 10"/>
                <a:gd name="T17" fmla="*/ 23 h 24"/>
                <a:gd name="T18" fmla="*/ 9 w 10"/>
                <a:gd name="T19" fmla="*/ 23 h 24"/>
                <a:gd name="T20" fmla="*/ 9 w 10"/>
                <a:gd name="T21" fmla="*/ 10 h 24"/>
                <a:gd name="T22" fmla="*/ 9 w 10"/>
                <a:gd name="T2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24">
                  <a:moveTo>
                    <a:pt x="9" y="10"/>
                  </a:moveTo>
                  <a:cubicBezTo>
                    <a:pt x="9" y="9"/>
                    <a:pt x="9" y="7"/>
                    <a:pt x="8" y="6"/>
                  </a:cubicBezTo>
                  <a:cubicBezTo>
                    <a:pt x="7" y="5"/>
                    <a:pt x="4" y="1"/>
                    <a:pt x="5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0" y="0"/>
                    <a:pt x="2" y="2"/>
                    <a:pt x="2" y="3"/>
                  </a:cubicBezTo>
                  <a:cubicBezTo>
                    <a:pt x="3" y="5"/>
                    <a:pt x="2" y="7"/>
                    <a:pt x="2" y="9"/>
                  </a:cubicBezTo>
                  <a:cubicBezTo>
                    <a:pt x="1" y="12"/>
                    <a:pt x="3" y="12"/>
                    <a:pt x="4" y="15"/>
                  </a:cubicBezTo>
                  <a:cubicBezTo>
                    <a:pt x="4" y="17"/>
                    <a:pt x="3" y="19"/>
                    <a:pt x="4" y="21"/>
                  </a:cubicBezTo>
                  <a:cubicBezTo>
                    <a:pt x="4" y="22"/>
                    <a:pt x="5" y="23"/>
                    <a:pt x="6" y="23"/>
                  </a:cubicBezTo>
                  <a:cubicBezTo>
                    <a:pt x="7" y="24"/>
                    <a:pt x="10" y="24"/>
                    <a:pt x="9" y="23"/>
                  </a:cubicBezTo>
                  <a:cubicBezTo>
                    <a:pt x="9" y="19"/>
                    <a:pt x="9" y="15"/>
                    <a:pt x="9" y="10"/>
                  </a:cubicBezTo>
                  <a:cubicBezTo>
                    <a:pt x="9" y="7"/>
                    <a:pt x="9" y="13"/>
                    <a:pt x="9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518" name="Freeform 760">
              <a:extLst>
                <a:ext uri="{FF2B5EF4-FFF2-40B4-BE49-F238E27FC236}">
                  <a16:creationId xmlns:a16="http://schemas.microsoft.com/office/drawing/2014/main" id="{2ECC0CE1-6E5E-0544-9CC9-D50158FA3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5734" y="8539311"/>
              <a:ext cx="296178" cy="289887"/>
            </a:xfrm>
            <a:custGeom>
              <a:avLst/>
              <a:gdLst>
                <a:gd name="T0" fmla="*/ 26 w 32"/>
                <a:gd name="T1" fmla="*/ 4 h 31"/>
                <a:gd name="T2" fmla="*/ 21 w 32"/>
                <a:gd name="T3" fmla="*/ 5 h 31"/>
                <a:gd name="T4" fmla="*/ 15 w 32"/>
                <a:gd name="T5" fmla="*/ 1 h 31"/>
                <a:gd name="T6" fmla="*/ 13 w 32"/>
                <a:gd name="T7" fmla="*/ 1 h 31"/>
                <a:gd name="T8" fmla="*/ 10 w 32"/>
                <a:gd name="T9" fmla="*/ 2 h 31"/>
                <a:gd name="T10" fmla="*/ 6 w 32"/>
                <a:gd name="T11" fmla="*/ 2 h 31"/>
                <a:gd name="T12" fmla="*/ 4 w 32"/>
                <a:gd name="T13" fmla="*/ 3 h 31"/>
                <a:gd name="T14" fmla="*/ 3 w 32"/>
                <a:gd name="T15" fmla="*/ 6 h 31"/>
                <a:gd name="T16" fmla="*/ 5 w 32"/>
                <a:gd name="T17" fmla="*/ 7 h 31"/>
                <a:gd name="T18" fmla="*/ 3 w 32"/>
                <a:gd name="T19" fmla="*/ 9 h 31"/>
                <a:gd name="T20" fmla="*/ 5 w 32"/>
                <a:gd name="T21" fmla="*/ 12 h 31"/>
                <a:gd name="T22" fmla="*/ 3 w 32"/>
                <a:gd name="T23" fmla="*/ 13 h 31"/>
                <a:gd name="T24" fmla="*/ 2 w 32"/>
                <a:gd name="T25" fmla="*/ 16 h 31"/>
                <a:gd name="T26" fmla="*/ 2 w 32"/>
                <a:gd name="T27" fmla="*/ 19 h 31"/>
                <a:gd name="T28" fmla="*/ 3 w 32"/>
                <a:gd name="T29" fmla="*/ 23 h 31"/>
                <a:gd name="T30" fmla="*/ 7 w 32"/>
                <a:gd name="T31" fmla="*/ 26 h 31"/>
                <a:gd name="T32" fmla="*/ 7 w 32"/>
                <a:gd name="T33" fmla="*/ 31 h 31"/>
                <a:gd name="T34" fmla="*/ 19 w 32"/>
                <a:gd name="T35" fmla="*/ 28 h 31"/>
                <a:gd name="T36" fmla="*/ 26 w 32"/>
                <a:gd name="T37" fmla="*/ 28 h 31"/>
                <a:gd name="T38" fmla="*/ 30 w 32"/>
                <a:gd name="T39" fmla="*/ 26 h 31"/>
                <a:gd name="T40" fmla="*/ 28 w 32"/>
                <a:gd name="T41" fmla="*/ 21 h 31"/>
                <a:gd name="T42" fmla="*/ 30 w 32"/>
                <a:gd name="T43" fmla="*/ 15 h 31"/>
                <a:gd name="T44" fmla="*/ 26 w 32"/>
                <a:gd name="T45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2" h="31">
                  <a:moveTo>
                    <a:pt x="26" y="4"/>
                  </a:moveTo>
                  <a:cubicBezTo>
                    <a:pt x="24" y="4"/>
                    <a:pt x="23" y="6"/>
                    <a:pt x="21" y="5"/>
                  </a:cubicBezTo>
                  <a:cubicBezTo>
                    <a:pt x="19" y="5"/>
                    <a:pt x="17" y="0"/>
                    <a:pt x="15" y="1"/>
                  </a:cubicBezTo>
                  <a:cubicBezTo>
                    <a:pt x="14" y="2"/>
                    <a:pt x="13" y="2"/>
                    <a:pt x="13" y="1"/>
                  </a:cubicBezTo>
                  <a:cubicBezTo>
                    <a:pt x="12" y="0"/>
                    <a:pt x="11" y="2"/>
                    <a:pt x="10" y="2"/>
                  </a:cubicBezTo>
                  <a:cubicBezTo>
                    <a:pt x="8" y="3"/>
                    <a:pt x="7" y="2"/>
                    <a:pt x="6" y="2"/>
                  </a:cubicBezTo>
                  <a:cubicBezTo>
                    <a:pt x="5" y="1"/>
                    <a:pt x="5" y="3"/>
                    <a:pt x="4" y="3"/>
                  </a:cubicBezTo>
                  <a:cubicBezTo>
                    <a:pt x="3" y="3"/>
                    <a:pt x="2" y="5"/>
                    <a:pt x="3" y="6"/>
                  </a:cubicBezTo>
                  <a:cubicBezTo>
                    <a:pt x="3" y="7"/>
                    <a:pt x="5" y="7"/>
                    <a:pt x="5" y="7"/>
                  </a:cubicBezTo>
                  <a:cubicBezTo>
                    <a:pt x="5" y="8"/>
                    <a:pt x="3" y="9"/>
                    <a:pt x="3" y="9"/>
                  </a:cubicBezTo>
                  <a:cubicBezTo>
                    <a:pt x="3" y="10"/>
                    <a:pt x="5" y="11"/>
                    <a:pt x="5" y="12"/>
                  </a:cubicBezTo>
                  <a:cubicBezTo>
                    <a:pt x="5" y="12"/>
                    <a:pt x="3" y="11"/>
                    <a:pt x="3" y="13"/>
                  </a:cubicBezTo>
                  <a:cubicBezTo>
                    <a:pt x="3" y="14"/>
                    <a:pt x="4" y="16"/>
                    <a:pt x="2" y="16"/>
                  </a:cubicBezTo>
                  <a:cubicBezTo>
                    <a:pt x="3" y="17"/>
                    <a:pt x="3" y="18"/>
                    <a:pt x="2" y="19"/>
                  </a:cubicBezTo>
                  <a:cubicBezTo>
                    <a:pt x="2" y="21"/>
                    <a:pt x="0" y="21"/>
                    <a:pt x="3" y="23"/>
                  </a:cubicBezTo>
                  <a:cubicBezTo>
                    <a:pt x="4" y="23"/>
                    <a:pt x="6" y="24"/>
                    <a:pt x="7" y="26"/>
                  </a:cubicBezTo>
                  <a:cubicBezTo>
                    <a:pt x="8" y="27"/>
                    <a:pt x="7" y="29"/>
                    <a:pt x="7" y="31"/>
                  </a:cubicBezTo>
                  <a:cubicBezTo>
                    <a:pt x="11" y="30"/>
                    <a:pt x="14" y="28"/>
                    <a:pt x="19" y="28"/>
                  </a:cubicBezTo>
                  <a:cubicBezTo>
                    <a:pt x="21" y="27"/>
                    <a:pt x="24" y="28"/>
                    <a:pt x="26" y="28"/>
                  </a:cubicBezTo>
                  <a:cubicBezTo>
                    <a:pt x="28" y="28"/>
                    <a:pt x="31" y="29"/>
                    <a:pt x="30" y="26"/>
                  </a:cubicBezTo>
                  <a:cubicBezTo>
                    <a:pt x="30" y="24"/>
                    <a:pt x="29" y="23"/>
                    <a:pt x="28" y="21"/>
                  </a:cubicBezTo>
                  <a:cubicBezTo>
                    <a:pt x="28" y="19"/>
                    <a:pt x="29" y="17"/>
                    <a:pt x="30" y="15"/>
                  </a:cubicBezTo>
                  <a:cubicBezTo>
                    <a:pt x="31" y="11"/>
                    <a:pt x="32" y="4"/>
                    <a:pt x="26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519" name="Freeform 761">
              <a:extLst>
                <a:ext uri="{FF2B5EF4-FFF2-40B4-BE49-F238E27FC236}">
                  <a16:creationId xmlns:a16="http://schemas.microsoft.com/office/drawing/2014/main" id="{70C6DF68-E252-8F4E-8184-52BA72E7D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7328" y="8529753"/>
              <a:ext cx="213379" cy="280329"/>
            </a:xfrm>
            <a:custGeom>
              <a:avLst/>
              <a:gdLst>
                <a:gd name="T0" fmla="*/ 19 w 23"/>
                <a:gd name="T1" fmla="*/ 13 h 30"/>
                <a:gd name="T2" fmla="*/ 18 w 23"/>
                <a:gd name="T3" fmla="*/ 6 h 30"/>
                <a:gd name="T4" fmla="*/ 17 w 23"/>
                <a:gd name="T5" fmla="*/ 0 h 30"/>
                <a:gd name="T6" fmla="*/ 3 w 23"/>
                <a:gd name="T7" fmla="*/ 0 h 30"/>
                <a:gd name="T8" fmla="*/ 4 w 23"/>
                <a:gd name="T9" fmla="*/ 11 h 30"/>
                <a:gd name="T10" fmla="*/ 1 w 23"/>
                <a:gd name="T11" fmla="*/ 22 h 30"/>
                <a:gd name="T12" fmla="*/ 3 w 23"/>
                <a:gd name="T13" fmla="*/ 30 h 30"/>
                <a:gd name="T14" fmla="*/ 10 w 23"/>
                <a:gd name="T15" fmla="*/ 29 h 30"/>
                <a:gd name="T16" fmla="*/ 23 w 23"/>
                <a:gd name="T17" fmla="*/ 24 h 30"/>
                <a:gd name="T18" fmla="*/ 20 w 23"/>
                <a:gd name="T19" fmla="*/ 19 h 30"/>
                <a:gd name="T20" fmla="*/ 19 w 23"/>
                <a:gd name="T21" fmla="*/ 13 h 30"/>
                <a:gd name="T22" fmla="*/ 19 w 23"/>
                <a:gd name="T23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30">
                  <a:moveTo>
                    <a:pt x="19" y="13"/>
                  </a:moveTo>
                  <a:cubicBezTo>
                    <a:pt x="17" y="11"/>
                    <a:pt x="18" y="8"/>
                    <a:pt x="18" y="6"/>
                  </a:cubicBezTo>
                  <a:cubicBezTo>
                    <a:pt x="19" y="4"/>
                    <a:pt x="16" y="2"/>
                    <a:pt x="17" y="0"/>
                  </a:cubicBezTo>
                  <a:cubicBezTo>
                    <a:pt x="12" y="0"/>
                    <a:pt x="8" y="0"/>
                    <a:pt x="3" y="0"/>
                  </a:cubicBezTo>
                  <a:cubicBezTo>
                    <a:pt x="3" y="3"/>
                    <a:pt x="4" y="7"/>
                    <a:pt x="4" y="11"/>
                  </a:cubicBezTo>
                  <a:cubicBezTo>
                    <a:pt x="4" y="15"/>
                    <a:pt x="0" y="18"/>
                    <a:pt x="1" y="22"/>
                  </a:cubicBezTo>
                  <a:cubicBezTo>
                    <a:pt x="2" y="25"/>
                    <a:pt x="4" y="26"/>
                    <a:pt x="3" y="30"/>
                  </a:cubicBezTo>
                  <a:cubicBezTo>
                    <a:pt x="6" y="30"/>
                    <a:pt x="7" y="30"/>
                    <a:pt x="10" y="29"/>
                  </a:cubicBezTo>
                  <a:cubicBezTo>
                    <a:pt x="15" y="28"/>
                    <a:pt x="19" y="26"/>
                    <a:pt x="23" y="24"/>
                  </a:cubicBezTo>
                  <a:cubicBezTo>
                    <a:pt x="21" y="23"/>
                    <a:pt x="20" y="21"/>
                    <a:pt x="20" y="19"/>
                  </a:cubicBezTo>
                  <a:cubicBezTo>
                    <a:pt x="20" y="17"/>
                    <a:pt x="20" y="15"/>
                    <a:pt x="19" y="13"/>
                  </a:cubicBezTo>
                  <a:cubicBezTo>
                    <a:pt x="17" y="11"/>
                    <a:pt x="20" y="15"/>
                    <a:pt x="19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520" name="Freeform 762">
              <a:extLst>
                <a:ext uri="{FF2B5EF4-FFF2-40B4-BE49-F238E27FC236}">
                  <a16:creationId xmlns:a16="http://schemas.microsoft.com/office/drawing/2014/main" id="{29587238-EF3B-9F4A-B063-623F74349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9175" y="8558422"/>
              <a:ext cx="140127" cy="168835"/>
            </a:xfrm>
            <a:custGeom>
              <a:avLst/>
              <a:gdLst>
                <a:gd name="T0" fmla="*/ 12 w 15"/>
                <a:gd name="T1" fmla="*/ 14 h 18"/>
                <a:gd name="T2" fmla="*/ 14 w 15"/>
                <a:gd name="T3" fmla="*/ 6 h 18"/>
                <a:gd name="T4" fmla="*/ 5 w 15"/>
                <a:gd name="T5" fmla="*/ 3 h 18"/>
                <a:gd name="T6" fmla="*/ 1 w 15"/>
                <a:gd name="T7" fmla="*/ 8 h 18"/>
                <a:gd name="T8" fmla="*/ 4 w 15"/>
                <a:gd name="T9" fmla="*/ 12 h 18"/>
                <a:gd name="T10" fmla="*/ 7 w 15"/>
                <a:gd name="T11" fmla="*/ 16 h 18"/>
                <a:gd name="T12" fmla="*/ 10 w 15"/>
                <a:gd name="T13" fmla="*/ 16 h 18"/>
                <a:gd name="T14" fmla="*/ 12 w 15"/>
                <a:gd name="T15" fmla="*/ 14 h 18"/>
                <a:gd name="T16" fmla="*/ 12 w 15"/>
                <a:gd name="T17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8">
                  <a:moveTo>
                    <a:pt x="12" y="14"/>
                  </a:moveTo>
                  <a:cubicBezTo>
                    <a:pt x="15" y="13"/>
                    <a:pt x="15" y="8"/>
                    <a:pt x="14" y="6"/>
                  </a:cubicBezTo>
                  <a:cubicBezTo>
                    <a:pt x="12" y="2"/>
                    <a:pt x="8" y="0"/>
                    <a:pt x="5" y="3"/>
                  </a:cubicBezTo>
                  <a:cubicBezTo>
                    <a:pt x="3" y="4"/>
                    <a:pt x="0" y="6"/>
                    <a:pt x="1" y="8"/>
                  </a:cubicBezTo>
                  <a:cubicBezTo>
                    <a:pt x="2" y="10"/>
                    <a:pt x="2" y="11"/>
                    <a:pt x="4" y="12"/>
                  </a:cubicBezTo>
                  <a:cubicBezTo>
                    <a:pt x="5" y="14"/>
                    <a:pt x="5" y="15"/>
                    <a:pt x="7" y="16"/>
                  </a:cubicBezTo>
                  <a:cubicBezTo>
                    <a:pt x="8" y="17"/>
                    <a:pt x="9" y="18"/>
                    <a:pt x="10" y="16"/>
                  </a:cubicBezTo>
                  <a:cubicBezTo>
                    <a:pt x="10" y="15"/>
                    <a:pt x="11" y="15"/>
                    <a:pt x="12" y="14"/>
                  </a:cubicBezTo>
                  <a:cubicBezTo>
                    <a:pt x="14" y="13"/>
                    <a:pt x="11" y="15"/>
                    <a:pt x="12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521" name="Freeform 763">
              <a:extLst>
                <a:ext uri="{FF2B5EF4-FFF2-40B4-BE49-F238E27FC236}">
                  <a16:creationId xmlns:a16="http://schemas.microsoft.com/office/drawing/2014/main" id="{6D0DCA4B-F435-524C-A7A3-15C0DCD581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1976" y="8631691"/>
              <a:ext cx="207006" cy="197506"/>
            </a:xfrm>
            <a:custGeom>
              <a:avLst/>
              <a:gdLst>
                <a:gd name="T0" fmla="*/ 21 w 22"/>
                <a:gd name="T1" fmla="*/ 17 h 21"/>
                <a:gd name="T2" fmla="*/ 19 w 22"/>
                <a:gd name="T3" fmla="*/ 13 h 21"/>
                <a:gd name="T4" fmla="*/ 16 w 22"/>
                <a:gd name="T5" fmla="*/ 11 h 21"/>
                <a:gd name="T6" fmla="*/ 16 w 22"/>
                <a:gd name="T7" fmla="*/ 6 h 21"/>
                <a:gd name="T8" fmla="*/ 13 w 22"/>
                <a:gd name="T9" fmla="*/ 8 h 21"/>
                <a:gd name="T10" fmla="*/ 9 w 22"/>
                <a:gd name="T11" fmla="*/ 1 h 21"/>
                <a:gd name="T12" fmla="*/ 5 w 22"/>
                <a:gd name="T13" fmla="*/ 4 h 21"/>
                <a:gd name="T14" fmla="*/ 0 w 22"/>
                <a:gd name="T15" fmla="*/ 9 h 21"/>
                <a:gd name="T16" fmla="*/ 12 w 22"/>
                <a:gd name="T17" fmla="*/ 18 h 21"/>
                <a:gd name="T18" fmla="*/ 19 w 22"/>
                <a:gd name="T19" fmla="*/ 21 h 21"/>
                <a:gd name="T20" fmla="*/ 21 w 22"/>
                <a:gd name="T21" fmla="*/ 17 h 21"/>
                <a:gd name="T22" fmla="*/ 21 w 22"/>
                <a:gd name="T23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21">
                  <a:moveTo>
                    <a:pt x="21" y="17"/>
                  </a:moveTo>
                  <a:cubicBezTo>
                    <a:pt x="22" y="15"/>
                    <a:pt x="20" y="14"/>
                    <a:pt x="19" y="13"/>
                  </a:cubicBezTo>
                  <a:cubicBezTo>
                    <a:pt x="18" y="13"/>
                    <a:pt x="14" y="12"/>
                    <a:pt x="16" y="11"/>
                  </a:cubicBezTo>
                  <a:cubicBezTo>
                    <a:pt x="17" y="10"/>
                    <a:pt x="17" y="7"/>
                    <a:pt x="16" y="6"/>
                  </a:cubicBezTo>
                  <a:cubicBezTo>
                    <a:pt x="15" y="4"/>
                    <a:pt x="14" y="8"/>
                    <a:pt x="13" y="8"/>
                  </a:cubicBezTo>
                  <a:cubicBezTo>
                    <a:pt x="10" y="8"/>
                    <a:pt x="11" y="0"/>
                    <a:pt x="9" y="1"/>
                  </a:cubicBezTo>
                  <a:cubicBezTo>
                    <a:pt x="8" y="2"/>
                    <a:pt x="6" y="3"/>
                    <a:pt x="5" y="4"/>
                  </a:cubicBezTo>
                  <a:cubicBezTo>
                    <a:pt x="4" y="6"/>
                    <a:pt x="2" y="7"/>
                    <a:pt x="0" y="9"/>
                  </a:cubicBezTo>
                  <a:cubicBezTo>
                    <a:pt x="5" y="12"/>
                    <a:pt x="8" y="15"/>
                    <a:pt x="12" y="18"/>
                  </a:cubicBezTo>
                  <a:cubicBezTo>
                    <a:pt x="14" y="20"/>
                    <a:pt x="16" y="21"/>
                    <a:pt x="19" y="21"/>
                  </a:cubicBezTo>
                  <a:cubicBezTo>
                    <a:pt x="22" y="21"/>
                    <a:pt x="20" y="19"/>
                    <a:pt x="21" y="17"/>
                  </a:cubicBezTo>
                  <a:cubicBezTo>
                    <a:pt x="22" y="15"/>
                    <a:pt x="21" y="19"/>
                    <a:pt x="21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522" name="Freeform 764">
              <a:extLst>
                <a:ext uri="{FF2B5EF4-FFF2-40B4-BE49-F238E27FC236}">
                  <a16:creationId xmlns:a16="http://schemas.microsoft.com/office/drawing/2014/main" id="{BE471334-B350-A842-82DD-24408C877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5478" y="8443745"/>
              <a:ext cx="324842" cy="273958"/>
            </a:xfrm>
            <a:custGeom>
              <a:avLst/>
              <a:gdLst>
                <a:gd name="T0" fmla="*/ 10 w 35"/>
                <a:gd name="T1" fmla="*/ 16 h 29"/>
                <a:gd name="T2" fmla="*/ 20 w 35"/>
                <a:gd name="T3" fmla="*/ 17 h 29"/>
                <a:gd name="T4" fmla="*/ 21 w 35"/>
                <a:gd name="T5" fmla="*/ 23 h 29"/>
                <a:gd name="T6" fmla="*/ 25 w 35"/>
                <a:gd name="T7" fmla="*/ 21 h 29"/>
                <a:gd name="T8" fmla="*/ 29 w 35"/>
                <a:gd name="T9" fmla="*/ 27 h 29"/>
                <a:gd name="T10" fmla="*/ 31 w 35"/>
                <a:gd name="T11" fmla="*/ 26 h 29"/>
                <a:gd name="T12" fmla="*/ 33 w 35"/>
                <a:gd name="T13" fmla="*/ 25 h 29"/>
                <a:gd name="T14" fmla="*/ 33 w 35"/>
                <a:gd name="T15" fmla="*/ 23 h 29"/>
                <a:gd name="T16" fmla="*/ 35 w 35"/>
                <a:gd name="T17" fmla="*/ 22 h 29"/>
                <a:gd name="T18" fmla="*/ 34 w 35"/>
                <a:gd name="T19" fmla="*/ 19 h 29"/>
                <a:gd name="T20" fmla="*/ 33 w 35"/>
                <a:gd name="T21" fmla="*/ 16 h 29"/>
                <a:gd name="T22" fmla="*/ 33 w 35"/>
                <a:gd name="T23" fmla="*/ 12 h 29"/>
                <a:gd name="T24" fmla="*/ 32 w 35"/>
                <a:gd name="T25" fmla="*/ 8 h 29"/>
                <a:gd name="T26" fmla="*/ 26 w 35"/>
                <a:gd name="T27" fmla="*/ 2 h 29"/>
                <a:gd name="T28" fmla="*/ 24 w 35"/>
                <a:gd name="T29" fmla="*/ 3 h 29"/>
                <a:gd name="T30" fmla="*/ 22 w 35"/>
                <a:gd name="T31" fmla="*/ 3 h 29"/>
                <a:gd name="T32" fmla="*/ 19 w 35"/>
                <a:gd name="T33" fmla="*/ 3 h 29"/>
                <a:gd name="T34" fmla="*/ 18 w 35"/>
                <a:gd name="T35" fmla="*/ 3 h 29"/>
                <a:gd name="T36" fmla="*/ 15 w 35"/>
                <a:gd name="T37" fmla="*/ 2 h 29"/>
                <a:gd name="T38" fmla="*/ 10 w 35"/>
                <a:gd name="T39" fmla="*/ 1 h 29"/>
                <a:gd name="T40" fmla="*/ 5 w 35"/>
                <a:gd name="T41" fmla="*/ 1 h 29"/>
                <a:gd name="T42" fmla="*/ 5 w 35"/>
                <a:gd name="T43" fmla="*/ 4 h 29"/>
                <a:gd name="T44" fmla="*/ 3 w 35"/>
                <a:gd name="T45" fmla="*/ 6 h 29"/>
                <a:gd name="T46" fmla="*/ 0 w 35"/>
                <a:gd name="T47" fmla="*/ 8 h 29"/>
                <a:gd name="T48" fmla="*/ 3 w 35"/>
                <a:gd name="T49" fmla="*/ 13 h 29"/>
                <a:gd name="T50" fmla="*/ 8 w 35"/>
                <a:gd name="T51" fmla="*/ 19 h 29"/>
                <a:gd name="T52" fmla="*/ 10 w 35"/>
                <a:gd name="T53" fmla="*/ 16 h 29"/>
                <a:gd name="T54" fmla="*/ 10 w 35"/>
                <a:gd name="T55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5" h="29">
                  <a:moveTo>
                    <a:pt x="10" y="16"/>
                  </a:moveTo>
                  <a:cubicBezTo>
                    <a:pt x="14" y="14"/>
                    <a:pt x="18" y="12"/>
                    <a:pt x="20" y="17"/>
                  </a:cubicBezTo>
                  <a:cubicBezTo>
                    <a:pt x="22" y="19"/>
                    <a:pt x="21" y="20"/>
                    <a:pt x="21" y="23"/>
                  </a:cubicBezTo>
                  <a:cubicBezTo>
                    <a:pt x="22" y="24"/>
                    <a:pt x="24" y="21"/>
                    <a:pt x="25" y="21"/>
                  </a:cubicBezTo>
                  <a:cubicBezTo>
                    <a:pt x="27" y="20"/>
                    <a:pt x="27" y="29"/>
                    <a:pt x="29" y="27"/>
                  </a:cubicBezTo>
                  <a:cubicBezTo>
                    <a:pt x="30" y="27"/>
                    <a:pt x="30" y="26"/>
                    <a:pt x="31" y="26"/>
                  </a:cubicBezTo>
                  <a:cubicBezTo>
                    <a:pt x="31" y="25"/>
                    <a:pt x="33" y="26"/>
                    <a:pt x="33" y="25"/>
                  </a:cubicBezTo>
                  <a:cubicBezTo>
                    <a:pt x="34" y="24"/>
                    <a:pt x="33" y="23"/>
                    <a:pt x="33" y="23"/>
                  </a:cubicBezTo>
                  <a:cubicBezTo>
                    <a:pt x="33" y="21"/>
                    <a:pt x="35" y="22"/>
                    <a:pt x="35" y="22"/>
                  </a:cubicBezTo>
                  <a:cubicBezTo>
                    <a:pt x="35" y="21"/>
                    <a:pt x="32" y="20"/>
                    <a:pt x="34" y="19"/>
                  </a:cubicBezTo>
                  <a:cubicBezTo>
                    <a:pt x="35" y="18"/>
                    <a:pt x="35" y="17"/>
                    <a:pt x="33" y="16"/>
                  </a:cubicBezTo>
                  <a:cubicBezTo>
                    <a:pt x="32" y="15"/>
                    <a:pt x="34" y="13"/>
                    <a:pt x="33" y="12"/>
                  </a:cubicBezTo>
                  <a:cubicBezTo>
                    <a:pt x="32" y="11"/>
                    <a:pt x="33" y="10"/>
                    <a:pt x="32" y="8"/>
                  </a:cubicBezTo>
                  <a:cubicBezTo>
                    <a:pt x="31" y="7"/>
                    <a:pt x="29" y="0"/>
                    <a:pt x="26" y="2"/>
                  </a:cubicBezTo>
                  <a:cubicBezTo>
                    <a:pt x="26" y="2"/>
                    <a:pt x="25" y="3"/>
                    <a:pt x="24" y="3"/>
                  </a:cubicBezTo>
                  <a:cubicBezTo>
                    <a:pt x="23" y="3"/>
                    <a:pt x="23" y="3"/>
                    <a:pt x="22" y="3"/>
                  </a:cubicBezTo>
                  <a:cubicBezTo>
                    <a:pt x="21" y="4"/>
                    <a:pt x="20" y="3"/>
                    <a:pt x="19" y="3"/>
                  </a:cubicBezTo>
                  <a:cubicBezTo>
                    <a:pt x="18" y="3"/>
                    <a:pt x="18" y="4"/>
                    <a:pt x="18" y="3"/>
                  </a:cubicBezTo>
                  <a:cubicBezTo>
                    <a:pt x="16" y="2"/>
                    <a:pt x="17" y="2"/>
                    <a:pt x="15" y="2"/>
                  </a:cubicBezTo>
                  <a:cubicBezTo>
                    <a:pt x="12" y="3"/>
                    <a:pt x="12" y="1"/>
                    <a:pt x="10" y="1"/>
                  </a:cubicBezTo>
                  <a:cubicBezTo>
                    <a:pt x="8" y="0"/>
                    <a:pt x="6" y="0"/>
                    <a:pt x="5" y="1"/>
                  </a:cubicBezTo>
                  <a:cubicBezTo>
                    <a:pt x="5" y="2"/>
                    <a:pt x="3" y="3"/>
                    <a:pt x="5" y="4"/>
                  </a:cubicBezTo>
                  <a:cubicBezTo>
                    <a:pt x="6" y="5"/>
                    <a:pt x="5" y="6"/>
                    <a:pt x="3" y="6"/>
                  </a:cubicBezTo>
                  <a:cubicBezTo>
                    <a:pt x="1" y="6"/>
                    <a:pt x="0" y="6"/>
                    <a:pt x="0" y="8"/>
                  </a:cubicBezTo>
                  <a:cubicBezTo>
                    <a:pt x="1" y="10"/>
                    <a:pt x="2" y="11"/>
                    <a:pt x="3" y="13"/>
                  </a:cubicBezTo>
                  <a:cubicBezTo>
                    <a:pt x="5" y="15"/>
                    <a:pt x="6" y="16"/>
                    <a:pt x="8" y="19"/>
                  </a:cubicBezTo>
                  <a:cubicBezTo>
                    <a:pt x="9" y="18"/>
                    <a:pt x="9" y="17"/>
                    <a:pt x="10" y="16"/>
                  </a:cubicBezTo>
                  <a:cubicBezTo>
                    <a:pt x="11" y="16"/>
                    <a:pt x="10" y="17"/>
                    <a:pt x="10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523" name="Freeform 765">
              <a:extLst>
                <a:ext uri="{FF2B5EF4-FFF2-40B4-BE49-F238E27FC236}">
                  <a16:creationId xmlns:a16="http://schemas.microsoft.com/office/drawing/2014/main" id="{89A8BDCE-D4DC-6A41-8540-6EC6999C1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9493" y="8453303"/>
              <a:ext cx="149682" cy="66896"/>
            </a:xfrm>
            <a:custGeom>
              <a:avLst/>
              <a:gdLst>
                <a:gd name="T0" fmla="*/ 10 w 16"/>
                <a:gd name="T1" fmla="*/ 5 h 7"/>
                <a:gd name="T2" fmla="*/ 14 w 16"/>
                <a:gd name="T3" fmla="*/ 3 h 7"/>
                <a:gd name="T4" fmla="*/ 14 w 16"/>
                <a:gd name="T5" fmla="*/ 0 h 7"/>
                <a:gd name="T6" fmla="*/ 7 w 16"/>
                <a:gd name="T7" fmla="*/ 0 h 7"/>
                <a:gd name="T8" fmla="*/ 4 w 16"/>
                <a:gd name="T9" fmla="*/ 0 h 7"/>
                <a:gd name="T10" fmla="*/ 0 w 16"/>
                <a:gd name="T11" fmla="*/ 1 h 7"/>
                <a:gd name="T12" fmla="*/ 3 w 16"/>
                <a:gd name="T13" fmla="*/ 3 h 7"/>
                <a:gd name="T14" fmla="*/ 7 w 16"/>
                <a:gd name="T15" fmla="*/ 3 h 7"/>
                <a:gd name="T16" fmla="*/ 9 w 16"/>
                <a:gd name="T17" fmla="*/ 7 h 7"/>
                <a:gd name="T18" fmla="*/ 10 w 16"/>
                <a:gd name="T1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7">
                  <a:moveTo>
                    <a:pt x="10" y="5"/>
                  </a:moveTo>
                  <a:cubicBezTo>
                    <a:pt x="11" y="5"/>
                    <a:pt x="16" y="5"/>
                    <a:pt x="14" y="3"/>
                  </a:cubicBezTo>
                  <a:cubicBezTo>
                    <a:pt x="12" y="2"/>
                    <a:pt x="14" y="1"/>
                    <a:pt x="14" y="0"/>
                  </a:cubicBezTo>
                  <a:cubicBezTo>
                    <a:pt x="12" y="0"/>
                    <a:pt x="9" y="0"/>
                    <a:pt x="7" y="0"/>
                  </a:cubicBezTo>
                  <a:cubicBezTo>
                    <a:pt x="5" y="0"/>
                    <a:pt x="5" y="1"/>
                    <a:pt x="4" y="0"/>
                  </a:cubicBezTo>
                  <a:cubicBezTo>
                    <a:pt x="2" y="0"/>
                    <a:pt x="2" y="0"/>
                    <a:pt x="0" y="1"/>
                  </a:cubicBezTo>
                  <a:cubicBezTo>
                    <a:pt x="1" y="2"/>
                    <a:pt x="1" y="3"/>
                    <a:pt x="3" y="3"/>
                  </a:cubicBezTo>
                  <a:cubicBezTo>
                    <a:pt x="4" y="3"/>
                    <a:pt x="7" y="3"/>
                    <a:pt x="7" y="3"/>
                  </a:cubicBezTo>
                  <a:cubicBezTo>
                    <a:pt x="5" y="5"/>
                    <a:pt x="7" y="6"/>
                    <a:pt x="9" y="7"/>
                  </a:cubicBezTo>
                  <a:cubicBezTo>
                    <a:pt x="9" y="7"/>
                    <a:pt x="9" y="5"/>
                    <a:pt x="10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524" name="Freeform 766">
              <a:extLst>
                <a:ext uri="{FF2B5EF4-FFF2-40B4-BE49-F238E27FC236}">
                  <a16:creationId xmlns:a16="http://schemas.microsoft.com/office/drawing/2014/main" id="{E28BE857-2F2C-2C40-8CE8-76B8B9B3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9937" y="8389590"/>
              <a:ext cx="140127" cy="38227"/>
            </a:xfrm>
            <a:custGeom>
              <a:avLst/>
              <a:gdLst>
                <a:gd name="T0" fmla="*/ 4 w 15"/>
                <a:gd name="T1" fmla="*/ 4 h 4"/>
                <a:gd name="T2" fmla="*/ 9 w 15"/>
                <a:gd name="T3" fmla="*/ 3 h 4"/>
                <a:gd name="T4" fmla="*/ 15 w 15"/>
                <a:gd name="T5" fmla="*/ 2 h 4"/>
                <a:gd name="T6" fmla="*/ 8 w 15"/>
                <a:gd name="T7" fmla="*/ 1 h 4"/>
                <a:gd name="T8" fmla="*/ 0 w 15"/>
                <a:gd name="T9" fmla="*/ 4 h 4"/>
                <a:gd name="T10" fmla="*/ 4 w 15"/>
                <a:gd name="T11" fmla="*/ 4 h 4"/>
                <a:gd name="T12" fmla="*/ 4 w 15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">
                  <a:moveTo>
                    <a:pt x="4" y="4"/>
                  </a:moveTo>
                  <a:cubicBezTo>
                    <a:pt x="6" y="3"/>
                    <a:pt x="7" y="2"/>
                    <a:pt x="9" y="3"/>
                  </a:cubicBezTo>
                  <a:cubicBezTo>
                    <a:pt x="10" y="3"/>
                    <a:pt x="14" y="4"/>
                    <a:pt x="15" y="2"/>
                  </a:cubicBezTo>
                  <a:cubicBezTo>
                    <a:pt x="15" y="3"/>
                    <a:pt x="9" y="0"/>
                    <a:pt x="8" y="1"/>
                  </a:cubicBezTo>
                  <a:cubicBezTo>
                    <a:pt x="5" y="2"/>
                    <a:pt x="1" y="0"/>
                    <a:pt x="0" y="4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5" y="4"/>
                    <a:pt x="4" y="4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525" name="Freeform 767">
              <a:extLst>
                <a:ext uri="{FF2B5EF4-FFF2-40B4-BE49-F238E27FC236}">
                  <a16:creationId xmlns:a16="http://schemas.microsoft.com/office/drawing/2014/main" id="{F8B818A5-03B9-1D49-AB25-E19DB297B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00829" y="7733369"/>
              <a:ext cx="560509" cy="637107"/>
            </a:xfrm>
            <a:custGeom>
              <a:avLst/>
              <a:gdLst>
                <a:gd name="T0" fmla="*/ 5 w 60"/>
                <a:gd name="T1" fmla="*/ 57 h 68"/>
                <a:gd name="T2" fmla="*/ 15 w 60"/>
                <a:gd name="T3" fmla="*/ 57 h 68"/>
                <a:gd name="T4" fmla="*/ 18 w 60"/>
                <a:gd name="T5" fmla="*/ 59 h 68"/>
                <a:gd name="T6" fmla="*/ 21 w 60"/>
                <a:gd name="T7" fmla="*/ 63 h 68"/>
                <a:gd name="T8" fmla="*/ 27 w 60"/>
                <a:gd name="T9" fmla="*/ 64 h 68"/>
                <a:gd name="T10" fmla="*/ 32 w 60"/>
                <a:gd name="T11" fmla="*/ 64 h 68"/>
                <a:gd name="T12" fmla="*/ 35 w 60"/>
                <a:gd name="T13" fmla="*/ 62 h 68"/>
                <a:gd name="T14" fmla="*/ 39 w 60"/>
                <a:gd name="T15" fmla="*/ 62 h 68"/>
                <a:gd name="T16" fmla="*/ 44 w 60"/>
                <a:gd name="T17" fmla="*/ 61 h 68"/>
                <a:gd name="T18" fmla="*/ 53 w 60"/>
                <a:gd name="T19" fmla="*/ 61 h 68"/>
                <a:gd name="T20" fmla="*/ 58 w 60"/>
                <a:gd name="T21" fmla="*/ 61 h 68"/>
                <a:gd name="T22" fmla="*/ 58 w 60"/>
                <a:gd name="T23" fmla="*/ 54 h 68"/>
                <a:gd name="T24" fmla="*/ 56 w 60"/>
                <a:gd name="T25" fmla="*/ 38 h 68"/>
                <a:gd name="T26" fmla="*/ 52 w 60"/>
                <a:gd name="T27" fmla="*/ 12 h 68"/>
                <a:gd name="T28" fmla="*/ 60 w 60"/>
                <a:gd name="T29" fmla="*/ 12 h 68"/>
                <a:gd name="T30" fmla="*/ 43 w 60"/>
                <a:gd name="T31" fmla="*/ 0 h 68"/>
                <a:gd name="T32" fmla="*/ 42 w 60"/>
                <a:gd name="T33" fmla="*/ 7 h 68"/>
                <a:gd name="T34" fmla="*/ 37 w 60"/>
                <a:gd name="T35" fmla="*/ 7 h 68"/>
                <a:gd name="T36" fmla="*/ 29 w 60"/>
                <a:gd name="T37" fmla="*/ 7 h 68"/>
                <a:gd name="T38" fmla="*/ 26 w 60"/>
                <a:gd name="T39" fmla="*/ 7 h 68"/>
                <a:gd name="T40" fmla="*/ 26 w 60"/>
                <a:gd name="T41" fmla="*/ 12 h 68"/>
                <a:gd name="T42" fmla="*/ 26 w 60"/>
                <a:gd name="T43" fmla="*/ 19 h 68"/>
                <a:gd name="T44" fmla="*/ 20 w 60"/>
                <a:gd name="T45" fmla="*/ 25 h 68"/>
                <a:gd name="T46" fmla="*/ 20 w 60"/>
                <a:gd name="T47" fmla="*/ 32 h 68"/>
                <a:gd name="T48" fmla="*/ 16 w 60"/>
                <a:gd name="T49" fmla="*/ 32 h 68"/>
                <a:gd name="T50" fmla="*/ 3 w 60"/>
                <a:gd name="T51" fmla="*/ 32 h 68"/>
                <a:gd name="T52" fmla="*/ 1 w 60"/>
                <a:gd name="T53" fmla="*/ 33 h 68"/>
                <a:gd name="T54" fmla="*/ 4 w 60"/>
                <a:gd name="T55" fmla="*/ 36 h 68"/>
                <a:gd name="T56" fmla="*/ 3 w 60"/>
                <a:gd name="T57" fmla="*/ 41 h 68"/>
                <a:gd name="T58" fmla="*/ 6 w 60"/>
                <a:gd name="T59" fmla="*/ 48 h 68"/>
                <a:gd name="T60" fmla="*/ 3 w 60"/>
                <a:gd name="T61" fmla="*/ 58 h 68"/>
                <a:gd name="T62" fmla="*/ 5 w 60"/>
                <a:gd name="T63" fmla="*/ 5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0" h="68">
                  <a:moveTo>
                    <a:pt x="5" y="57"/>
                  </a:moveTo>
                  <a:cubicBezTo>
                    <a:pt x="7" y="57"/>
                    <a:pt x="13" y="55"/>
                    <a:pt x="15" y="57"/>
                  </a:cubicBezTo>
                  <a:cubicBezTo>
                    <a:pt x="16" y="58"/>
                    <a:pt x="17" y="58"/>
                    <a:pt x="18" y="59"/>
                  </a:cubicBezTo>
                  <a:cubicBezTo>
                    <a:pt x="19" y="61"/>
                    <a:pt x="20" y="62"/>
                    <a:pt x="21" y="63"/>
                  </a:cubicBezTo>
                  <a:cubicBezTo>
                    <a:pt x="22" y="64"/>
                    <a:pt x="26" y="68"/>
                    <a:pt x="27" y="64"/>
                  </a:cubicBezTo>
                  <a:cubicBezTo>
                    <a:pt x="28" y="58"/>
                    <a:pt x="30" y="65"/>
                    <a:pt x="32" y="64"/>
                  </a:cubicBezTo>
                  <a:cubicBezTo>
                    <a:pt x="33" y="62"/>
                    <a:pt x="33" y="62"/>
                    <a:pt x="35" y="62"/>
                  </a:cubicBezTo>
                  <a:cubicBezTo>
                    <a:pt x="37" y="62"/>
                    <a:pt x="38" y="62"/>
                    <a:pt x="39" y="62"/>
                  </a:cubicBezTo>
                  <a:cubicBezTo>
                    <a:pt x="41" y="61"/>
                    <a:pt x="43" y="61"/>
                    <a:pt x="44" y="61"/>
                  </a:cubicBezTo>
                  <a:cubicBezTo>
                    <a:pt x="47" y="61"/>
                    <a:pt x="50" y="61"/>
                    <a:pt x="53" y="61"/>
                  </a:cubicBezTo>
                  <a:cubicBezTo>
                    <a:pt x="54" y="61"/>
                    <a:pt x="57" y="62"/>
                    <a:pt x="58" y="61"/>
                  </a:cubicBezTo>
                  <a:cubicBezTo>
                    <a:pt x="59" y="61"/>
                    <a:pt x="58" y="55"/>
                    <a:pt x="58" y="54"/>
                  </a:cubicBezTo>
                  <a:cubicBezTo>
                    <a:pt x="57" y="48"/>
                    <a:pt x="56" y="43"/>
                    <a:pt x="56" y="38"/>
                  </a:cubicBezTo>
                  <a:cubicBezTo>
                    <a:pt x="55" y="29"/>
                    <a:pt x="53" y="21"/>
                    <a:pt x="52" y="12"/>
                  </a:cubicBezTo>
                  <a:cubicBezTo>
                    <a:pt x="55" y="12"/>
                    <a:pt x="58" y="12"/>
                    <a:pt x="60" y="12"/>
                  </a:cubicBezTo>
                  <a:cubicBezTo>
                    <a:pt x="54" y="8"/>
                    <a:pt x="48" y="4"/>
                    <a:pt x="43" y="0"/>
                  </a:cubicBezTo>
                  <a:cubicBezTo>
                    <a:pt x="43" y="1"/>
                    <a:pt x="43" y="7"/>
                    <a:pt x="42" y="7"/>
                  </a:cubicBezTo>
                  <a:cubicBezTo>
                    <a:pt x="41" y="7"/>
                    <a:pt x="39" y="7"/>
                    <a:pt x="37" y="7"/>
                  </a:cubicBezTo>
                  <a:cubicBezTo>
                    <a:pt x="35" y="7"/>
                    <a:pt x="32" y="7"/>
                    <a:pt x="29" y="7"/>
                  </a:cubicBezTo>
                  <a:cubicBezTo>
                    <a:pt x="29" y="7"/>
                    <a:pt x="26" y="7"/>
                    <a:pt x="26" y="7"/>
                  </a:cubicBezTo>
                  <a:cubicBezTo>
                    <a:pt x="25" y="8"/>
                    <a:pt x="26" y="11"/>
                    <a:pt x="26" y="12"/>
                  </a:cubicBezTo>
                  <a:cubicBezTo>
                    <a:pt x="26" y="14"/>
                    <a:pt x="26" y="17"/>
                    <a:pt x="26" y="19"/>
                  </a:cubicBezTo>
                  <a:cubicBezTo>
                    <a:pt x="26" y="22"/>
                    <a:pt x="20" y="21"/>
                    <a:pt x="20" y="25"/>
                  </a:cubicBezTo>
                  <a:cubicBezTo>
                    <a:pt x="20" y="26"/>
                    <a:pt x="21" y="31"/>
                    <a:pt x="20" y="32"/>
                  </a:cubicBezTo>
                  <a:cubicBezTo>
                    <a:pt x="20" y="32"/>
                    <a:pt x="17" y="32"/>
                    <a:pt x="16" y="32"/>
                  </a:cubicBezTo>
                  <a:cubicBezTo>
                    <a:pt x="12" y="32"/>
                    <a:pt x="7" y="32"/>
                    <a:pt x="3" y="32"/>
                  </a:cubicBezTo>
                  <a:cubicBezTo>
                    <a:pt x="2" y="32"/>
                    <a:pt x="0" y="31"/>
                    <a:pt x="1" y="33"/>
                  </a:cubicBezTo>
                  <a:cubicBezTo>
                    <a:pt x="2" y="34"/>
                    <a:pt x="3" y="35"/>
                    <a:pt x="4" y="36"/>
                  </a:cubicBezTo>
                  <a:cubicBezTo>
                    <a:pt x="5" y="38"/>
                    <a:pt x="4" y="40"/>
                    <a:pt x="3" y="41"/>
                  </a:cubicBezTo>
                  <a:cubicBezTo>
                    <a:pt x="3" y="44"/>
                    <a:pt x="6" y="45"/>
                    <a:pt x="6" y="48"/>
                  </a:cubicBezTo>
                  <a:cubicBezTo>
                    <a:pt x="7" y="51"/>
                    <a:pt x="4" y="55"/>
                    <a:pt x="3" y="58"/>
                  </a:cubicBezTo>
                  <a:cubicBezTo>
                    <a:pt x="4" y="58"/>
                    <a:pt x="4" y="57"/>
                    <a:pt x="5" y="5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526" name="Freeform 768">
              <a:extLst>
                <a:ext uri="{FF2B5EF4-FFF2-40B4-BE49-F238E27FC236}">
                  <a16:creationId xmlns:a16="http://schemas.microsoft.com/office/drawing/2014/main" id="{67C056A4-F312-1D43-A8E3-26D6F27BCA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00829" y="8258982"/>
              <a:ext cx="270700" cy="213435"/>
            </a:xfrm>
            <a:custGeom>
              <a:avLst/>
              <a:gdLst>
                <a:gd name="T0" fmla="*/ 8 w 29"/>
                <a:gd name="T1" fmla="*/ 22 h 23"/>
                <a:gd name="T2" fmla="*/ 10 w 29"/>
                <a:gd name="T3" fmla="*/ 21 h 23"/>
                <a:gd name="T4" fmla="*/ 15 w 29"/>
                <a:gd name="T5" fmla="*/ 21 h 23"/>
                <a:gd name="T6" fmla="*/ 23 w 29"/>
                <a:gd name="T7" fmla="*/ 21 h 23"/>
                <a:gd name="T8" fmla="*/ 27 w 29"/>
                <a:gd name="T9" fmla="*/ 22 h 23"/>
                <a:gd name="T10" fmla="*/ 29 w 29"/>
                <a:gd name="T11" fmla="*/ 19 h 23"/>
                <a:gd name="T12" fmla="*/ 25 w 29"/>
                <a:gd name="T13" fmla="*/ 14 h 23"/>
                <a:gd name="T14" fmla="*/ 25 w 29"/>
                <a:gd name="T15" fmla="*/ 10 h 23"/>
                <a:gd name="T16" fmla="*/ 19 w 29"/>
                <a:gd name="T17" fmla="*/ 4 h 23"/>
                <a:gd name="T18" fmla="*/ 9 w 29"/>
                <a:gd name="T19" fmla="*/ 1 h 23"/>
                <a:gd name="T20" fmla="*/ 5 w 29"/>
                <a:gd name="T21" fmla="*/ 1 h 23"/>
                <a:gd name="T22" fmla="*/ 2 w 29"/>
                <a:gd name="T23" fmla="*/ 6 h 23"/>
                <a:gd name="T24" fmla="*/ 1 w 29"/>
                <a:gd name="T25" fmla="*/ 10 h 23"/>
                <a:gd name="T26" fmla="*/ 2 w 29"/>
                <a:gd name="T27" fmla="*/ 12 h 23"/>
                <a:gd name="T28" fmla="*/ 2 w 29"/>
                <a:gd name="T29" fmla="*/ 14 h 23"/>
                <a:gd name="T30" fmla="*/ 4 w 29"/>
                <a:gd name="T31" fmla="*/ 15 h 23"/>
                <a:gd name="T32" fmla="*/ 9 w 29"/>
                <a:gd name="T33" fmla="*/ 15 h 23"/>
                <a:gd name="T34" fmla="*/ 10 w 29"/>
                <a:gd name="T35" fmla="*/ 14 h 23"/>
                <a:gd name="T36" fmla="*/ 17 w 29"/>
                <a:gd name="T37" fmla="*/ 16 h 23"/>
                <a:gd name="T38" fmla="*/ 11 w 29"/>
                <a:gd name="T39" fmla="*/ 17 h 23"/>
                <a:gd name="T40" fmla="*/ 6 w 29"/>
                <a:gd name="T41" fmla="*/ 18 h 23"/>
                <a:gd name="T42" fmla="*/ 3 w 29"/>
                <a:gd name="T43" fmla="*/ 21 h 23"/>
                <a:gd name="T44" fmla="*/ 5 w 29"/>
                <a:gd name="T45" fmla="*/ 21 h 23"/>
                <a:gd name="T46" fmla="*/ 8 w 29"/>
                <a:gd name="T47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" h="23">
                  <a:moveTo>
                    <a:pt x="8" y="22"/>
                  </a:moveTo>
                  <a:cubicBezTo>
                    <a:pt x="9" y="22"/>
                    <a:pt x="9" y="21"/>
                    <a:pt x="10" y="21"/>
                  </a:cubicBezTo>
                  <a:cubicBezTo>
                    <a:pt x="12" y="21"/>
                    <a:pt x="13" y="21"/>
                    <a:pt x="15" y="21"/>
                  </a:cubicBezTo>
                  <a:cubicBezTo>
                    <a:pt x="17" y="21"/>
                    <a:pt x="20" y="20"/>
                    <a:pt x="23" y="21"/>
                  </a:cubicBezTo>
                  <a:cubicBezTo>
                    <a:pt x="24" y="22"/>
                    <a:pt x="25" y="23"/>
                    <a:pt x="27" y="22"/>
                  </a:cubicBezTo>
                  <a:cubicBezTo>
                    <a:pt x="29" y="22"/>
                    <a:pt x="29" y="21"/>
                    <a:pt x="29" y="19"/>
                  </a:cubicBezTo>
                  <a:cubicBezTo>
                    <a:pt x="29" y="17"/>
                    <a:pt x="25" y="16"/>
                    <a:pt x="25" y="14"/>
                  </a:cubicBezTo>
                  <a:cubicBezTo>
                    <a:pt x="25" y="14"/>
                    <a:pt x="25" y="10"/>
                    <a:pt x="25" y="10"/>
                  </a:cubicBezTo>
                  <a:cubicBezTo>
                    <a:pt x="24" y="10"/>
                    <a:pt x="20" y="5"/>
                    <a:pt x="19" y="4"/>
                  </a:cubicBezTo>
                  <a:cubicBezTo>
                    <a:pt x="16" y="1"/>
                    <a:pt x="13" y="0"/>
                    <a:pt x="9" y="1"/>
                  </a:cubicBezTo>
                  <a:cubicBezTo>
                    <a:pt x="8" y="1"/>
                    <a:pt x="5" y="0"/>
                    <a:pt x="5" y="1"/>
                  </a:cubicBezTo>
                  <a:cubicBezTo>
                    <a:pt x="4" y="2"/>
                    <a:pt x="2" y="4"/>
                    <a:pt x="2" y="6"/>
                  </a:cubicBezTo>
                  <a:cubicBezTo>
                    <a:pt x="3" y="8"/>
                    <a:pt x="3" y="9"/>
                    <a:pt x="1" y="10"/>
                  </a:cubicBezTo>
                  <a:cubicBezTo>
                    <a:pt x="0" y="10"/>
                    <a:pt x="3" y="12"/>
                    <a:pt x="2" y="12"/>
                  </a:cubicBezTo>
                  <a:cubicBezTo>
                    <a:pt x="4" y="13"/>
                    <a:pt x="2" y="13"/>
                    <a:pt x="2" y="14"/>
                  </a:cubicBezTo>
                  <a:cubicBezTo>
                    <a:pt x="2" y="14"/>
                    <a:pt x="3" y="15"/>
                    <a:pt x="4" y="15"/>
                  </a:cubicBezTo>
                  <a:cubicBezTo>
                    <a:pt x="4" y="16"/>
                    <a:pt x="8" y="15"/>
                    <a:pt x="9" y="15"/>
                  </a:cubicBezTo>
                  <a:cubicBezTo>
                    <a:pt x="10" y="15"/>
                    <a:pt x="10" y="14"/>
                    <a:pt x="10" y="14"/>
                  </a:cubicBezTo>
                  <a:cubicBezTo>
                    <a:pt x="11" y="14"/>
                    <a:pt x="17" y="17"/>
                    <a:pt x="17" y="16"/>
                  </a:cubicBezTo>
                  <a:cubicBezTo>
                    <a:pt x="16" y="18"/>
                    <a:pt x="12" y="17"/>
                    <a:pt x="11" y="17"/>
                  </a:cubicBezTo>
                  <a:cubicBezTo>
                    <a:pt x="9" y="16"/>
                    <a:pt x="8" y="18"/>
                    <a:pt x="6" y="18"/>
                  </a:cubicBezTo>
                  <a:cubicBezTo>
                    <a:pt x="3" y="18"/>
                    <a:pt x="1" y="18"/>
                    <a:pt x="3" y="21"/>
                  </a:cubicBezTo>
                  <a:cubicBezTo>
                    <a:pt x="3" y="22"/>
                    <a:pt x="4" y="21"/>
                    <a:pt x="5" y="21"/>
                  </a:cubicBezTo>
                  <a:cubicBezTo>
                    <a:pt x="6" y="21"/>
                    <a:pt x="7" y="22"/>
                    <a:pt x="8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527" name="Freeform 769">
              <a:extLst>
                <a:ext uri="{FF2B5EF4-FFF2-40B4-BE49-F238E27FC236}">
                  <a16:creationId xmlns:a16="http://schemas.microsoft.com/office/drawing/2014/main" id="{FA0BCAB3-8452-7C41-A230-A549543E1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36499" y="7838490"/>
              <a:ext cx="783439" cy="729492"/>
            </a:xfrm>
            <a:custGeom>
              <a:avLst/>
              <a:gdLst>
                <a:gd name="T0" fmla="*/ 27 w 84"/>
                <a:gd name="T1" fmla="*/ 1 h 78"/>
                <a:gd name="T2" fmla="*/ 33 w 84"/>
                <a:gd name="T3" fmla="*/ 45 h 78"/>
                <a:gd name="T4" fmla="*/ 32 w 84"/>
                <a:gd name="T5" fmla="*/ 50 h 78"/>
                <a:gd name="T6" fmla="*/ 19 w 84"/>
                <a:gd name="T7" fmla="*/ 50 h 78"/>
                <a:gd name="T8" fmla="*/ 15 w 84"/>
                <a:gd name="T9" fmla="*/ 50 h 78"/>
                <a:gd name="T10" fmla="*/ 12 w 84"/>
                <a:gd name="T11" fmla="*/ 51 h 78"/>
                <a:gd name="T12" fmla="*/ 8 w 84"/>
                <a:gd name="T13" fmla="*/ 51 h 78"/>
                <a:gd name="T14" fmla="*/ 6 w 84"/>
                <a:gd name="T15" fmla="*/ 52 h 78"/>
                <a:gd name="T16" fmla="*/ 3 w 84"/>
                <a:gd name="T17" fmla="*/ 50 h 78"/>
                <a:gd name="T18" fmla="*/ 0 w 84"/>
                <a:gd name="T19" fmla="*/ 55 h 78"/>
                <a:gd name="T20" fmla="*/ 0 w 84"/>
                <a:gd name="T21" fmla="*/ 59 h 78"/>
                <a:gd name="T22" fmla="*/ 3 w 84"/>
                <a:gd name="T23" fmla="*/ 63 h 78"/>
                <a:gd name="T24" fmla="*/ 4 w 84"/>
                <a:gd name="T25" fmla="*/ 67 h 78"/>
                <a:gd name="T26" fmla="*/ 7 w 84"/>
                <a:gd name="T27" fmla="*/ 68 h 78"/>
                <a:gd name="T28" fmla="*/ 11 w 84"/>
                <a:gd name="T29" fmla="*/ 68 h 78"/>
                <a:gd name="T30" fmla="*/ 15 w 84"/>
                <a:gd name="T31" fmla="*/ 66 h 78"/>
                <a:gd name="T32" fmla="*/ 20 w 84"/>
                <a:gd name="T33" fmla="*/ 75 h 78"/>
                <a:gd name="T34" fmla="*/ 20 w 84"/>
                <a:gd name="T35" fmla="*/ 77 h 78"/>
                <a:gd name="T36" fmla="*/ 23 w 84"/>
                <a:gd name="T37" fmla="*/ 77 h 78"/>
                <a:gd name="T38" fmla="*/ 27 w 84"/>
                <a:gd name="T39" fmla="*/ 77 h 78"/>
                <a:gd name="T40" fmla="*/ 30 w 84"/>
                <a:gd name="T41" fmla="*/ 77 h 78"/>
                <a:gd name="T42" fmla="*/ 35 w 84"/>
                <a:gd name="T43" fmla="*/ 71 h 78"/>
                <a:gd name="T44" fmla="*/ 35 w 84"/>
                <a:gd name="T45" fmla="*/ 69 h 78"/>
                <a:gd name="T46" fmla="*/ 39 w 84"/>
                <a:gd name="T47" fmla="*/ 67 h 78"/>
                <a:gd name="T48" fmla="*/ 40 w 84"/>
                <a:gd name="T49" fmla="*/ 63 h 78"/>
                <a:gd name="T50" fmla="*/ 42 w 84"/>
                <a:gd name="T51" fmla="*/ 62 h 78"/>
                <a:gd name="T52" fmla="*/ 49 w 84"/>
                <a:gd name="T53" fmla="*/ 57 h 78"/>
                <a:gd name="T54" fmla="*/ 51 w 84"/>
                <a:gd name="T55" fmla="*/ 57 h 78"/>
                <a:gd name="T56" fmla="*/ 52 w 84"/>
                <a:gd name="T57" fmla="*/ 56 h 78"/>
                <a:gd name="T58" fmla="*/ 55 w 84"/>
                <a:gd name="T59" fmla="*/ 54 h 78"/>
                <a:gd name="T60" fmla="*/ 65 w 84"/>
                <a:gd name="T61" fmla="*/ 53 h 78"/>
                <a:gd name="T62" fmla="*/ 70 w 84"/>
                <a:gd name="T63" fmla="*/ 52 h 78"/>
                <a:gd name="T64" fmla="*/ 78 w 84"/>
                <a:gd name="T65" fmla="*/ 51 h 78"/>
                <a:gd name="T66" fmla="*/ 82 w 84"/>
                <a:gd name="T67" fmla="*/ 31 h 78"/>
                <a:gd name="T68" fmla="*/ 77 w 84"/>
                <a:gd name="T69" fmla="*/ 32 h 78"/>
                <a:gd name="T70" fmla="*/ 77 w 84"/>
                <a:gd name="T71" fmla="*/ 28 h 78"/>
                <a:gd name="T72" fmla="*/ 70 w 84"/>
                <a:gd name="T73" fmla="*/ 26 h 78"/>
                <a:gd name="T74" fmla="*/ 66 w 84"/>
                <a:gd name="T75" fmla="*/ 22 h 78"/>
                <a:gd name="T76" fmla="*/ 63 w 84"/>
                <a:gd name="T77" fmla="*/ 20 h 78"/>
                <a:gd name="T78" fmla="*/ 56 w 84"/>
                <a:gd name="T79" fmla="*/ 14 h 78"/>
                <a:gd name="T80" fmla="*/ 39 w 84"/>
                <a:gd name="T81" fmla="*/ 3 h 78"/>
                <a:gd name="T82" fmla="*/ 35 w 84"/>
                <a:gd name="T83" fmla="*/ 1 h 78"/>
                <a:gd name="T84" fmla="*/ 27 w 84"/>
                <a:gd name="T85" fmla="*/ 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4" h="78">
                  <a:moveTo>
                    <a:pt x="27" y="1"/>
                  </a:moveTo>
                  <a:cubicBezTo>
                    <a:pt x="29" y="16"/>
                    <a:pt x="31" y="31"/>
                    <a:pt x="33" y="45"/>
                  </a:cubicBezTo>
                  <a:cubicBezTo>
                    <a:pt x="33" y="47"/>
                    <a:pt x="35" y="50"/>
                    <a:pt x="32" y="50"/>
                  </a:cubicBezTo>
                  <a:cubicBezTo>
                    <a:pt x="28" y="50"/>
                    <a:pt x="23" y="50"/>
                    <a:pt x="19" y="50"/>
                  </a:cubicBezTo>
                  <a:cubicBezTo>
                    <a:pt x="17" y="50"/>
                    <a:pt x="16" y="50"/>
                    <a:pt x="15" y="50"/>
                  </a:cubicBezTo>
                  <a:cubicBezTo>
                    <a:pt x="14" y="50"/>
                    <a:pt x="13" y="51"/>
                    <a:pt x="12" y="51"/>
                  </a:cubicBezTo>
                  <a:cubicBezTo>
                    <a:pt x="11" y="52"/>
                    <a:pt x="10" y="51"/>
                    <a:pt x="8" y="51"/>
                  </a:cubicBezTo>
                  <a:cubicBezTo>
                    <a:pt x="7" y="51"/>
                    <a:pt x="7" y="53"/>
                    <a:pt x="6" y="52"/>
                  </a:cubicBezTo>
                  <a:cubicBezTo>
                    <a:pt x="5" y="52"/>
                    <a:pt x="4" y="50"/>
                    <a:pt x="3" y="50"/>
                  </a:cubicBezTo>
                  <a:cubicBezTo>
                    <a:pt x="2" y="50"/>
                    <a:pt x="2" y="56"/>
                    <a:pt x="0" y="55"/>
                  </a:cubicBezTo>
                  <a:cubicBezTo>
                    <a:pt x="0" y="56"/>
                    <a:pt x="0" y="58"/>
                    <a:pt x="0" y="59"/>
                  </a:cubicBezTo>
                  <a:cubicBezTo>
                    <a:pt x="0" y="61"/>
                    <a:pt x="2" y="61"/>
                    <a:pt x="3" y="63"/>
                  </a:cubicBezTo>
                  <a:cubicBezTo>
                    <a:pt x="4" y="64"/>
                    <a:pt x="3" y="66"/>
                    <a:pt x="4" y="67"/>
                  </a:cubicBezTo>
                  <a:cubicBezTo>
                    <a:pt x="5" y="69"/>
                    <a:pt x="6" y="67"/>
                    <a:pt x="7" y="68"/>
                  </a:cubicBezTo>
                  <a:cubicBezTo>
                    <a:pt x="7" y="69"/>
                    <a:pt x="10" y="68"/>
                    <a:pt x="11" y="68"/>
                  </a:cubicBezTo>
                  <a:cubicBezTo>
                    <a:pt x="12" y="68"/>
                    <a:pt x="14" y="66"/>
                    <a:pt x="15" y="66"/>
                  </a:cubicBezTo>
                  <a:cubicBezTo>
                    <a:pt x="17" y="68"/>
                    <a:pt x="18" y="73"/>
                    <a:pt x="20" y="75"/>
                  </a:cubicBezTo>
                  <a:cubicBezTo>
                    <a:pt x="20" y="75"/>
                    <a:pt x="19" y="77"/>
                    <a:pt x="20" y="77"/>
                  </a:cubicBezTo>
                  <a:cubicBezTo>
                    <a:pt x="21" y="78"/>
                    <a:pt x="22" y="76"/>
                    <a:pt x="23" y="77"/>
                  </a:cubicBezTo>
                  <a:cubicBezTo>
                    <a:pt x="24" y="78"/>
                    <a:pt x="26" y="78"/>
                    <a:pt x="27" y="77"/>
                  </a:cubicBezTo>
                  <a:cubicBezTo>
                    <a:pt x="29" y="75"/>
                    <a:pt x="29" y="77"/>
                    <a:pt x="30" y="77"/>
                  </a:cubicBezTo>
                  <a:cubicBezTo>
                    <a:pt x="33" y="77"/>
                    <a:pt x="35" y="73"/>
                    <a:pt x="35" y="71"/>
                  </a:cubicBezTo>
                  <a:cubicBezTo>
                    <a:pt x="35" y="70"/>
                    <a:pt x="33" y="70"/>
                    <a:pt x="35" y="69"/>
                  </a:cubicBezTo>
                  <a:cubicBezTo>
                    <a:pt x="36" y="68"/>
                    <a:pt x="38" y="69"/>
                    <a:pt x="39" y="67"/>
                  </a:cubicBezTo>
                  <a:cubicBezTo>
                    <a:pt x="39" y="66"/>
                    <a:pt x="40" y="64"/>
                    <a:pt x="40" y="63"/>
                  </a:cubicBezTo>
                  <a:cubicBezTo>
                    <a:pt x="41" y="61"/>
                    <a:pt x="41" y="60"/>
                    <a:pt x="42" y="62"/>
                  </a:cubicBezTo>
                  <a:cubicBezTo>
                    <a:pt x="45" y="64"/>
                    <a:pt x="47" y="56"/>
                    <a:pt x="49" y="57"/>
                  </a:cubicBezTo>
                  <a:cubicBezTo>
                    <a:pt x="50" y="57"/>
                    <a:pt x="50" y="57"/>
                    <a:pt x="51" y="57"/>
                  </a:cubicBezTo>
                  <a:cubicBezTo>
                    <a:pt x="51" y="57"/>
                    <a:pt x="52" y="56"/>
                    <a:pt x="52" y="56"/>
                  </a:cubicBezTo>
                  <a:cubicBezTo>
                    <a:pt x="53" y="55"/>
                    <a:pt x="54" y="55"/>
                    <a:pt x="55" y="54"/>
                  </a:cubicBezTo>
                  <a:cubicBezTo>
                    <a:pt x="58" y="51"/>
                    <a:pt x="61" y="54"/>
                    <a:pt x="65" y="53"/>
                  </a:cubicBezTo>
                  <a:cubicBezTo>
                    <a:pt x="67" y="53"/>
                    <a:pt x="68" y="52"/>
                    <a:pt x="70" y="52"/>
                  </a:cubicBezTo>
                  <a:cubicBezTo>
                    <a:pt x="73" y="52"/>
                    <a:pt x="76" y="52"/>
                    <a:pt x="78" y="51"/>
                  </a:cubicBezTo>
                  <a:cubicBezTo>
                    <a:pt x="84" y="49"/>
                    <a:pt x="82" y="36"/>
                    <a:pt x="82" y="31"/>
                  </a:cubicBezTo>
                  <a:cubicBezTo>
                    <a:pt x="81" y="32"/>
                    <a:pt x="78" y="34"/>
                    <a:pt x="77" y="32"/>
                  </a:cubicBezTo>
                  <a:cubicBezTo>
                    <a:pt x="76" y="31"/>
                    <a:pt x="78" y="29"/>
                    <a:pt x="77" y="28"/>
                  </a:cubicBezTo>
                  <a:cubicBezTo>
                    <a:pt x="76" y="26"/>
                    <a:pt x="72" y="27"/>
                    <a:pt x="70" y="26"/>
                  </a:cubicBezTo>
                  <a:cubicBezTo>
                    <a:pt x="68" y="26"/>
                    <a:pt x="67" y="23"/>
                    <a:pt x="66" y="22"/>
                  </a:cubicBezTo>
                  <a:cubicBezTo>
                    <a:pt x="66" y="21"/>
                    <a:pt x="65" y="20"/>
                    <a:pt x="63" y="20"/>
                  </a:cubicBezTo>
                  <a:cubicBezTo>
                    <a:pt x="61" y="18"/>
                    <a:pt x="58" y="16"/>
                    <a:pt x="56" y="14"/>
                  </a:cubicBezTo>
                  <a:cubicBezTo>
                    <a:pt x="50" y="11"/>
                    <a:pt x="44" y="7"/>
                    <a:pt x="39" y="3"/>
                  </a:cubicBezTo>
                  <a:cubicBezTo>
                    <a:pt x="38" y="3"/>
                    <a:pt x="36" y="1"/>
                    <a:pt x="35" y="1"/>
                  </a:cubicBezTo>
                  <a:cubicBezTo>
                    <a:pt x="33" y="0"/>
                    <a:pt x="30" y="1"/>
                    <a:pt x="2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528" name="Freeform 770">
              <a:extLst>
                <a:ext uri="{FF2B5EF4-FFF2-40B4-BE49-F238E27FC236}">
                  <a16:creationId xmlns:a16="http://schemas.microsoft.com/office/drawing/2014/main" id="{666E4E11-3EF6-CC44-B3FF-2458A5B0DD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14845" y="7500821"/>
              <a:ext cx="515923" cy="503317"/>
            </a:xfrm>
            <a:custGeom>
              <a:avLst/>
              <a:gdLst>
                <a:gd name="T0" fmla="*/ 45 w 55"/>
                <a:gd name="T1" fmla="*/ 54 h 54"/>
                <a:gd name="T2" fmla="*/ 48 w 55"/>
                <a:gd name="T3" fmla="*/ 51 h 54"/>
                <a:gd name="T4" fmla="*/ 51 w 55"/>
                <a:gd name="T5" fmla="*/ 48 h 54"/>
                <a:gd name="T6" fmla="*/ 54 w 55"/>
                <a:gd name="T7" fmla="*/ 44 h 54"/>
                <a:gd name="T8" fmla="*/ 55 w 55"/>
                <a:gd name="T9" fmla="*/ 42 h 54"/>
                <a:gd name="T10" fmla="*/ 50 w 55"/>
                <a:gd name="T11" fmla="*/ 36 h 54"/>
                <a:gd name="T12" fmla="*/ 45 w 55"/>
                <a:gd name="T13" fmla="*/ 25 h 54"/>
                <a:gd name="T14" fmla="*/ 40 w 55"/>
                <a:gd name="T15" fmla="*/ 16 h 54"/>
                <a:gd name="T16" fmla="*/ 38 w 55"/>
                <a:gd name="T17" fmla="*/ 8 h 54"/>
                <a:gd name="T18" fmla="*/ 47 w 55"/>
                <a:gd name="T19" fmla="*/ 22 h 54"/>
                <a:gd name="T20" fmla="*/ 49 w 55"/>
                <a:gd name="T21" fmla="*/ 19 h 54"/>
                <a:gd name="T22" fmla="*/ 48 w 55"/>
                <a:gd name="T23" fmla="*/ 14 h 54"/>
                <a:gd name="T24" fmla="*/ 47 w 55"/>
                <a:gd name="T25" fmla="*/ 2 h 54"/>
                <a:gd name="T26" fmla="*/ 38 w 55"/>
                <a:gd name="T27" fmla="*/ 2 h 54"/>
                <a:gd name="T28" fmla="*/ 25 w 55"/>
                <a:gd name="T29" fmla="*/ 3 h 54"/>
                <a:gd name="T30" fmla="*/ 16 w 55"/>
                <a:gd name="T31" fmla="*/ 3 h 54"/>
                <a:gd name="T32" fmla="*/ 4 w 55"/>
                <a:gd name="T33" fmla="*/ 1 h 54"/>
                <a:gd name="T34" fmla="*/ 3 w 55"/>
                <a:gd name="T35" fmla="*/ 0 h 54"/>
                <a:gd name="T36" fmla="*/ 1 w 55"/>
                <a:gd name="T37" fmla="*/ 3 h 54"/>
                <a:gd name="T38" fmla="*/ 2 w 55"/>
                <a:gd name="T39" fmla="*/ 7 h 54"/>
                <a:gd name="T40" fmla="*/ 1 w 55"/>
                <a:gd name="T41" fmla="*/ 11 h 54"/>
                <a:gd name="T42" fmla="*/ 2 w 55"/>
                <a:gd name="T43" fmla="*/ 13 h 54"/>
                <a:gd name="T44" fmla="*/ 2 w 55"/>
                <a:gd name="T45" fmla="*/ 25 h 54"/>
                <a:gd name="T46" fmla="*/ 2 w 55"/>
                <a:gd name="T47" fmla="*/ 52 h 54"/>
                <a:gd name="T48" fmla="*/ 34 w 55"/>
                <a:gd name="T49" fmla="*/ 52 h 54"/>
                <a:gd name="T50" fmla="*/ 40 w 55"/>
                <a:gd name="T51" fmla="*/ 52 h 54"/>
                <a:gd name="T52" fmla="*/ 45 w 55"/>
                <a:gd name="T5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4">
                  <a:moveTo>
                    <a:pt x="45" y="54"/>
                  </a:moveTo>
                  <a:cubicBezTo>
                    <a:pt x="46" y="54"/>
                    <a:pt x="46" y="51"/>
                    <a:pt x="48" y="51"/>
                  </a:cubicBezTo>
                  <a:cubicBezTo>
                    <a:pt x="51" y="51"/>
                    <a:pt x="49" y="49"/>
                    <a:pt x="51" y="48"/>
                  </a:cubicBezTo>
                  <a:cubicBezTo>
                    <a:pt x="54" y="47"/>
                    <a:pt x="54" y="47"/>
                    <a:pt x="54" y="44"/>
                  </a:cubicBezTo>
                  <a:cubicBezTo>
                    <a:pt x="53" y="42"/>
                    <a:pt x="53" y="42"/>
                    <a:pt x="55" y="42"/>
                  </a:cubicBezTo>
                  <a:cubicBezTo>
                    <a:pt x="54" y="42"/>
                    <a:pt x="51" y="37"/>
                    <a:pt x="50" y="36"/>
                  </a:cubicBezTo>
                  <a:cubicBezTo>
                    <a:pt x="49" y="32"/>
                    <a:pt x="47" y="28"/>
                    <a:pt x="45" y="25"/>
                  </a:cubicBezTo>
                  <a:cubicBezTo>
                    <a:pt x="43" y="22"/>
                    <a:pt x="42" y="18"/>
                    <a:pt x="40" y="16"/>
                  </a:cubicBezTo>
                  <a:cubicBezTo>
                    <a:pt x="39" y="15"/>
                    <a:pt x="37" y="9"/>
                    <a:pt x="38" y="8"/>
                  </a:cubicBezTo>
                  <a:cubicBezTo>
                    <a:pt x="38" y="8"/>
                    <a:pt x="46" y="22"/>
                    <a:pt x="47" y="22"/>
                  </a:cubicBezTo>
                  <a:cubicBezTo>
                    <a:pt x="48" y="22"/>
                    <a:pt x="49" y="19"/>
                    <a:pt x="49" y="19"/>
                  </a:cubicBezTo>
                  <a:cubicBezTo>
                    <a:pt x="49" y="17"/>
                    <a:pt x="49" y="15"/>
                    <a:pt x="48" y="14"/>
                  </a:cubicBezTo>
                  <a:cubicBezTo>
                    <a:pt x="48" y="10"/>
                    <a:pt x="47" y="6"/>
                    <a:pt x="47" y="2"/>
                  </a:cubicBezTo>
                  <a:cubicBezTo>
                    <a:pt x="45" y="4"/>
                    <a:pt x="40" y="4"/>
                    <a:pt x="38" y="2"/>
                  </a:cubicBezTo>
                  <a:cubicBezTo>
                    <a:pt x="34" y="0"/>
                    <a:pt x="29" y="1"/>
                    <a:pt x="25" y="3"/>
                  </a:cubicBezTo>
                  <a:cubicBezTo>
                    <a:pt x="22" y="5"/>
                    <a:pt x="19" y="4"/>
                    <a:pt x="16" y="3"/>
                  </a:cubicBezTo>
                  <a:cubicBezTo>
                    <a:pt x="12" y="2"/>
                    <a:pt x="8" y="2"/>
                    <a:pt x="4" y="1"/>
                  </a:cubicBezTo>
                  <a:cubicBezTo>
                    <a:pt x="4" y="1"/>
                    <a:pt x="3" y="0"/>
                    <a:pt x="3" y="0"/>
                  </a:cubicBezTo>
                  <a:cubicBezTo>
                    <a:pt x="2" y="1"/>
                    <a:pt x="2" y="2"/>
                    <a:pt x="1" y="3"/>
                  </a:cubicBezTo>
                  <a:cubicBezTo>
                    <a:pt x="0" y="4"/>
                    <a:pt x="3" y="5"/>
                    <a:pt x="2" y="7"/>
                  </a:cubicBezTo>
                  <a:cubicBezTo>
                    <a:pt x="1" y="8"/>
                    <a:pt x="1" y="9"/>
                    <a:pt x="1" y="11"/>
                  </a:cubicBezTo>
                  <a:cubicBezTo>
                    <a:pt x="2" y="11"/>
                    <a:pt x="2" y="12"/>
                    <a:pt x="2" y="13"/>
                  </a:cubicBezTo>
                  <a:cubicBezTo>
                    <a:pt x="2" y="17"/>
                    <a:pt x="2" y="21"/>
                    <a:pt x="2" y="25"/>
                  </a:cubicBezTo>
                  <a:cubicBezTo>
                    <a:pt x="2" y="28"/>
                    <a:pt x="2" y="52"/>
                    <a:pt x="2" y="52"/>
                  </a:cubicBezTo>
                  <a:cubicBezTo>
                    <a:pt x="13" y="52"/>
                    <a:pt x="23" y="52"/>
                    <a:pt x="34" y="52"/>
                  </a:cubicBezTo>
                  <a:cubicBezTo>
                    <a:pt x="36" y="52"/>
                    <a:pt x="38" y="52"/>
                    <a:pt x="40" y="52"/>
                  </a:cubicBezTo>
                  <a:cubicBezTo>
                    <a:pt x="42" y="52"/>
                    <a:pt x="43" y="54"/>
                    <a:pt x="45" y="5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529" name="Freeform 771">
              <a:extLst>
                <a:ext uri="{FF2B5EF4-FFF2-40B4-BE49-F238E27FC236}">
                  <a16:creationId xmlns:a16="http://schemas.microsoft.com/office/drawing/2014/main" id="{366CCACF-D3E6-CA43-9403-9D7D9980BC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50511" y="7210939"/>
              <a:ext cx="187902" cy="363153"/>
            </a:xfrm>
            <a:custGeom>
              <a:avLst/>
              <a:gdLst>
                <a:gd name="T0" fmla="*/ 14 w 20"/>
                <a:gd name="T1" fmla="*/ 34 h 39"/>
                <a:gd name="T2" fmla="*/ 17 w 20"/>
                <a:gd name="T3" fmla="*/ 30 h 39"/>
                <a:gd name="T4" fmla="*/ 20 w 20"/>
                <a:gd name="T5" fmla="*/ 27 h 39"/>
                <a:gd name="T6" fmla="*/ 20 w 20"/>
                <a:gd name="T7" fmla="*/ 24 h 39"/>
                <a:gd name="T8" fmla="*/ 19 w 20"/>
                <a:gd name="T9" fmla="*/ 23 h 39"/>
                <a:gd name="T10" fmla="*/ 17 w 20"/>
                <a:gd name="T11" fmla="*/ 20 h 39"/>
                <a:gd name="T12" fmla="*/ 14 w 20"/>
                <a:gd name="T13" fmla="*/ 20 h 39"/>
                <a:gd name="T14" fmla="*/ 16 w 20"/>
                <a:gd name="T15" fmla="*/ 16 h 39"/>
                <a:gd name="T16" fmla="*/ 17 w 20"/>
                <a:gd name="T17" fmla="*/ 10 h 39"/>
                <a:gd name="T18" fmla="*/ 15 w 20"/>
                <a:gd name="T19" fmla="*/ 6 h 39"/>
                <a:gd name="T20" fmla="*/ 18 w 20"/>
                <a:gd name="T21" fmla="*/ 4 h 39"/>
                <a:gd name="T22" fmla="*/ 18 w 20"/>
                <a:gd name="T23" fmla="*/ 1 h 39"/>
                <a:gd name="T24" fmla="*/ 15 w 20"/>
                <a:gd name="T25" fmla="*/ 3 h 39"/>
                <a:gd name="T26" fmla="*/ 14 w 20"/>
                <a:gd name="T27" fmla="*/ 2 h 39"/>
                <a:gd name="T28" fmla="*/ 11 w 20"/>
                <a:gd name="T29" fmla="*/ 0 h 39"/>
                <a:gd name="T30" fmla="*/ 5 w 20"/>
                <a:gd name="T31" fmla="*/ 4 h 39"/>
                <a:gd name="T32" fmla="*/ 2 w 20"/>
                <a:gd name="T33" fmla="*/ 17 h 39"/>
                <a:gd name="T34" fmla="*/ 1 w 20"/>
                <a:gd name="T35" fmla="*/ 21 h 39"/>
                <a:gd name="T36" fmla="*/ 4 w 20"/>
                <a:gd name="T37" fmla="*/ 26 h 39"/>
                <a:gd name="T38" fmla="*/ 8 w 20"/>
                <a:gd name="T39" fmla="*/ 30 h 39"/>
                <a:gd name="T40" fmla="*/ 10 w 20"/>
                <a:gd name="T41" fmla="*/ 39 h 39"/>
                <a:gd name="T42" fmla="*/ 14 w 20"/>
                <a:gd name="T43" fmla="*/ 34 h 39"/>
                <a:gd name="T44" fmla="*/ 14 w 20"/>
                <a:gd name="T45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" h="39">
                  <a:moveTo>
                    <a:pt x="14" y="34"/>
                  </a:moveTo>
                  <a:cubicBezTo>
                    <a:pt x="12" y="32"/>
                    <a:pt x="16" y="30"/>
                    <a:pt x="17" y="30"/>
                  </a:cubicBezTo>
                  <a:cubicBezTo>
                    <a:pt x="19" y="29"/>
                    <a:pt x="20" y="28"/>
                    <a:pt x="20" y="27"/>
                  </a:cubicBezTo>
                  <a:cubicBezTo>
                    <a:pt x="20" y="26"/>
                    <a:pt x="20" y="25"/>
                    <a:pt x="20" y="24"/>
                  </a:cubicBezTo>
                  <a:cubicBezTo>
                    <a:pt x="20" y="23"/>
                    <a:pt x="19" y="23"/>
                    <a:pt x="19" y="23"/>
                  </a:cubicBezTo>
                  <a:cubicBezTo>
                    <a:pt x="18" y="22"/>
                    <a:pt x="18" y="21"/>
                    <a:pt x="17" y="20"/>
                  </a:cubicBezTo>
                  <a:cubicBezTo>
                    <a:pt x="16" y="20"/>
                    <a:pt x="15" y="21"/>
                    <a:pt x="14" y="20"/>
                  </a:cubicBezTo>
                  <a:cubicBezTo>
                    <a:pt x="11" y="18"/>
                    <a:pt x="14" y="17"/>
                    <a:pt x="16" y="16"/>
                  </a:cubicBezTo>
                  <a:cubicBezTo>
                    <a:pt x="18" y="15"/>
                    <a:pt x="19" y="12"/>
                    <a:pt x="17" y="10"/>
                  </a:cubicBezTo>
                  <a:cubicBezTo>
                    <a:pt x="17" y="9"/>
                    <a:pt x="14" y="7"/>
                    <a:pt x="15" y="6"/>
                  </a:cubicBezTo>
                  <a:cubicBezTo>
                    <a:pt x="16" y="5"/>
                    <a:pt x="17" y="5"/>
                    <a:pt x="18" y="4"/>
                  </a:cubicBezTo>
                  <a:cubicBezTo>
                    <a:pt x="18" y="4"/>
                    <a:pt x="18" y="1"/>
                    <a:pt x="18" y="1"/>
                  </a:cubicBezTo>
                  <a:cubicBezTo>
                    <a:pt x="17" y="1"/>
                    <a:pt x="16" y="4"/>
                    <a:pt x="15" y="3"/>
                  </a:cubicBezTo>
                  <a:cubicBezTo>
                    <a:pt x="15" y="3"/>
                    <a:pt x="14" y="2"/>
                    <a:pt x="14" y="2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9" y="1"/>
                    <a:pt x="6" y="2"/>
                    <a:pt x="5" y="4"/>
                  </a:cubicBezTo>
                  <a:cubicBezTo>
                    <a:pt x="3" y="8"/>
                    <a:pt x="5" y="14"/>
                    <a:pt x="2" y="17"/>
                  </a:cubicBezTo>
                  <a:cubicBezTo>
                    <a:pt x="0" y="19"/>
                    <a:pt x="0" y="19"/>
                    <a:pt x="1" y="21"/>
                  </a:cubicBezTo>
                  <a:cubicBezTo>
                    <a:pt x="1" y="23"/>
                    <a:pt x="4" y="24"/>
                    <a:pt x="4" y="26"/>
                  </a:cubicBezTo>
                  <a:cubicBezTo>
                    <a:pt x="5" y="28"/>
                    <a:pt x="8" y="29"/>
                    <a:pt x="8" y="30"/>
                  </a:cubicBezTo>
                  <a:cubicBezTo>
                    <a:pt x="9" y="33"/>
                    <a:pt x="10" y="37"/>
                    <a:pt x="10" y="39"/>
                  </a:cubicBezTo>
                  <a:cubicBezTo>
                    <a:pt x="12" y="39"/>
                    <a:pt x="16" y="37"/>
                    <a:pt x="14" y="34"/>
                  </a:cubicBezTo>
                  <a:cubicBezTo>
                    <a:pt x="13" y="33"/>
                    <a:pt x="15" y="35"/>
                    <a:pt x="14" y="3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530" name="Freeform 772">
              <a:extLst>
                <a:ext uri="{FF2B5EF4-FFF2-40B4-BE49-F238E27FC236}">
                  <a16:creationId xmlns:a16="http://schemas.microsoft.com/office/drawing/2014/main" id="{D43E6635-77B8-D744-A10F-595FFE2AE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33317" y="7424369"/>
              <a:ext cx="710194" cy="684895"/>
            </a:xfrm>
            <a:custGeom>
              <a:avLst/>
              <a:gdLst>
                <a:gd name="T0" fmla="*/ 21 w 76"/>
                <a:gd name="T1" fmla="*/ 55 h 73"/>
                <a:gd name="T2" fmla="*/ 25 w 76"/>
                <a:gd name="T3" fmla="*/ 57 h 73"/>
                <a:gd name="T4" fmla="*/ 28 w 76"/>
                <a:gd name="T5" fmla="*/ 55 h 73"/>
                <a:gd name="T6" fmla="*/ 33 w 76"/>
                <a:gd name="T7" fmla="*/ 53 h 73"/>
                <a:gd name="T8" fmla="*/ 44 w 76"/>
                <a:gd name="T9" fmla="*/ 59 h 73"/>
                <a:gd name="T10" fmla="*/ 70 w 76"/>
                <a:gd name="T11" fmla="*/ 73 h 73"/>
                <a:gd name="T12" fmla="*/ 71 w 76"/>
                <a:gd name="T13" fmla="*/ 71 h 73"/>
                <a:gd name="T14" fmla="*/ 75 w 76"/>
                <a:gd name="T15" fmla="*/ 71 h 73"/>
                <a:gd name="T16" fmla="*/ 75 w 76"/>
                <a:gd name="T17" fmla="*/ 66 h 73"/>
                <a:gd name="T18" fmla="*/ 75 w 76"/>
                <a:gd name="T19" fmla="*/ 44 h 73"/>
                <a:gd name="T20" fmla="*/ 75 w 76"/>
                <a:gd name="T21" fmla="*/ 24 h 73"/>
                <a:gd name="T22" fmla="*/ 75 w 76"/>
                <a:gd name="T23" fmla="*/ 20 h 73"/>
                <a:gd name="T24" fmla="*/ 74 w 76"/>
                <a:gd name="T25" fmla="*/ 17 h 73"/>
                <a:gd name="T26" fmla="*/ 76 w 76"/>
                <a:gd name="T27" fmla="*/ 14 h 73"/>
                <a:gd name="T28" fmla="*/ 74 w 76"/>
                <a:gd name="T29" fmla="*/ 11 h 73"/>
                <a:gd name="T30" fmla="*/ 76 w 76"/>
                <a:gd name="T31" fmla="*/ 8 h 73"/>
                <a:gd name="T32" fmla="*/ 67 w 76"/>
                <a:gd name="T33" fmla="*/ 5 h 73"/>
                <a:gd name="T34" fmla="*/ 61 w 76"/>
                <a:gd name="T35" fmla="*/ 2 h 73"/>
                <a:gd name="T36" fmla="*/ 51 w 76"/>
                <a:gd name="T37" fmla="*/ 6 h 73"/>
                <a:gd name="T38" fmla="*/ 51 w 76"/>
                <a:gd name="T39" fmla="*/ 9 h 73"/>
                <a:gd name="T40" fmla="*/ 50 w 76"/>
                <a:gd name="T41" fmla="*/ 14 h 73"/>
                <a:gd name="T42" fmla="*/ 41 w 76"/>
                <a:gd name="T43" fmla="*/ 13 h 73"/>
                <a:gd name="T44" fmla="*/ 36 w 76"/>
                <a:gd name="T45" fmla="*/ 12 h 73"/>
                <a:gd name="T46" fmla="*/ 31 w 76"/>
                <a:gd name="T47" fmla="*/ 10 h 73"/>
                <a:gd name="T48" fmla="*/ 29 w 76"/>
                <a:gd name="T49" fmla="*/ 6 h 73"/>
                <a:gd name="T50" fmla="*/ 23 w 76"/>
                <a:gd name="T51" fmla="*/ 3 h 73"/>
                <a:gd name="T52" fmla="*/ 17 w 76"/>
                <a:gd name="T53" fmla="*/ 2 h 73"/>
                <a:gd name="T54" fmla="*/ 11 w 76"/>
                <a:gd name="T55" fmla="*/ 0 h 73"/>
                <a:gd name="T56" fmla="*/ 11 w 76"/>
                <a:gd name="T57" fmla="*/ 4 h 73"/>
                <a:gd name="T58" fmla="*/ 9 w 76"/>
                <a:gd name="T59" fmla="*/ 6 h 73"/>
                <a:gd name="T60" fmla="*/ 5 w 76"/>
                <a:gd name="T61" fmla="*/ 8 h 73"/>
                <a:gd name="T62" fmla="*/ 5 w 76"/>
                <a:gd name="T63" fmla="*/ 14 h 73"/>
                <a:gd name="T64" fmla="*/ 1 w 76"/>
                <a:gd name="T65" fmla="*/ 17 h 73"/>
                <a:gd name="T66" fmla="*/ 3 w 76"/>
                <a:gd name="T67" fmla="*/ 21 h 73"/>
                <a:gd name="T68" fmla="*/ 3 w 76"/>
                <a:gd name="T69" fmla="*/ 26 h 73"/>
                <a:gd name="T70" fmla="*/ 3 w 76"/>
                <a:gd name="T71" fmla="*/ 31 h 73"/>
                <a:gd name="T72" fmla="*/ 3 w 76"/>
                <a:gd name="T73" fmla="*/ 34 h 73"/>
                <a:gd name="T74" fmla="*/ 3 w 76"/>
                <a:gd name="T75" fmla="*/ 37 h 73"/>
                <a:gd name="T76" fmla="*/ 1 w 76"/>
                <a:gd name="T77" fmla="*/ 40 h 73"/>
                <a:gd name="T78" fmla="*/ 4 w 76"/>
                <a:gd name="T79" fmla="*/ 46 h 73"/>
                <a:gd name="T80" fmla="*/ 7 w 76"/>
                <a:gd name="T81" fmla="*/ 48 h 73"/>
                <a:gd name="T82" fmla="*/ 11 w 76"/>
                <a:gd name="T83" fmla="*/ 49 h 73"/>
                <a:gd name="T84" fmla="*/ 14 w 76"/>
                <a:gd name="T85" fmla="*/ 53 h 73"/>
                <a:gd name="T86" fmla="*/ 21 w 76"/>
                <a:gd name="T87" fmla="*/ 55 h 73"/>
                <a:gd name="T88" fmla="*/ 21 w 76"/>
                <a:gd name="T89" fmla="*/ 5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" h="73">
                  <a:moveTo>
                    <a:pt x="21" y="55"/>
                  </a:moveTo>
                  <a:cubicBezTo>
                    <a:pt x="21" y="56"/>
                    <a:pt x="24" y="58"/>
                    <a:pt x="25" y="57"/>
                  </a:cubicBezTo>
                  <a:cubicBezTo>
                    <a:pt x="26" y="56"/>
                    <a:pt x="27" y="56"/>
                    <a:pt x="28" y="55"/>
                  </a:cubicBezTo>
                  <a:cubicBezTo>
                    <a:pt x="29" y="55"/>
                    <a:pt x="32" y="53"/>
                    <a:pt x="33" y="53"/>
                  </a:cubicBezTo>
                  <a:cubicBezTo>
                    <a:pt x="37" y="55"/>
                    <a:pt x="40" y="57"/>
                    <a:pt x="44" y="59"/>
                  </a:cubicBezTo>
                  <a:cubicBezTo>
                    <a:pt x="53" y="64"/>
                    <a:pt x="61" y="69"/>
                    <a:pt x="70" y="73"/>
                  </a:cubicBezTo>
                  <a:cubicBezTo>
                    <a:pt x="70" y="71"/>
                    <a:pt x="69" y="71"/>
                    <a:pt x="71" y="71"/>
                  </a:cubicBezTo>
                  <a:cubicBezTo>
                    <a:pt x="71" y="71"/>
                    <a:pt x="75" y="71"/>
                    <a:pt x="75" y="71"/>
                  </a:cubicBezTo>
                  <a:cubicBezTo>
                    <a:pt x="75" y="69"/>
                    <a:pt x="75" y="68"/>
                    <a:pt x="75" y="66"/>
                  </a:cubicBezTo>
                  <a:cubicBezTo>
                    <a:pt x="75" y="59"/>
                    <a:pt x="75" y="52"/>
                    <a:pt x="75" y="44"/>
                  </a:cubicBezTo>
                  <a:cubicBezTo>
                    <a:pt x="75" y="37"/>
                    <a:pt x="75" y="30"/>
                    <a:pt x="75" y="24"/>
                  </a:cubicBezTo>
                  <a:cubicBezTo>
                    <a:pt x="75" y="22"/>
                    <a:pt x="75" y="21"/>
                    <a:pt x="75" y="20"/>
                  </a:cubicBezTo>
                  <a:cubicBezTo>
                    <a:pt x="74" y="19"/>
                    <a:pt x="74" y="18"/>
                    <a:pt x="74" y="17"/>
                  </a:cubicBezTo>
                  <a:cubicBezTo>
                    <a:pt x="74" y="16"/>
                    <a:pt x="76" y="15"/>
                    <a:pt x="76" y="14"/>
                  </a:cubicBezTo>
                  <a:cubicBezTo>
                    <a:pt x="76" y="13"/>
                    <a:pt x="74" y="12"/>
                    <a:pt x="74" y="11"/>
                  </a:cubicBezTo>
                  <a:cubicBezTo>
                    <a:pt x="74" y="10"/>
                    <a:pt x="75" y="9"/>
                    <a:pt x="76" y="8"/>
                  </a:cubicBezTo>
                  <a:cubicBezTo>
                    <a:pt x="73" y="6"/>
                    <a:pt x="70" y="7"/>
                    <a:pt x="67" y="5"/>
                  </a:cubicBezTo>
                  <a:cubicBezTo>
                    <a:pt x="65" y="4"/>
                    <a:pt x="64" y="2"/>
                    <a:pt x="61" y="2"/>
                  </a:cubicBezTo>
                  <a:cubicBezTo>
                    <a:pt x="57" y="2"/>
                    <a:pt x="53" y="3"/>
                    <a:pt x="51" y="6"/>
                  </a:cubicBezTo>
                  <a:cubicBezTo>
                    <a:pt x="50" y="7"/>
                    <a:pt x="50" y="8"/>
                    <a:pt x="51" y="9"/>
                  </a:cubicBezTo>
                  <a:cubicBezTo>
                    <a:pt x="52" y="11"/>
                    <a:pt x="51" y="12"/>
                    <a:pt x="50" y="14"/>
                  </a:cubicBezTo>
                  <a:cubicBezTo>
                    <a:pt x="48" y="17"/>
                    <a:pt x="44" y="15"/>
                    <a:pt x="41" y="13"/>
                  </a:cubicBezTo>
                  <a:cubicBezTo>
                    <a:pt x="39" y="13"/>
                    <a:pt x="38" y="12"/>
                    <a:pt x="36" y="12"/>
                  </a:cubicBezTo>
                  <a:cubicBezTo>
                    <a:pt x="34" y="11"/>
                    <a:pt x="32" y="12"/>
                    <a:pt x="31" y="10"/>
                  </a:cubicBezTo>
                  <a:cubicBezTo>
                    <a:pt x="30" y="9"/>
                    <a:pt x="30" y="7"/>
                    <a:pt x="29" y="6"/>
                  </a:cubicBezTo>
                  <a:cubicBezTo>
                    <a:pt x="28" y="4"/>
                    <a:pt x="25" y="4"/>
                    <a:pt x="23" y="3"/>
                  </a:cubicBezTo>
                  <a:cubicBezTo>
                    <a:pt x="21" y="2"/>
                    <a:pt x="19" y="2"/>
                    <a:pt x="17" y="2"/>
                  </a:cubicBezTo>
                  <a:cubicBezTo>
                    <a:pt x="15" y="2"/>
                    <a:pt x="14" y="1"/>
                    <a:pt x="11" y="0"/>
                  </a:cubicBezTo>
                  <a:cubicBezTo>
                    <a:pt x="11" y="1"/>
                    <a:pt x="11" y="2"/>
                    <a:pt x="11" y="4"/>
                  </a:cubicBezTo>
                  <a:cubicBezTo>
                    <a:pt x="11" y="5"/>
                    <a:pt x="11" y="4"/>
                    <a:pt x="9" y="6"/>
                  </a:cubicBezTo>
                  <a:cubicBezTo>
                    <a:pt x="8" y="7"/>
                    <a:pt x="7" y="7"/>
                    <a:pt x="5" y="8"/>
                  </a:cubicBezTo>
                  <a:cubicBezTo>
                    <a:pt x="3" y="10"/>
                    <a:pt x="6" y="12"/>
                    <a:pt x="5" y="14"/>
                  </a:cubicBezTo>
                  <a:cubicBezTo>
                    <a:pt x="4" y="16"/>
                    <a:pt x="1" y="16"/>
                    <a:pt x="1" y="17"/>
                  </a:cubicBezTo>
                  <a:cubicBezTo>
                    <a:pt x="1" y="19"/>
                    <a:pt x="2" y="20"/>
                    <a:pt x="3" y="21"/>
                  </a:cubicBezTo>
                  <a:cubicBezTo>
                    <a:pt x="3" y="23"/>
                    <a:pt x="3" y="25"/>
                    <a:pt x="3" y="26"/>
                  </a:cubicBezTo>
                  <a:cubicBezTo>
                    <a:pt x="3" y="28"/>
                    <a:pt x="4" y="29"/>
                    <a:pt x="3" y="31"/>
                  </a:cubicBezTo>
                  <a:cubicBezTo>
                    <a:pt x="3" y="32"/>
                    <a:pt x="3" y="33"/>
                    <a:pt x="3" y="34"/>
                  </a:cubicBezTo>
                  <a:cubicBezTo>
                    <a:pt x="3" y="35"/>
                    <a:pt x="4" y="36"/>
                    <a:pt x="3" y="37"/>
                  </a:cubicBezTo>
                  <a:cubicBezTo>
                    <a:pt x="3" y="38"/>
                    <a:pt x="0" y="38"/>
                    <a:pt x="1" y="40"/>
                  </a:cubicBezTo>
                  <a:cubicBezTo>
                    <a:pt x="3" y="42"/>
                    <a:pt x="4" y="43"/>
                    <a:pt x="4" y="46"/>
                  </a:cubicBezTo>
                  <a:cubicBezTo>
                    <a:pt x="4" y="48"/>
                    <a:pt x="6" y="47"/>
                    <a:pt x="7" y="48"/>
                  </a:cubicBezTo>
                  <a:cubicBezTo>
                    <a:pt x="9" y="48"/>
                    <a:pt x="10" y="48"/>
                    <a:pt x="11" y="49"/>
                  </a:cubicBezTo>
                  <a:cubicBezTo>
                    <a:pt x="12" y="50"/>
                    <a:pt x="13" y="52"/>
                    <a:pt x="14" y="53"/>
                  </a:cubicBezTo>
                  <a:cubicBezTo>
                    <a:pt x="16" y="54"/>
                    <a:pt x="19" y="53"/>
                    <a:pt x="21" y="55"/>
                  </a:cubicBezTo>
                  <a:cubicBezTo>
                    <a:pt x="22" y="56"/>
                    <a:pt x="20" y="54"/>
                    <a:pt x="21" y="5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531" name="Freeform 773">
              <a:extLst>
                <a:ext uri="{FF2B5EF4-FFF2-40B4-BE49-F238E27FC236}">
                  <a16:creationId xmlns:a16="http://schemas.microsoft.com/office/drawing/2014/main" id="{B7710F41-88AC-7541-BC7D-F3574322E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0384" y="7714256"/>
              <a:ext cx="391721" cy="318556"/>
            </a:xfrm>
            <a:custGeom>
              <a:avLst/>
              <a:gdLst>
                <a:gd name="T0" fmla="*/ 19 w 42"/>
                <a:gd name="T1" fmla="*/ 34 h 34"/>
                <a:gd name="T2" fmla="*/ 20 w 42"/>
                <a:gd name="T3" fmla="*/ 25 h 34"/>
                <a:gd name="T4" fmla="*/ 24 w 42"/>
                <a:gd name="T5" fmla="*/ 22 h 34"/>
                <a:gd name="T6" fmla="*/ 25 w 42"/>
                <a:gd name="T7" fmla="*/ 20 h 34"/>
                <a:gd name="T8" fmla="*/ 25 w 42"/>
                <a:gd name="T9" fmla="*/ 9 h 34"/>
                <a:gd name="T10" fmla="*/ 32 w 42"/>
                <a:gd name="T11" fmla="*/ 9 h 34"/>
                <a:gd name="T12" fmla="*/ 41 w 42"/>
                <a:gd name="T13" fmla="*/ 9 h 34"/>
                <a:gd name="T14" fmla="*/ 42 w 42"/>
                <a:gd name="T15" fmla="*/ 2 h 34"/>
                <a:gd name="T16" fmla="*/ 40 w 42"/>
                <a:gd name="T17" fmla="*/ 0 h 34"/>
                <a:gd name="T18" fmla="*/ 20 w 42"/>
                <a:gd name="T19" fmla="*/ 0 h 34"/>
                <a:gd name="T20" fmla="*/ 15 w 42"/>
                <a:gd name="T21" fmla="*/ 6 h 34"/>
                <a:gd name="T22" fmla="*/ 10 w 42"/>
                <a:gd name="T23" fmla="*/ 17 h 34"/>
                <a:gd name="T24" fmla="*/ 8 w 42"/>
                <a:gd name="T25" fmla="*/ 18 h 34"/>
                <a:gd name="T26" fmla="*/ 4 w 42"/>
                <a:gd name="T27" fmla="*/ 25 h 34"/>
                <a:gd name="T28" fmla="*/ 0 w 42"/>
                <a:gd name="T29" fmla="*/ 34 h 34"/>
                <a:gd name="T30" fmla="*/ 19 w 42"/>
                <a:gd name="T3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34">
                  <a:moveTo>
                    <a:pt x="19" y="34"/>
                  </a:moveTo>
                  <a:cubicBezTo>
                    <a:pt x="19" y="31"/>
                    <a:pt x="18" y="26"/>
                    <a:pt x="20" y="25"/>
                  </a:cubicBezTo>
                  <a:cubicBezTo>
                    <a:pt x="21" y="24"/>
                    <a:pt x="23" y="23"/>
                    <a:pt x="24" y="22"/>
                  </a:cubicBezTo>
                  <a:cubicBezTo>
                    <a:pt x="25" y="22"/>
                    <a:pt x="25" y="20"/>
                    <a:pt x="25" y="20"/>
                  </a:cubicBezTo>
                  <a:cubicBezTo>
                    <a:pt x="25" y="16"/>
                    <a:pt x="25" y="13"/>
                    <a:pt x="25" y="9"/>
                  </a:cubicBezTo>
                  <a:cubicBezTo>
                    <a:pt x="25" y="9"/>
                    <a:pt x="31" y="9"/>
                    <a:pt x="32" y="9"/>
                  </a:cubicBezTo>
                  <a:cubicBezTo>
                    <a:pt x="35" y="9"/>
                    <a:pt x="38" y="9"/>
                    <a:pt x="41" y="9"/>
                  </a:cubicBezTo>
                  <a:cubicBezTo>
                    <a:pt x="42" y="9"/>
                    <a:pt x="42" y="3"/>
                    <a:pt x="42" y="2"/>
                  </a:cubicBezTo>
                  <a:cubicBezTo>
                    <a:pt x="42" y="0"/>
                    <a:pt x="42" y="0"/>
                    <a:pt x="40" y="0"/>
                  </a:cubicBezTo>
                  <a:cubicBezTo>
                    <a:pt x="33" y="0"/>
                    <a:pt x="27" y="0"/>
                    <a:pt x="20" y="0"/>
                  </a:cubicBezTo>
                  <a:cubicBezTo>
                    <a:pt x="18" y="2"/>
                    <a:pt x="17" y="4"/>
                    <a:pt x="15" y="6"/>
                  </a:cubicBezTo>
                  <a:cubicBezTo>
                    <a:pt x="11" y="9"/>
                    <a:pt x="11" y="12"/>
                    <a:pt x="10" y="17"/>
                  </a:cubicBezTo>
                  <a:cubicBezTo>
                    <a:pt x="10" y="17"/>
                    <a:pt x="9" y="18"/>
                    <a:pt x="8" y="18"/>
                  </a:cubicBezTo>
                  <a:cubicBezTo>
                    <a:pt x="6" y="20"/>
                    <a:pt x="5" y="22"/>
                    <a:pt x="4" y="25"/>
                  </a:cubicBezTo>
                  <a:cubicBezTo>
                    <a:pt x="2" y="28"/>
                    <a:pt x="0" y="30"/>
                    <a:pt x="0" y="34"/>
                  </a:cubicBezTo>
                  <a:cubicBezTo>
                    <a:pt x="6" y="34"/>
                    <a:pt x="13" y="34"/>
                    <a:pt x="19" y="3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532" name="Freeform 774">
              <a:extLst>
                <a:ext uri="{FF2B5EF4-FFF2-40B4-BE49-F238E27FC236}">
                  <a16:creationId xmlns:a16="http://schemas.microsoft.com/office/drawing/2014/main" id="{EC55CFD9-E0EC-A84E-8A01-0E7FA17C89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8281" y="7265092"/>
              <a:ext cx="560509" cy="449163"/>
            </a:xfrm>
            <a:custGeom>
              <a:avLst/>
              <a:gdLst>
                <a:gd name="T0" fmla="*/ 22 w 60"/>
                <a:gd name="T1" fmla="*/ 48 h 48"/>
                <a:gd name="T2" fmla="*/ 23 w 60"/>
                <a:gd name="T3" fmla="*/ 41 h 48"/>
                <a:gd name="T4" fmla="*/ 29 w 60"/>
                <a:gd name="T5" fmla="*/ 37 h 48"/>
                <a:gd name="T6" fmla="*/ 33 w 60"/>
                <a:gd name="T7" fmla="*/ 37 h 48"/>
                <a:gd name="T8" fmla="*/ 38 w 60"/>
                <a:gd name="T9" fmla="*/ 35 h 48"/>
                <a:gd name="T10" fmla="*/ 40 w 60"/>
                <a:gd name="T11" fmla="*/ 32 h 48"/>
                <a:gd name="T12" fmla="*/ 45 w 60"/>
                <a:gd name="T13" fmla="*/ 31 h 48"/>
                <a:gd name="T14" fmla="*/ 46 w 60"/>
                <a:gd name="T15" fmla="*/ 28 h 48"/>
                <a:gd name="T16" fmla="*/ 50 w 60"/>
                <a:gd name="T17" fmla="*/ 25 h 48"/>
                <a:gd name="T18" fmla="*/ 53 w 60"/>
                <a:gd name="T19" fmla="*/ 23 h 48"/>
                <a:gd name="T20" fmla="*/ 58 w 60"/>
                <a:gd name="T21" fmla="*/ 24 h 48"/>
                <a:gd name="T22" fmla="*/ 56 w 60"/>
                <a:gd name="T23" fmla="*/ 16 h 48"/>
                <a:gd name="T24" fmla="*/ 56 w 60"/>
                <a:gd name="T25" fmla="*/ 10 h 48"/>
                <a:gd name="T26" fmla="*/ 55 w 60"/>
                <a:gd name="T27" fmla="*/ 7 h 48"/>
                <a:gd name="T28" fmla="*/ 51 w 60"/>
                <a:gd name="T29" fmla="*/ 6 h 48"/>
                <a:gd name="T30" fmla="*/ 47 w 60"/>
                <a:gd name="T31" fmla="*/ 6 h 48"/>
                <a:gd name="T32" fmla="*/ 42 w 60"/>
                <a:gd name="T33" fmla="*/ 6 h 48"/>
                <a:gd name="T34" fmla="*/ 35 w 60"/>
                <a:gd name="T35" fmla="*/ 4 h 48"/>
                <a:gd name="T36" fmla="*/ 30 w 60"/>
                <a:gd name="T37" fmla="*/ 13 h 48"/>
                <a:gd name="T38" fmla="*/ 20 w 60"/>
                <a:gd name="T39" fmla="*/ 19 h 48"/>
                <a:gd name="T40" fmla="*/ 16 w 60"/>
                <a:gd name="T41" fmla="*/ 27 h 48"/>
                <a:gd name="T42" fmla="*/ 16 w 60"/>
                <a:gd name="T43" fmla="*/ 35 h 48"/>
                <a:gd name="T44" fmla="*/ 14 w 60"/>
                <a:gd name="T45" fmla="*/ 39 h 48"/>
                <a:gd name="T46" fmla="*/ 9 w 60"/>
                <a:gd name="T47" fmla="*/ 42 h 48"/>
                <a:gd name="T48" fmla="*/ 5 w 60"/>
                <a:gd name="T49" fmla="*/ 45 h 48"/>
                <a:gd name="T50" fmla="*/ 0 w 60"/>
                <a:gd name="T51" fmla="*/ 48 h 48"/>
                <a:gd name="T52" fmla="*/ 22 w 60"/>
                <a:gd name="T5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0" h="48">
                  <a:moveTo>
                    <a:pt x="22" y="48"/>
                  </a:moveTo>
                  <a:cubicBezTo>
                    <a:pt x="22" y="45"/>
                    <a:pt x="21" y="43"/>
                    <a:pt x="23" y="41"/>
                  </a:cubicBezTo>
                  <a:cubicBezTo>
                    <a:pt x="25" y="40"/>
                    <a:pt x="28" y="39"/>
                    <a:pt x="29" y="37"/>
                  </a:cubicBezTo>
                  <a:cubicBezTo>
                    <a:pt x="30" y="37"/>
                    <a:pt x="32" y="37"/>
                    <a:pt x="33" y="37"/>
                  </a:cubicBezTo>
                  <a:cubicBezTo>
                    <a:pt x="34" y="36"/>
                    <a:pt x="36" y="36"/>
                    <a:pt x="38" y="35"/>
                  </a:cubicBezTo>
                  <a:cubicBezTo>
                    <a:pt x="39" y="34"/>
                    <a:pt x="39" y="33"/>
                    <a:pt x="40" y="32"/>
                  </a:cubicBezTo>
                  <a:cubicBezTo>
                    <a:pt x="41" y="31"/>
                    <a:pt x="44" y="32"/>
                    <a:pt x="45" y="31"/>
                  </a:cubicBezTo>
                  <a:cubicBezTo>
                    <a:pt x="46" y="30"/>
                    <a:pt x="46" y="29"/>
                    <a:pt x="46" y="28"/>
                  </a:cubicBezTo>
                  <a:cubicBezTo>
                    <a:pt x="46" y="26"/>
                    <a:pt x="49" y="26"/>
                    <a:pt x="50" y="25"/>
                  </a:cubicBezTo>
                  <a:cubicBezTo>
                    <a:pt x="51" y="24"/>
                    <a:pt x="51" y="23"/>
                    <a:pt x="53" y="23"/>
                  </a:cubicBezTo>
                  <a:cubicBezTo>
                    <a:pt x="54" y="23"/>
                    <a:pt x="57" y="24"/>
                    <a:pt x="58" y="24"/>
                  </a:cubicBezTo>
                  <a:cubicBezTo>
                    <a:pt x="60" y="23"/>
                    <a:pt x="56" y="17"/>
                    <a:pt x="56" y="16"/>
                  </a:cubicBezTo>
                  <a:cubicBezTo>
                    <a:pt x="56" y="14"/>
                    <a:pt x="56" y="12"/>
                    <a:pt x="56" y="10"/>
                  </a:cubicBezTo>
                  <a:cubicBezTo>
                    <a:pt x="55" y="9"/>
                    <a:pt x="55" y="8"/>
                    <a:pt x="55" y="7"/>
                  </a:cubicBezTo>
                  <a:cubicBezTo>
                    <a:pt x="53" y="7"/>
                    <a:pt x="52" y="6"/>
                    <a:pt x="51" y="6"/>
                  </a:cubicBezTo>
                  <a:cubicBezTo>
                    <a:pt x="50" y="5"/>
                    <a:pt x="48" y="6"/>
                    <a:pt x="47" y="6"/>
                  </a:cubicBezTo>
                  <a:cubicBezTo>
                    <a:pt x="46" y="5"/>
                    <a:pt x="44" y="6"/>
                    <a:pt x="42" y="6"/>
                  </a:cubicBezTo>
                  <a:cubicBezTo>
                    <a:pt x="40" y="6"/>
                    <a:pt x="36" y="0"/>
                    <a:pt x="35" y="4"/>
                  </a:cubicBezTo>
                  <a:cubicBezTo>
                    <a:pt x="34" y="7"/>
                    <a:pt x="33" y="10"/>
                    <a:pt x="30" y="13"/>
                  </a:cubicBezTo>
                  <a:cubicBezTo>
                    <a:pt x="27" y="16"/>
                    <a:pt x="23" y="16"/>
                    <a:pt x="20" y="19"/>
                  </a:cubicBezTo>
                  <a:cubicBezTo>
                    <a:pt x="18" y="21"/>
                    <a:pt x="17" y="24"/>
                    <a:pt x="16" y="27"/>
                  </a:cubicBezTo>
                  <a:cubicBezTo>
                    <a:pt x="16" y="29"/>
                    <a:pt x="17" y="32"/>
                    <a:pt x="16" y="35"/>
                  </a:cubicBezTo>
                  <a:cubicBezTo>
                    <a:pt x="15" y="36"/>
                    <a:pt x="14" y="38"/>
                    <a:pt x="14" y="39"/>
                  </a:cubicBezTo>
                  <a:cubicBezTo>
                    <a:pt x="13" y="41"/>
                    <a:pt x="11" y="41"/>
                    <a:pt x="9" y="42"/>
                  </a:cubicBezTo>
                  <a:cubicBezTo>
                    <a:pt x="8" y="43"/>
                    <a:pt x="7" y="44"/>
                    <a:pt x="5" y="45"/>
                  </a:cubicBezTo>
                  <a:cubicBezTo>
                    <a:pt x="4" y="46"/>
                    <a:pt x="2" y="46"/>
                    <a:pt x="0" y="48"/>
                  </a:cubicBezTo>
                  <a:lnTo>
                    <a:pt x="22" y="48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533" name="Freeform 775">
              <a:extLst>
                <a:ext uri="{FF2B5EF4-FFF2-40B4-BE49-F238E27FC236}">
                  <a16:creationId xmlns:a16="http://schemas.microsoft.com/office/drawing/2014/main" id="{E35B670E-ACE0-4743-A337-E1034A3AC5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5736" y="7220495"/>
              <a:ext cx="968154" cy="923808"/>
            </a:xfrm>
            <a:custGeom>
              <a:avLst/>
              <a:gdLst>
                <a:gd name="T0" fmla="*/ 35 w 104"/>
                <a:gd name="T1" fmla="*/ 22 h 99"/>
                <a:gd name="T2" fmla="*/ 36 w 104"/>
                <a:gd name="T3" fmla="*/ 29 h 99"/>
                <a:gd name="T4" fmla="*/ 31 w 104"/>
                <a:gd name="T5" fmla="*/ 28 h 99"/>
                <a:gd name="T6" fmla="*/ 29 w 104"/>
                <a:gd name="T7" fmla="*/ 30 h 99"/>
                <a:gd name="T8" fmla="*/ 26 w 104"/>
                <a:gd name="T9" fmla="*/ 31 h 99"/>
                <a:gd name="T10" fmla="*/ 24 w 104"/>
                <a:gd name="T11" fmla="*/ 35 h 99"/>
                <a:gd name="T12" fmla="*/ 20 w 104"/>
                <a:gd name="T13" fmla="*/ 37 h 99"/>
                <a:gd name="T14" fmla="*/ 17 w 104"/>
                <a:gd name="T15" fmla="*/ 40 h 99"/>
                <a:gd name="T16" fmla="*/ 11 w 104"/>
                <a:gd name="T17" fmla="*/ 42 h 99"/>
                <a:gd name="T18" fmla="*/ 8 w 104"/>
                <a:gd name="T19" fmla="*/ 43 h 99"/>
                <a:gd name="T20" fmla="*/ 4 w 104"/>
                <a:gd name="T21" fmla="*/ 45 h 99"/>
                <a:gd name="T22" fmla="*/ 1 w 104"/>
                <a:gd name="T23" fmla="*/ 52 h 99"/>
                <a:gd name="T24" fmla="*/ 2 w 104"/>
                <a:gd name="T25" fmla="*/ 56 h 99"/>
                <a:gd name="T26" fmla="*/ 6 w 104"/>
                <a:gd name="T27" fmla="*/ 59 h 99"/>
                <a:gd name="T28" fmla="*/ 37 w 104"/>
                <a:gd name="T29" fmla="*/ 79 h 99"/>
                <a:gd name="T30" fmla="*/ 48 w 104"/>
                <a:gd name="T31" fmla="*/ 86 h 99"/>
                <a:gd name="T32" fmla="*/ 49 w 104"/>
                <a:gd name="T33" fmla="*/ 87 h 99"/>
                <a:gd name="T34" fmla="*/ 58 w 104"/>
                <a:gd name="T35" fmla="*/ 93 h 99"/>
                <a:gd name="T36" fmla="*/ 61 w 104"/>
                <a:gd name="T37" fmla="*/ 99 h 99"/>
                <a:gd name="T38" fmla="*/ 67 w 104"/>
                <a:gd name="T39" fmla="*/ 97 h 99"/>
                <a:gd name="T40" fmla="*/ 72 w 104"/>
                <a:gd name="T41" fmla="*/ 96 h 99"/>
                <a:gd name="T42" fmla="*/ 85 w 104"/>
                <a:gd name="T43" fmla="*/ 87 h 99"/>
                <a:gd name="T44" fmla="*/ 100 w 104"/>
                <a:gd name="T45" fmla="*/ 77 h 99"/>
                <a:gd name="T46" fmla="*/ 104 w 104"/>
                <a:gd name="T47" fmla="*/ 75 h 99"/>
                <a:gd name="T48" fmla="*/ 97 w 104"/>
                <a:gd name="T49" fmla="*/ 69 h 99"/>
                <a:gd name="T50" fmla="*/ 94 w 104"/>
                <a:gd name="T51" fmla="*/ 69 h 99"/>
                <a:gd name="T52" fmla="*/ 92 w 104"/>
                <a:gd name="T53" fmla="*/ 63 h 99"/>
                <a:gd name="T54" fmla="*/ 92 w 104"/>
                <a:gd name="T55" fmla="*/ 60 h 99"/>
                <a:gd name="T56" fmla="*/ 93 w 104"/>
                <a:gd name="T57" fmla="*/ 55 h 99"/>
                <a:gd name="T58" fmla="*/ 93 w 104"/>
                <a:gd name="T59" fmla="*/ 50 h 99"/>
                <a:gd name="T60" fmla="*/ 93 w 104"/>
                <a:gd name="T61" fmla="*/ 46 h 99"/>
                <a:gd name="T62" fmla="*/ 92 w 104"/>
                <a:gd name="T63" fmla="*/ 42 h 99"/>
                <a:gd name="T64" fmla="*/ 91 w 104"/>
                <a:gd name="T65" fmla="*/ 37 h 99"/>
                <a:gd name="T66" fmla="*/ 87 w 104"/>
                <a:gd name="T67" fmla="*/ 27 h 99"/>
                <a:gd name="T68" fmla="*/ 82 w 104"/>
                <a:gd name="T69" fmla="*/ 20 h 99"/>
                <a:gd name="T70" fmla="*/ 85 w 104"/>
                <a:gd name="T71" fmla="*/ 13 h 99"/>
                <a:gd name="T72" fmla="*/ 86 w 104"/>
                <a:gd name="T73" fmla="*/ 2 h 99"/>
                <a:gd name="T74" fmla="*/ 84 w 104"/>
                <a:gd name="T75" fmla="*/ 1 h 99"/>
                <a:gd name="T76" fmla="*/ 81 w 104"/>
                <a:gd name="T77" fmla="*/ 0 h 99"/>
                <a:gd name="T78" fmla="*/ 79 w 104"/>
                <a:gd name="T79" fmla="*/ 1 h 99"/>
                <a:gd name="T80" fmla="*/ 75 w 104"/>
                <a:gd name="T81" fmla="*/ 0 h 99"/>
                <a:gd name="T82" fmla="*/ 72 w 104"/>
                <a:gd name="T83" fmla="*/ 2 h 99"/>
                <a:gd name="T84" fmla="*/ 68 w 104"/>
                <a:gd name="T85" fmla="*/ 1 h 99"/>
                <a:gd name="T86" fmla="*/ 61 w 104"/>
                <a:gd name="T87" fmla="*/ 2 h 99"/>
                <a:gd name="T88" fmla="*/ 46 w 104"/>
                <a:gd name="T89" fmla="*/ 5 h 99"/>
                <a:gd name="T90" fmla="*/ 43 w 104"/>
                <a:gd name="T91" fmla="*/ 7 h 99"/>
                <a:gd name="T92" fmla="*/ 39 w 104"/>
                <a:gd name="T93" fmla="*/ 8 h 99"/>
                <a:gd name="T94" fmla="*/ 34 w 104"/>
                <a:gd name="T95" fmla="*/ 12 h 99"/>
                <a:gd name="T96" fmla="*/ 35 w 104"/>
                <a:gd name="T97" fmla="*/ 22 h 99"/>
                <a:gd name="T98" fmla="*/ 35 w 104"/>
                <a:gd name="T99" fmla="*/ 2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4" h="99">
                  <a:moveTo>
                    <a:pt x="35" y="22"/>
                  </a:moveTo>
                  <a:cubicBezTo>
                    <a:pt x="36" y="23"/>
                    <a:pt x="40" y="29"/>
                    <a:pt x="36" y="29"/>
                  </a:cubicBezTo>
                  <a:cubicBezTo>
                    <a:pt x="35" y="28"/>
                    <a:pt x="32" y="27"/>
                    <a:pt x="31" y="28"/>
                  </a:cubicBezTo>
                  <a:cubicBezTo>
                    <a:pt x="30" y="29"/>
                    <a:pt x="30" y="29"/>
                    <a:pt x="29" y="30"/>
                  </a:cubicBezTo>
                  <a:cubicBezTo>
                    <a:pt x="28" y="31"/>
                    <a:pt x="27" y="31"/>
                    <a:pt x="26" y="31"/>
                  </a:cubicBezTo>
                  <a:cubicBezTo>
                    <a:pt x="24" y="32"/>
                    <a:pt x="25" y="34"/>
                    <a:pt x="24" y="35"/>
                  </a:cubicBezTo>
                  <a:cubicBezTo>
                    <a:pt x="24" y="37"/>
                    <a:pt x="21" y="36"/>
                    <a:pt x="20" y="37"/>
                  </a:cubicBezTo>
                  <a:cubicBezTo>
                    <a:pt x="18" y="37"/>
                    <a:pt x="18" y="39"/>
                    <a:pt x="17" y="40"/>
                  </a:cubicBezTo>
                  <a:cubicBezTo>
                    <a:pt x="15" y="42"/>
                    <a:pt x="13" y="41"/>
                    <a:pt x="11" y="42"/>
                  </a:cubicBezTo>
                  <a:cubicBezTo>
                    <a:pt x="10" y="42"/>
                    <a:pt x="9" y="42"/>
                    <a:pt x="8" y="43"/>
                  </a:cubicBezTo>
                  <a:cubicBezTo>
                    <a:pt x="7" y="43"/>
                    <a:pt x="5" y="44"/>
                    <a:pt x="4" y="45"/>
                  </a:cubicBezTo>
                  <a:cubicBezTo>
                    <a:pt x="0" y="47"/>
                    <a:pt x="1" y="48"/>
                    <a:pt x="1" y="52"/>
                  </a:cubicBezTo>
                  <a:cubicBezTo>
                    <a:pt x="1" y="55"/>
                    <a:pt x="0" y="55"/>
                    <a:pt x="2" y="56"/>
                  </a:cubicBezTo>
                  <a:cubicBezTo>
                    <a:pt x="3" y="57"/>
                    <a:pt x="5" y="58"/>
                    <a:pt x="6" y="59"/>
                  </a:cubicBezTo>
                  <a:cubicBezTo>
                    <a:pt x="16" y="66"/>
                    <a:pt x="26" y="72"/>
                    <a:pt x="37" y="79"/>
                  </a:cubicBezTo>
                  <a:cubicBezTo>
                    <a:pt x="40" y="81"/>
                    <a:pt x="44" y="84"/>
                    <a:pt x="48" y="86"/>
                  </a:cubicBezTo>
                  <a:cubicBezTo>
                    <a:pt x="48" y="87"/>
                    <a:pt x="49" y="87"/>
                    <a:pt x="49" y="87"/>
                  </a:cubicBezTo>
                  <a:cubicBezTo>
                    <a:pt x="52" y="92"/>
                    <a:pt x="54" y="92"/>
                    <a:pt x="58" y="93"/>
                  </a:cubicBezTo>
                  <a:cubicBezTo>
                    <a:pt x="61" y="94"/>
                    <a:pt x="58" y="98"/>
                    <a:pt x="61" y="99"/>
                  </a:cubicBezTo>
                  <a:cubicBezTo>
                    <a:pt x="62" y="99"/>
                    <a:pt x="65" y="98"/>
                    <a:pt x="67" y="97"/>
                  </a:cubicBezTo>
                  <a:cubicBezTo>
                    <a:pt x="68" y="97"/>
                    <a:pt x="71" y="97"/>
                    <a:pt x="72" y="96"/>
                  </a:cubicBezTo>
                  <a:cubicBezTo>
                    <a:pt x="76" y="93"/>
                    <a:pt x="80" y="90"/>
                    <a:pt x="85" y="87"/>
                  </a:cubicBezTo>
                  <a:cubicBezTo>
                    <a:pt x="90" y="84"/>
                    <a:pt x="95" y="80"/>
                    <a:pt x="100" y="77"/>
                  </a:cubicBezTo>
                  <a:cubicBezTo>
                    <a:pt x="101" y="77"/>
                    <a:pt x="102" y="76"/>
                    <a:pt x="104" y="75"/>
                  </a:cubicBezTo>
                  <a:cubicBezTo>
                    <a:pt x="102" y="71"/>
                    <a:pt x="101" y="70"/>
                    <a:pt x="97" y="69"/>
                  </a:cubicBezTo>
                  <a:cubicBezTo>
                    <a:pt x="96" y="69"/>
                    <a:pt x="94" y="69"/>
                    <a:pt x="94" y="69"/>
                  </a:cubicBezTo>
                  <a:cubicBezTo>
                    <a:pt x="94" y="66"/>
                    <a:pt x="94" y="65"/>
                    <a:pt x="92" y="63"/>
                  </a:cubicBezTo>
                  <a:cubicBezTo>
                    <a:pt x="91" y="61"/>
                    <a:pt x="91" y="61"/>
                    <a:pt x="92" y="60"/>
                  </a:cubicBezTo>
                  <a:cubicBezTo>
                    <a:pt x="94" y="58"/>
                    <a:pt x="93" y="57"/>
                    <a:pt x="93" y="55"/>
                  </a:cubicBezTo>
                  <a:cubicBezTo>
                    <a:pt x="93" y="53"/>
                    <a:pt x="94" y="52"/>
                    <a:pt x="93" y="50"/>
                  </a:cubicBezTo>
                  <a:cubicBezTo>
                    <a:pt x="93" y="49"/>
                    <a:pt x="93" y="48"/>
                    <a:pt x="93" y="46"/>
                  </a:cubicBezTo>
                  <a:cubicBezTo>
                    <a:pt x="93" y="45"/>
                    <a:pt x="93" y="43"/>
                    <a:pt x="92" y="42"/>
                  </a:cubicBezTo>
                  <a:cubicBezTo>
                    <a:pt x="91" y="41"/>
                    <a:pt x="91" y="39"/>
                    <a:pt x="91" y="37"/>
                  </a:cubicBezTo>
                  <a:cubicBezTo>
                    <a:pt x="91" y="34"/>
                    <a:pt x="90" y="30"/>
                    <a:pt x="87" y="27"/>
                  </a:cubicBezTo>
                  <a:cubicBezTo>
                    <a:pt x="85" y="25"/>
                    <a:pt x="83" y="23"/>
                    <a:pt x="82" y="20"/>
                  </a:cubicBezTo>
                  <a:cubicBezTo>
                    <a:pt x="80" y="16"/>
                    <a:pt x="84" y="17"/>
                    <a:pt x="85" y="13"/>
                  </a:cubicBezTo>
                  <a:cubicBezTo>
                    <a:pt x="85" y="9"/>
                    <a:pt x="85" y="6"/>
                    <a:pt x="86" y="2"/>
                  </a:cubicBezTo>
                  <a:cubicBezTo>
                    <a:pt x="85" y="2"/>
                    <a:pt x="85" y="1"/>
                    <a:pt x="84" y="1"/>
                  </a:cubicBezTo>
                  <a:cubicBezTo>
                    <a:pt x="82" y="2"/>
                    <a:pt x="82" y="0"/>
                    <a:pt x="81" y="0"/>
                  </a:cubicBezTo>
                  <a:cubicBezTo>
                    <a:pt x="80" y="0"/>
                    <a:pt x="80" y="1"/>
                    <a:pt x="79" y="1"/>
                  </a:cubicBezTo>
                  <a:cubicBezTo>
                    <a:pt x="77" y="1"/>
                    <a:pt x="77" y="0"/>
                    <a:pt x="75" y="0"/>
                  </a:cubicBezTo>
                  <a:cubicBezTo>
                    <a:pt x="74" y="1"/>
                    <a:pt x="73" y="1"/>
                    <a:pt x="72" y="2"/>
                  </a:cubicBezTo>
                  <a:cubicBezTo>
                    <a:pt x="70" y="3"/>
                    <a:pt x="70" y="2"/>
                    <a:pt x="68" y="1"/>
                  </a:cubicBezTo>
                  <a:cubicBezTo>
                    <a:pt x="66" y="1"/>
                    <a:pt x="63" y="1"/>
                    <a:pt x="61" y="2"/>
                  </a:cubicBezTo>
                  <a:cubicBezTo>
                    <a:pt x="56" y="3"/>
                    <a:pt x="51" y="3"/>
                    <a:pt x="46" y="5"/>
                  </a:cubicBezTo>
                  <a:cubicBezTo>
                    <a:pt x="45" y="6"/>
                    <a:pt x="44" y="7"/>
                    <a:pt x="43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7" y="9"/>
                    <a:pt x="37" y="12"/>
                    <a:pt x="34" y="12"/>
                  </a:cubicBezTo>
                  <a:cubicBezTo>
                    <a:pt x="35" y="15"/>
                    <a:pt x="35" y="18"/>
                    <a:pt x="35" y="22"/>
                  </a:cubicBezTo>
                  <a:cubicBezTo>
                    <a:pt x="36" y="23"/>
                    <a:pt x="35" y="20"/>
                    <a:pt x="35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534" name="Freeform 776">
              <a:extLst>
                <a:ext uri="{FF2B5EF4-FFF2-40B4-BE49-F238E27FC236}">
                  <a16:creationId xmlns:a16="http://schemas.microsoft.com/office/drawing/2014/main" id="{B67F5A40-D8BB-5549-A743-DAFEED271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5732" y="3719582"/>
              <a:ext cx="2850322" cy="2124760"/>
            </a:xfrm>
            <a:custGeom>
              <a:avLst/>
              <a:gdLst>
                <a:gd name="T0" fmla="*/ 33 w 305"/>
                <a:gd name="T1" fmla="*/ 54 h 227"/>
                <a:gd name="T2" fmla="*/ 1 w 305"/>
                <a:gd name="T3" fmla="*/ 63 h 227"/>
                <a:gd name="T4" fmla="*/ 19 w 305"/>
                <a:gd name="T5" fmla="*/ 72 h 227"/>
                <a:gd name="T6" fmla="*/ 24 w 305"/>
                <a:gd name="T7" fmla="*/ 75 h 227"/>
                <a:gd name="T8" fmla="*/ 20 w 305"/>
                <a:gd name="T9" fmla="*/ 81 h 227"/>
                <a:gd name="T10" fmla="*/ 36 w 305"/>
                <a:gd name="T11" fmla="*/ 86 h 227"/>
                <a:gd name="T12" fmla="*/ 73 w 305"/>
                <a:gd name="T13" fmla="*/ 93 h 227"/>
                <a:gd name="T14" fmla="*/ 87 w 305"/>
                <a:gd name="T15" fmla="*/ 112 h 227"/>
                <a:gd name="T16" fmla="*/ 88 w 305"/>
                <a:gd name="T17" fmla="*/ 122 h 227"/>
                <a:gd name="T18" fmla="*/ 89 w 305"/>
                <a:gd name="T19" fmla="*/ 131 h 227"/>
                <a:gd name="T20" fmla="*/ 104 w 305"/>
                <a:gd name="T21" fmla="*/ 129 h 227"/>
                <a:gd name="T22" fmla="*/ 106 w 305"/>
                <a:gd name="T23" fmla="*/ 135 h 227"/>
                <a:gd name="T24" fmla="*/ 106 w 305"/>
                <a:gd name="T25" fmla="*/ 144 h 227"/>
                <a:gd name="T26" fmla="*/ 109 w 305"/>
                <a:gd name="T27" fmla="*/ 155 h 227"/>
                <a:gd name="T28" fmla="*/ 106 w 305"/>
                <a:gd name="T29" fmla="*/ 160 h 227"/>
                <a:gd name="T30" fmla="*/ 100 w 305"/>
                <a:gd name="T31" fmla="*/ 162 h 227"/>
                <a:gd name="T32" fmla="*/ 112 w 305"/>
                <a:gd name="T33" fmla="*/ 165 h 227"/>
                <a:gd name="T34" fmla="*/ 112 w 305"/>
                <a:gd name="T35" fmla="*/ 169 h 227"/>
                <a:gd name="T36" fmla="*/ 107 w 305"/>
                <a:gd name="T37" fmla="*/ 172 h 227"/>
                <a:gd name="T38" fmla="*/ 107 w 305"/>
                <a:gd name="T39" fmla="*/ 180 h 227"/>
                <a:gd name="T40" fmla="*/ 110 w 305"/>
                <a:gd name="T41" fmla="*/ 192 h 227"/>
                <a:gd name="T42" fmla="*/ 114 w 305"/>
                <a:gd name="T43" fmla="*/ 193 h 227"/>
                <a:gd name="T44" fmla="*/ 120 w 305"/>
                <a:gd name="T45" fmla="*/ 210 h 227"/>
                <a:gd name="T46" fmla="*/ 138 w 305"/>
                <a:gd name="T47" fmla="*/ 219 h 227"/>
                <a:gd name="T48" fmla="*/ 142 w 305"/>
                <a:gd name="T49" fmla="*/ 224 h 227"/>
                <a:gd name="T50" fmla="*/ 151 w 305"/>
                <a:gd name="T51" fmla="*/ 214 h 227"/>
                <a:gd name="T52" fmla="*/ 156 w 305"/>
                <a:gd name="T53" fmla="*/ 200 h 227"/>
                <a:gd name="T54" fmla="*/ 163 w 305"/>
                <a:gd name="T55" fmla="*/ 192 h 227"/>
                <a:gd name="T56" fmla="*/ 173 w 305"/>
                <a:gd name="T57" fmla="*/ 179 h 227"/>
                <a:gd name="T58" fmla="*/ 193 w 305"/>
                <a:gd name="T59" fmla="*/ 173 h 227"/>
                <a:gd name="T60" fmla="*/ 216 w 305"/>
                <a:gd name="T61" fmla="*/ 160 h 227"/>
                <a:gd name="T62" fmla="*/ 232 w 305"/>
                <a:gd name="T63" fmla="*/ 142 h 227"/>
                <a:gd name="T64" fmla="*/ 234 w 305"/>
                <a:gd name="T65" fmla="*/ 130 h 227"/>
                <a:gd name="T66" fmla="*/ 253 w 305"/>
                <a:gd name="T67" fmla="*/ 129 h 227"/>
                <a:gd name="T68" fmla="*/ 233 w 305"/>
                <a:gd name="T69" fmla="*/ 119 h 227"/>
                <a:gd name="T70" fmla="*/ 238 w 305"/>
                <a:gd name="T71" fmla="*/ 113 h 227"/>
                <a:gd name="T72" fmla="*/ 262 w 305"/>
                <a:gd name="T73" fmla="*/ 112 h 227"/>
                <a:gd name="T74" fmla="*/ 258 w 305"/>
                <a:gd name="T75" fmla="*/ 106 h 227"/>
                <a:gd name="T76" fmla="*/ 266 w 305"/>
                <a:gd name="T77" fmla="*/ 95 h 227"/>
                <a:gd name="T78" fmla="*/ 253 w 305"/>
                <a:gd name="T79" fmla="*/ 80 h 227"/>
                <a:gd name="T80" fmla="*/ 263 w 305"/>
                <a:gd name="T81" fmla="*/ 66 h 227"/>
                <a:gd name="T82" fmla="*/ 268 w 305"/>
                <a:gd name="T83" fmla="*/ 51 h 227"/>
                <a:gd name="T84" fmla="*/ 283 w 305"/>
                <a:gd name="T85" fmla="*/ 38 h 227"/>
                <a:gd name="T86" fmla="*/ 291 w 305"/>
                <a:gd name="T87" fmla="*/ 33 h 227"/>
                <a:gd name="T88" fmla="*/ 259 w 305"/>
                <a:gd name="T89" fmla="*/ 28 h 227"/>
                <a:gd name="T90" fmla="*/ 238 w 305"/>
                <a:gd name="T91" fmla="*/ 21 h 227"/>
                <a:gd name="T92" fmla="*/ 256 w 305"/>
                <a:gd name="T93" fmla="*/ 14 h 227"/>
                <a:gd name="T94" fmla="*/ 206 w 305"/>
                <a:gd name="T95" fmla="*/ 8 h 227"/>
                <a:gd name="T96" fmla="*/ 213 w 305"/>
                <a:gd name="T97" fmla="*/ 0 h 227"/>
                <a:gd name="T98" fmla="*/ 173 w 305"/>
                <a:gd name="T99" fmla="*/ 8 h 227"/>
                <a:gd name="T100" fmla="*/ 155 w 305"/>
                <a:gd name="T101" fmla="*/ 10 h 227"/>
                <a:gd name="T102" fmla="*/ 154 w 305"/>
                <a:gd name="T103" fmla="*/ 11 h 227"/>
                <a:gd name="T104" fmla="*/ 140 w 305"/>
                <a:gd name="T105" fmla="*/ 14 h 227"/>
                <a:gd name="T106" fmla="*/ 111 w 305"/>
                <a:gd name="T107" fmla="*/ 14 h 227"/>
                <a:gd name="T108" fmla="*/ 98 w 305"/>
                <a:gd name="T109" fmla="*/ 23 h 227"/>
                <a:gd name="T110" fmla="*/ 73 w 305"/>
                <a:gd name="T111" fmla="*/ 21 h 227"/>
                <a:gd name="T112" fmla="*/ 55 w 305"/>
                <a:gd name="T113" fmla="*/ 3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5" h="227">
                  <a:moveTo>
                    <a:pt x="32" y="37"/>
                  </a:moveTo>
                  <a:cubicBezTo>
                    <a:pt x="31" y="38"/>
                    <a:pt x="26" y="40"/>
                    <a:pt x="27" y="41"/>
                  </a:cubicBezTo>
                  <a:cubicBezTo>
                    <a:pt x="28" y="42"/>
                    <a:pt x="30" y="42"/>
                    <a:pt x="32" y="43"/>
                  </a:cubicBezTo>
                  <a:cubicBezTo>
                    <a:pt x="34" y="43"/>
                    <a:pt x="36" y="43"/>
                    <a:pt x="39" y="43"/>
                  </a:cubicBezTo>
                  <a:cubicBezTo>
                    <a:pt x="39" y="43"/>
                    <a:pt x="44" y="42"/>
                    <a:pt x="45" y="42"/>
                  </a:cubicBezTo>
                  <a:cubicBezTo>
                    <a:pt x="44" y="42"/>
                    <a:pt x="42" y="43"/>
                    <a:pt x="41" y="44"/>
                  </a:cubicBezTo>
                  <a:cubicBezTo>
                    <a:pt x="40" y="45"/>
                    <a:pt x="39" y="46"/>
                    <a:pt x="40" y="48"/>
                  </a:cubicBezTo>
                  <a:cubicBezTo>
                    <a:pt x="42" y="50"/>
                    <a:pt x="36" y="55"/>
                    <a:pt x="33" y="54"/>
                  </a:cubicBezTo>
                  <a:cubicBezTo>
                    <a:pt x="32" y="53"/>
                    <a:pt x="30" y="54"/>
                    <a:pt x="28" y="54"/>
                  </a:cubicBezTo>
                  <a:cubicBezTo>
                    <a:pt x="27" y="53"/>
                    <a:pt x="25" y="54"/>
                    <a:pt x="24" y="54"/>
                  </a:cubicBezTo>
                  <a:cubicBezTo>
                    <a:pt x="23" y="54"/>
                    <a:pt x="21" y="54"/>
                    <a:pt x="20" y="56"/>
                  </a:cubicBezTo>
                  <a:cubicBezTo>
                    <a:pt x="19" y="57"/>
                    <a:pt x="18" y="57"/>
                    <a:pt x="16" y="57"/>
                  </a:cubicBezTo>
                  <a:cubicBezTo>
                    <a:pt x="13" y="58"/>
                    <a:pt x="10" y="59"/>
                    <a:pt x="7" y="59"/>
                  </a:cubicBezTo>
                  <a:cubicBezTo>
                    <a:pt x="6" y="59"/>
                    <a:pt x="4" y="58"/>
                    <a:pt x="4" y="59"/>
                  </a:cubicBezTo>
                  <a:cubicBezTo>
                    <a:pt x="3" y="60"/>
                    <a:pt x="0" y="60"/>
                    <a:pt x="0" y="62"/>
                  </a:cubicBezTo>
                  <a:cubicBezTo>
                    <a:pt x="0" y="63"/>
                    <a:pt x="1" y="62"/>
                    <a:pt x="1" y="63"/>
                  </a:cubicBezTo>
                  <a:cubicBezTo>
                    <a:pt x="1" y="63"/>
                    <a:pt x="0" y="64"/>
                    <a:pt x="0" y="64"/>
                  </a:cubicBezTo>
                  <a:cubicBezTo>
                    <a:pt x="0" y="65"/>
                    <a:pt x="2" y="67"/>
                    <a:pt x="3" y="68"/>
                  </a:cubicBezTo>
                  <a:cubicBezTo>
                    <a:pt x="3" y="68"/>
                    <a:pt x="4" y="67"/>
                    <a:pt x="4" y="67"/>
                  </a:cubicBezTo>
                  <a:cubicBezTo>
                    <a:pt x="5" y="66"/>
                    <a:pt x="6" y="67"/>
                    <a:pt x="7" y="68"/>
                  </a:cubicBezTo>
                  <a:cubicBezTo>
                    <a:pt x="8" y="68"/>
                    <a:pt x="13" y="69"/>
                    <a:pt x="13" y="67"/>
                  </a:cubicBezTo>
                  <a:cubicBezTo>
                    <a:pt x="13" y="68"/>
                    <a:pt x="12" y="68"/>
                    <a:pt x="13" y="69"/>
                  </a:cubicBezTo>
                  <a:cubicBezTo>
                    <a:pt x="13" y="70"/>
                    <a:pt x="15" y="71"/>
                    <a:pt x="16" y="71"/>
                  </a:cubicBezTo>
                  <a:cubicBezTo>
                    <a:pt x="17" y="72"/>
                    <a:pt x="18" y="72"/>
                    <a:pt x="19" y="72"/>
                  </a:cubicBezTo>
                  <a:cubicBezTo>
                    <a:pt x="21" y="72"/>
                    <a:pt x="21" y="70"/>
                    <a:pt x="22" y="71"/>
                  </a:cubicBezTo>
                  <a:cubicBezTo>
                    <a:pt x="24" y="71"/>
                    <a:pt x="27" y="71"/>
                    <a:pt x="28" y="71"/>
                  </a:cubicBezTo>
                  <a:cubicBezTo>
                    <a:pt x="29" y="71"/>
                    <a:pt x="29" y="70"/>
                    <a:pt x="30" y="69"/>
                  </a:cubicBezTo>
                  <a:cubicBezTo>
                    <a:pt x="31" y="69"/>
                    <a:pt x="34" y="71"/>
                    <a:pt x="34" y="72"/>
                  </a:cubicBezTo>
                  <a:cubicBezTo>
                    <a:pt x="34" y="73"/>
                    <a:pt x="24" y="72"/>
                    <a:pt x="22" y="73"/>
                  </a:cubicBezTo>
                  <a:cubicBezTo>
                    <a:pt x="20" y="73"/>
                    <a:pt x="23" y="74"/>
                    <a:pt x="24" y="74"/>
                  </a:cubicBezTo>
                  <a:cubicBezTo>
                    <a:pt x="26" y="75"/>
                    <a:pt x="27" y="74"/>
                    <a:pt x="29" y="75"/>
                  </a:cubicBezTo>
                  <a:cubicBezTo>
                    <a:pt x="28" y="74"/>
                    <a:pt x="26" y="75"/>
                    <a:pt x="24" y="75"/>
                  </a:cubicBezTo>
                  <a:cubicBezTo>
                    <a:pt x="21" y="75"/>
                    <a:pt x="18" y="74"/>
                    <a:pt x="15" y="74"/>
                  </a:cubicBezTo>
                  <a:cubicBezTo>
                    <a:pt x="13" y="74"/>
                    <a:pt x="9" y="74"/>
                    <a:pt x="9" y="76"/>
                  </a:cubicBezTo>
                  <a:cubicBezTo>
                    <a:pt x="8" y="77"/>
                    <a:pt x="11" y="78"/>
                    <a:pt x="12" y="78"/>
                  </a:cubicBezTo>
                  <a:cubicBezTo>
                    <a:pt x="13" y="78"/>
                    <a:pt x="15" y="77"/>
                    <a:pt x="15" y="77"/>
                  </a:cubicBezTo>
                  <a:cubicBezTo>
                    <a:pt x="16" y="78"/>
                    <a:pt x="15" y="78"/>
                    <a:pt x="15" y="79"/>
                  </a:cubicBezTo>
                  <a:cubicBezTo>
                    <a:pt x="16" y="80"/>
                    <a:pt x="18" y="80"/>
                    <a:pt x="19" y="80"/>
                  </a:cubicBezTo>
                  <a:cubicBezTo>
                    <a:pt x="21" y="80"/>
                    <a:pt x="23" y="80"/>
                    <a:pt x="25" y="80"/>
                  </a:cubicBezTo>
                  <a:cubicBezTo>
                    <a:pt x="25" y="80"/>
                    <a:pt x="21" y="81"/>
                    <a:pt x="20" y="81"/>
                  </a:cubicBezTo>
                  <a:cubicBezTo>
                    <a:pt x="16" y="82"/>
                    <a:pt x="19" y="84"/>
                    <a:pt x="21" y="85"/>
                  </a:cubicBezTo>
                  <a:cubicBezTo>
                    <a:pt x="23" y="86"/>
                    <a:pt x="25" y="86"/>
                    <a:pt x="27" y="87"/>
                  </a:cubicBezTo>
                  <a:cubicBezTo>
                    <a:pt x="27" y="87"/>
                    <a:pt x="31" y="87"/>
                    <a:pt x="31" y="87"/>
                  </a:cubicBezTo>
                  <a:cubicBezTo>
                    <a:pt x="31" y="87"/>
                    <a:pt x="29" y="86"/>
                    <a:pt x="29" y="85"/>
                  </a:cubicBezTo>
                  <a:cubicBezTo>
                    <a:pt x="29" y="84"/>
                    <a:pt x="31" y="85"/>
                    <a:pt x="31" y="85"/>
                  </a:cubicBezTo>
                  <a:cubicBezTo>
                    <a:pt x="32" y="86"/>
                    <a:pt x="33" y="85"/>
                    <a:pt x="34" y="84"/>
                  </a:cubicBezTo>
                  <a:cubicBezTo>
                    <a:pt x="34" y="84"/>
                    <a:pt x="35" y="83"/>
                    <a:pt x="36" y="83"/>
                  </a:cubicBezTo>
                  <a:cubicBezTo>
                    <a:pt x="37" y="84"/>
                    <a:pt x="36" y="86"/>
                    <a:pt x="36" y="86"/>
                  </a:cubicBezTo>
                  <a:cubicBezTo>
                    <a:pt x="37" y="87"/>
                    <a:pt x="40" y="85"/>
                    <a:pt x="41" y="85"/>
                  </a:cubicBezTo>
                  <a:cubicBezTo>
                    <a:pt x="43" y="84"/>
                    <a:pt x="43" y="84"/>
                    <a:pt x="44" y="85"/>
                  </a:cubicBezTo>
                  <a:cubicBezTo>
                    <a:pt x="45" y="86"/>
                    <a:pt x="46" y="84"/>
                    <a:pt x="47" y="84"/>
                  </a:cubicBezTo>
                  <a:cubicBezTo>
                    <a:pt x="48" y="83"/>
                    <a:pt x="50" y="84"/>
                    <a:pt x="51" y="84"/>
                  </a:cubicBezTo>
                  <a:cubicBezTo>
                    <a:pt x="54" y="84"/>
                    <a:pt x="58" y="85"/>
                    <a:pt x="61" y="86"/>
                  </a:cubicBezTo>
                  <a:cubicBezTo>
                    <a:pt x="63" y="86"/>
                    <a:pt x="65" y="88"/>
                    <a:pt x="67" y="88"/>
                  </a:cubicBezTo>
                  <a:cubicBezTo>
                    <a:pt x="69" y="88"/>
                    <a:pt x="71" y="89"/>
                    <a:pt x="72" y="90"/>
                  </a:cubicBezTo>
                  <a:cubicBezTo>
                    <a:pt x="74" y="91"/>
                    <a:pt x="73" y="92"/>
                    <a:pt x="73" y="93"/>
                  </a:cubicBezTo>
                  <a:cubicBezTo>
                    <a:pt x="73" y="94"/>
                    <a:pt x="75" y="96"/>
                    <a:pt x="76" y="96"/>
                  </a:cubicBezTo>
                  <a:cubicBezTo>
                    <a:pt x="77" y="97"/>
                    <a:pt x="79" y="96"/>
                    <a:pt x="80" y="97"/>
                  </a:cubicBezTo>
                  <a:cubicBezTo>
                    <a:pt x="80" y="99"/>
                    <a:pt x="82" y="100"/>
                    <a:pt x="83" y="101"/>
                  </a:cubicBezTo>
                  <a:cubicBezTo>
                    <a:pt x="84" y="102"/>
                    <a:pt x="83" y="104"/>
                    <a:pt x="84" y="105"/>
                  </a:cubicBezTo>
                  <a:cubicBezTo>
                    <a:pt x="84" y="106"/>
                    <a:pt x="86" y="107"/>
                    <a:pt x="86" y="109"/>
                  </a:cubicBezTo>
                  <a:cubicBezTo>
                    <a:pt x="86" y="110"/>
                    <a:pt x="85" y="110"/>
                    <a:pt x="86" y="111"/>
                  </a:cubicBezTo>
                  <a:cubicBezTo>
                    <a:pt x="86" y="111"/>
                    <a:pt x="87" y="112"/>
                    <a:pt x="87" y="112"/>
                  </a:cubicBezTo>
                  <a:cubicBezTo>
                    <a:pt x="87" y="112"/>
                    <a:pt x="87" y="112"/>
                    <a:pt x="87" y="112"/>
                  </a:cubicBezTo>
                  <a:cubicBezTo>
                    <a:pt x="88" y="111"/>
                    <a:pt x="90" y="113"/>
                    <a:pt x="89" y="114"/>
                  </a:cubicBezTo>
                  <a:cubicBezTo>
                    <a:pt x="88" y="115"/>
                    <a:pt x="88" y="115"/>
                    <a:pt x="88" y="117"/>
                  </a:cubicBezTo>
                  <a:cubicBezTo>
                    <a:pt x="88" y="116"/>
                    <a:pt x="90" y="115"/>
                    <a:pt x="91" y="117"/>
                  </a:cubicBezTo>
                  <a:cubicBezTo>
                    <a:pt x="91" y="118"/>
                    <a:pt x="91" y="118"/>
                    <a:pt x="91" y="119"/>
                  </a:cubicBezTo>
                  <a:cubicBezTo>
                    <a:pt x="91" y="119"/>
                    <a:pt x="91" y="121"/>
                    <a:pt x="91" y="120"/>
                  </a:cubicBezTo>
                  <a:cubicBezTo>
                    <a:pt x="91" y="121"/>
                    <a:pt x="93" y="121"/>
                    <a:pt x="93" y="121"/>
                  </a:cubicBezTo>
                  <a:cubicBezTo>
                    <a:pt x="92" y="120"/>
                    <a:pt x="89" y="126"/>
                    <a:pt x="90" y="122"/>
                  </a:cubicBezTo>
                  <a:cubicBezTo>
                    <a:pt x="90" y="122"/>
                    <a:pt x="88" y="121"/>
                    <a:pt x="88" y="122"/>
                  </a:cubicBezTo>
                  <a:cubicBezTo>
                    <a:pt x="88" y="122"/>
                    <a:pt x="89" y="122"/>
                    <a:pt x="89" y="122"/>
                  </a:cubicBezTo>
                  <a:cubicBezTo>
                    <a:pt x="89" y="123"/>
                    <a:pt x="86" y="123"/>
                    <a:pt x="87" y="124"/>
                  </a:cubicBezTo>
                  <a:cubicBezTo>
                    <a:pt x="87" y="124"/>
                    <a:pt x="90" y="125"/>
                    <a:pt x="89" y="125"/>
                  </a:cubicBezTo>
                  <a:cubicBezTo>
                    <a:pt x="87" y="127"/>
                    <a:pt x="91" y="127"/>
                    <a:pt x="92" y="126"/>
                  </a:cubicBezTo>
                  <a:cubicBezTo>
                    <a:pt x="91" y="127"/>
                    <a:pt x="90" y="127"/>
                    <a:pt x="88" y="127"/>
                  </a:cubicBezTo>
                  <a:cubicBezTo>
                    <a:pt x="88" y="127"/>
                    <a:pt x="86" y="129"/>
                    <a:pt x="86" y="129"/>
                  </a:cubicBezTo>
                  <a:cubicBezTo>
                    <a:pt x="86" y="129"/>
                    <a:pt x="87" y="130"/>
                    <a:pt x="87" y="130"/>
                  </a:cubicBezTo>
                  <a:cubicBezTo>
                    <a:pt x="89" y="131"/>
                    <a:pt x="88" y="131"/>
                    <a:pt x="89" y="131"/>
                  </a:cubicBezTo>
                  <a:cubicBezTo>
                    <a:pt x="90" y="131"/>
                    <a:pt x="94" y="133"/>
                    <a:pt x="95" y="131"/>
                  </a:cubicBezTo>
                  <a:cubicBezTo>
                    <a:pt x="95" y="128"/>
                    <a:pt x="97" y="129"/>
                    <a:pt x="98" y="128"/>
                  </a:cubicBezTo>
                  <a:cubicBezTo>
                    <a:pt x="98" y="128"/>
                    <a:pt x="96" y="122"/>
                    <a:pt x="96" y="122"/>
                  </a:cubicBezTo>
                  <a:cubicBezTo>
                    <a:pt x="96" y="123"/>
                    <a:pt x="98" y="126"/>
                    <a:pt x="98" y="126"/>
                  </a:cubicBezTo>
                  <a:cubicBezTo>
                    <a:pt x="99" y="128"/>
                    <a:pt x="100" y="126"/>
                    <a:pt x="101" y="126"/>
                  </a:cubicBezTo>
                  <a:cubicBezTo>
                    <a:pt x="101" y="126"/>
                    <a:pt x="98" y="130"/>
                    <a:pt x="98" y="130"/>
                  </a:cubicBezTo>
                  <a:cubicBezTo>
                    <a:pt x="98" y="130"/>
                    <a:pt x="102" y="129"/>
                    <a:pt x="102" y="129"/>
                  </a:cubicBezTo>
                  <a:cubicBezTo>
                    <a:pt x="103" y="129"/>
                    <a:pt x="104" y="129"/>
                    <a:pt x="104" y="129"/>
                  </a:cubicBezTo>
                  <a:cubicBezTo>
                    <a:pt x="105" y="129"/>
                    <a:pt x="106" y="128"/>
                    <a:pt x="107" y="128"/>
                  </a:cubicBezTo>
                  <a:cubicBezTo>
                    <a:pt x="107" y="129"/>
                    <a:pt x="106" y="130"/>
                    <a:pt x="105" y="130"/>
                  </a:cubicBezTo>
                  <a:cubicBezTo>
                    <a:pt x="104" y="130"/>
                    <a:pt x="102" y="130"/>
                    <a:pt x="101" y="131"/>
                  </a:cubicBezTo>
                  <a:cubicBezTo>
                    <a:pt x="100" y="132"/>
                    <a:pt x="103" y="131"/>
                    <a:pt x="103" y="131"/>
                  </a:cubicBezTo>
                  <a:cubicBezTo>
                    <a:pt x="105" y="131"/>
                    <a:pt x="107" y="131"/>
                    <a:pt x="109" y="131"/>
                  </a:cubicBezTo>
                  <a:cubicBezTo>
                    <a:pt x="108" y="131"/>
                    <a:pt x="104" y="131"/>
                    <a:pt x="104" y="132"/>
                  </a:cubicBezTo>
                  <a:cubicBezTo>
                    <a:pt x="104" y="132"/>
                    <a:pt x="106" y="133"/>
                    <a:pt x="106" y="134"/>
                  </a:cubicBezTo>
                  <a:cubicBezTo>
                    <a:pt x="106" y="134"/>
                    <a:pt x="106" y="135"/>
                    <a:pt x="106" y="135"/>
                  </a:cubicBezTo>
                  <a:cubicBezTo>
                    <a:pt x="106" y="136"/>
                    <a:pt x="105" y="136"/>
                    <a:pt x="106" y="137"/>
                  </a:cubicBezTo>
                  <a:cubicBezTo>
                    <a:pt x="106" y="137"/>
                    <a:pt x="108" y="136"/>
                    <a:pt x="109" y="136"/>
                  </a:cubicBezTo>
                  <a:cubicBezTo>
                    <a:pt x="110" y="136"/>
                    <a:pt x="109" y="136"/>
                    <a:pt x="110" y="137"/>
                  </a:cubicBezTo>
                  <a:cubicBezTo>
                    <a:pt x="111" y="138"/>
                    <a:pt x="111" y="139"/>
                    <a:pt x="112" y="140"/>
                  </a:cubicBezTo>
                  <a:cubicBezTo>
                    <a:pt x="112" y="141"/>
                    <a:pt x="109" y="141"/>
                    <a:pt x="109" y="141"/>
                  </a:cubicBezTo>
                  <a:cubicBezTo>
                    <a:pt x="105" y="138"/>
                    <a:pt x="99" y="136"/>
                    <a:pt x="95" y="137"/>
                  </a:cubicBezTo>
                  <a:cubicBezTo>
                    <a:pt x="91" y="137"/>
                    <a:pt x="96" y="140"/>
                    <a:pt x="98" y="140"/>
                  </a:cubicBezTo>
                  <a:cubicBezTo>
                    <a:pt x="101" y="141"/>
                    <a:pt x="103" y="144"/>
                    <a:pt x="106" y="144"/>
                  </a:cubicBezTo>
                  <a:cubicBezTo>
                    <a:pt x="107" y="144"/>
                    <a:pt x="108" y="143"/>
                    <a:pt x="110" y="143"/>
                  </a:cubicBezTo>
                  <a:cubicBezTo>
                    <a:pt x="110" y="144"/>
                    <a:pt x="113" y="144"/>
                    <a:pt x="113" y="144"/>
                  </a:cubicBezTo>
                  <a:cubicBezTo>
                    <a:pt x="114" y="145"/>
                    <a:pt x="113" y="146"/>
                    <a:pt x="113" y="146"/>
                  </a:cubicBezTo>
                  <a:cubicBezTo>
                    <a:pt x="110" y="147"/>
                    <a:pt x="114" y="148"/>
                    <a:pt x="113" y="149"/>
                  </a:cubicBezTo>
                  <a:cubicBezTo>
                    <a:pt x="113" y="150"/>
                    <a:pt x="111" y="149"/>
                    <a:pt x="111" y="151"/>
                  </a:cubicBezTo>
                  <a:cubicBezTo>
                    <a:pt x="111" y="152"/>
                    <a:pt x="113" y="152"/>
                    <a:pt x="113" y="152"/>
                  </a:cubicBezTo>
                  <a:cubicBezTo>
                    <a:pt x="112" y="153"/>
                    <a:pt x="110" y="151"/>
                    <a:pt x="110" y="152"/>
                  </a:cubicBezTo>
                  <a:cubicBezTo>
                    <a:pt x="109" y="153"/>
                    <a:pt x="109" y="154"/>
                    <a:pt x="109" y="155"/>
                  </a:cubicBezTo>
                  <a:cubicBezTo>
                    <a:pt x="109" y="155"/>
                    <a:pt x="111" y="155"/>
                    <a:pt x="111" y="155"/>
                  </a:cubicBezTo>
                  <a:cubicBezTo>
                    <a:pt x="111" y="156"/>
                    <a:pt x="109" y="157"/>
                    <a:pt x="108" y="157"/>
                  </a:cubicBezTo>
                  <a:cubicBezTo>
                    <a:pt x="107" y="157"/>
                    <a:pt x="106" y="157"/>
                    <a:pt x="105" y="157"/>
                  </a:cubicBezTo>
                  <a:cubicBezTo>
                    <a:pt x="104" y="156"/>
                    <a:pt x="103" y="156"/>
                    <a:pt x="102" y="157"/>
                  </a:cubicBezTo>
                  <a:cubicBezTo>
                    <a:pt x="101" y="158"/>
                    <a:pt x="101" y="157"/>
                    <a:pt x="100" y="158"/>
                  </a:cubicBezTo>
                  <a:cubicBezTo>
                    <a:pt x="100" y="158"/>
                    <a:pt x="103" y="161"/>
                    <a:pt x="104" y="161"/>
                  </a:cubicBezTo>
                  <a:cubicBezTo>
                    <a:pt x="104" y="160"/>
                    <a:pt x="104" y="160"/>
                    <a:pt x="103" y="160"/>
                  </a:cubicBezTo>
                  <a:cubicBezTo>
                    <a:pt x="103" y="160"/>
                    <a:pt x="106" y="160"/>
                    <a:pt x="106" y="160"/>
                  </a:cubicBezTo>
                  <a:cubicBezTo>
                    <a:pt x="106" y="160"/>
                    <a:pt x="111" y="158"/>
                    <a:pt x="111" y="159"/>
                  </a:cubicBezTo>
                  <a:cubicBezTo>
                    <a:pt x="110" y="159"/>
                    <a:pt x="109" y="159"/>
                    <a:pt x="108" y="160"/>
                  </a:cubicBezTo>
                  <a:cubicBezTo>
                    <a:pt x="109" y="159"/>
                    <a:pt x="111" y="161"/>
                    <a:pt x="110" y="161"/>
                  </a:cubicBezTo>
                  <a:cubicBezTo>
                    <a:pt x="111" y="161"/>
                    <a:pt x="114" y="162"/>
                    <a:pt x="115" y="162"/>
                  </a:cubicBezTo>
                  <a:cubicBezTo>
                    <a:pt x="114" y="162"/>
                    <a:pt x="112" y="162"/>
                    <a:pt x="112" y="162"/>
                  </a:cubicBezTo>
                  <a:cubicBezTo>
                    <a:pt x="112" y="162"/>
                    <a:pt x="116" y="165"/>
                    <a:pt x="116" y="165"/>
                  </a:cubicBezTo>
                  <a:cubicBezTo>
                    <a:pt x="113" y="165"/>
                    <a:pt x="111" y="161"/>
                    <a:pt x="108" y="161"/>
                  </a:cubicBezTo>
                  <a:cubicBezTo>
                    <a:pt x="106" y="161"/>
                    <a:pt x="101" y="160"/>
                    <a:pt x="100" y="162"/>
                  </a:cubicBezTo>
                  <a:cubicBezTo>
                    <a:pt x="100" y="163"/>
                    <a:pt x="99" y="163"/>
                    <a:pt x="98" y="164"/>
                  </a:cubicBezTo>
                  <a:cubicBezTo>
                    <a:pt x="97" y="164"/>
                    <a:pt x="97" y="166"/>
                    <a:pt x="98" y="165"/>
                  </a:cubicBezTo>
                  <a:cubicBezTo>
                    <a:pt x="100" y="165"/>
                    <a:pt x="102" y="164"/>
                    <a:pt x="103" y="162"/>
                  </a:cubicBezTo>
                  <a:cubicBezTo>
                    <a:pt x="103" y="163"/>
                    <a:pt x="105" y="163"/>
                    <a:pt x="105" y="163"/>
                  </a:cubicBezTo>
                  <a:cubicBezTo>
                    <a:pt x="106" y="163"/>
                    <a:pt x="108" y="166"/>
                    <a:pt x="108" y="163"/>
                  </a:cubicBezTo>
                  <a:cubicBezTo>
                    <a:pt x="108" y="162"/>
                    <a:pt x="110" y="164"/>
                    <a:pt x="110" y="164"/>
                  </a:cubicBezTo>
                  <a:cubicBezTo>
                    <a:pt x="110" y="164"/>
                    <a:pt x="114" y="164"/>
                    <a:pt x="113" y="165"/>
                  </a:cubicBezTo>
                  <a:cubicBezTo>
                    <a:pt x="113" y="165"/>
                    <a:pt x="112" y="165"/>
                    <a:pt x="112" y="165"/>
                  </a:cubicBezTo>
                  <a:cubicBezTo>
                    <a:pt x="112" y="165"/>
                    <a:pt x="114" y="166"/>
                    <a:pt x="114" y="166"/>
                  </a:cubicBezTo>
                  <a:cubicBezTo>
                    <a:pt x="113" y="166"/>
                    <a:pt x="111" y="166"/>
                    <a:pt x="110" y="165"/>
                  </a:cubicBezTo>
                  <a:cubicBezTo>
                    <a:pt x="109" y="164"/>
                    <a:pt x="109" y="165"/>
                    <a:pt x="109" y="166"/>
                  </a:cubicBezTo>
                  <a:cubicBezTo>
                    <a:pt x="109" y="165"/>
                    <a:pt x="103" y="164"/>
                    <a:pt x="102" y="164"/>
                  </a:cubicBezTo>
                  <a:cubicBezTo>
                    <a:pt x="101" y="164"/>
                    <a:pt x="95" y="166"/>
                    <a:pt x="96" y="168"/>
                  </a:cubicBezTo>
                  <a:cubicBezTo>
                    <a:pt x="97" y="169"/>
                    <a:pt x="103" y="167"/>
                    <a:pt x="104" y="167"/>
                  </a:cubicBezTo>
                  <a:cubicBezTo>
                    <a:pt x="105" y="167"/>
                    <a:pt x="107" y="167"/>
                    <a:pt x="108" y="168"/>
                  </a:cubicBezTo>
                  <a:cubicBezTo>
                    <a:pt x="108" y="168"/>
                    <a:pt x="112" y="169"/>
                    <a:pt x="112" y="169"/>
                  </a:cubicBezTo>
                  <a:cubicBezTo>
                    <a:pt x="112" y="170"/>
                    <a:pt x="107" y="168"/>
                    <a:pt x="107" y="168"/>
                  </a:cubicBezTo>
                  <a:cubicBezTo>
                    <a:pt x="105" y="167"/>
                    <a:pt x="102" y="168"/>
                    <a:pt x="100" y="168"/>
                  </a:cubicBezTo>
                  <a:cubicBezTo>
                    <a:pt x="93" y="170"/>
                    <a:pt x="101" y="172"/>
                    <a:pt x="103" y="171"/>
                  </a:cubicBezTo>
                  <a:cubicBezTo>
                    <a:pt x="102" y="172"/>
                    <a:pt x="101" y="173"/>
                    <a:pt x="99" y="173"/>
                  </a:cubicBezTo>
                  <a:cubicBezTo>
                    <a:pt x="96" y="174"/>
                    <a:pt x="101" y="175"/>
                    <a:pt x="101" y="175"/>
                  </a:cubicBezTo>
                  <a:cubicBezTo>
                    <a:pt x="101" y="175"/>
                    <a:pt x="97" y="174"/>
                    <a:pt x="97" y="176"/>
                  </a:cubicBezTo>
                  <a:cubicBezTo>
                    <a:pt x="97" y="179"/>
                    <a:pt x="99" y="177"/>
                    <a:pt x="101" y="176"/>
                  </a:cubicBezTo>
                  <a:cubicBezTo>
                    <a:pt x="103" y="175"/>
                    <a:pt x="105" y="173"/>
                    <a:pt x="107" y="172"/>
                  </a:cubicBezTo>
                  <a:cubicBezTo>
                    <a:pt x="108" y="172"/>
                    <a:pt x="114" y="169"/>
                    <a:pt x="114" y="171"/>
                  </a:cubicBezTo>
                  <a:cubicBezTo>
                    <a:pt x="114" y="171"/>
                    <a:pt x="111" y="171"/>
                    <a:pt x="111" y="171"/>
                  </a:cubicBezTo>
                  <a:cubicBezTo>
                    <a:pt x="111" y="171"/>
                    <a:pt x="113" y="171"/>
                    <a:pt x="114" y="172"/>
                  </a:cubicBezTo>
                  <a:cubicBezTo>
                    <a:pt x="111" y="170"/>
                    <a:pt x="98" y="178"/>
                    <a:pt x="99" y="179"/>
                  </a:cubicBezTo>
                  <a:cubicBezTo>
                    <a:pt x="99" y="180"/>
                    <a:pt x="105" y="178"/>
                    <a:pt x="106" y="178"/>
                  </a:cubicBezTo>
                  <a:cubicBezTo>
                    <a:pt x="106" y="178"/>
                    <a:pt x="102" y="179"/>
                    <a:pt x="101" y="180"/>
                  </a:cubicBezTo>
                  <a:cubicBezTo>
                    <a:pt x="101" y="180"/>
                    <a:pt x="103" y="184"/>
                    <a:pt x="104" y="183"/>
                  </a:cubicBezTo>
                  <a:cubicBezTo>
                    <a:pt x="105" y="182"/>
                    <a:pt x="106" y="180"/>
                    <a:pt x="107" y="180"/>
                  </a:cubicBezTo>
                  <a:cubicBezTo>
                    <a:pt x="108" y="180"/>
                    <a:pt x="112" y="181"/>
                    <a:pt x="112" y="181"/>
                  </a:cubicBezTo>
                  <a:cubicBezTo>
                    <a:pt x="112" y="181"/>
                    <a:pt x="108" y="181"/>
                    <a:pt x="108" y="181"/>
                  </a:cubicBezTo>
                  <a:cubicBezTo>
                    <a:pt x="106" y="181"/>
                    <a:pt x="105" y="182"/>
                    <a:pt x="104" y="183"/>
                  </a:cubicBezTo>
                  <a:cubicBezTo>
                    <a:pt x="104" y="184"/>
                    <a:pt x="104" y="185"/>
                    <a:pt x="104" y="186"/>
                  </a:cubicBezTo>
                  <a:cubicBezTo>
                    <a:pt x="105" y="189"/>
                    <a:pt x="105" y="188"/>
                    <a:pt x="107" y="187"/>
                  </a:cubicBezTo>
                  <a:cubicBezTo>
                    <a:pt x="106" y="188"/>
                    <a:pt x="105" y="192"/>
                    <a:pt x="106" y="193"/>
                  </a:cubicBezTo>
                  <a:cubicBezTo>
                    <a:pt x="106" y="193"/>
                    <a:pt x="109" y="189"/>
                    <a:pt x="110" y="189"/>
                  </a:cubicBezTo>
                  <a:cubicBezTo>
                    <a:pt x="110" y="190"/>
                    <a:pt x="109" y="191"/>
                    <a:pt x="110" y="192"/>
                  </a:cubicBezTo>
                  <a:cubicBezTo>
                    <a:pt x="110" y="193"/>
                    <a:pt x="111" y="191"/>
                    <a:pt x="112" y="191"/>
                  </a:cubicBezTo>
                  <a:cubicBezTo>
                    <a:pt x="114" y="189"/>
                    <a:pt x="110" y="187"/>
                    <a:pt x="110" y="186"/>
                  </a:cubicBezTo>
                  <a:cubicBezTo>
                    <a:pt x="110" y="186"/>
                    <a:pt x="112" y="189"/>
                    <a:pt x="113" y="189"/>
                  </a:cubicBezTo>
                  <a:cubicBezTo>
                    <a:pt x="114" y="190"/>
                    <a:pt x="114" y="189"/>
                    <a:pt x="115" y="188"/>
                  </a:cubicBezTo>
                  <a:cubicBezTo>
                    <a:pt x="114" y="188"/>
                    <a:pt x="117" y="191"/>
                    <a:pt x="116" y="192"/>
                  </a:cubicBezTo>
                  <a:cubicBezTo>
                    <a:pt x="117" y="191"/>
                    <a:pt x="114" y="189"/>
                    <a:pt x="114" y="191"/>
                  </a:cubicBezTo>
                  <a:cubicBezTo>
                    <a:pt x="114" y="193"/>
                    <a:pt x="116" y="195"/>
                    <a:pt x="114" y="196"/>
                  </a:cubicBezTo>
                  <a:cubicBezTo>
                    <a:pt x="114" y="196"/>
                    <a:pt x="114" y="193"/>
                    <a:pt x="114" y="193"/>
                  </a:cubicBezTo>
                  <a:cubicBezTo>
                    <a:pt x="114" y="192"/>
                    <a:pt x="112" y="194"/>
                    <a:pt x="111" y="194"/>
                  </a:cubicBezTo>
                  <a:cubicBezTo>
                    <a:pt x="110" y="194"/>
                    <a:pt x="109" y="196"/>
                    <a:pt x="109" y="197"/>
                  </a:cubicBezTo>
                  <a:cubicBezTo>
                    <a:pt x="108" y="199"/>
                    <a:pt x="111" y="197"/>
                    <a:pt x="111" y="198"/>
                  </a:cubicBezTo>
                  <a:cubicBezTo>
                    <a:pt x="112" y="199"/>
                    <a:pt x="110" y="200"/>
                    <a:pt x="110" y="200"/>
                  </a:cubicBezTo>
                  <a:cubicBezTo>
                    <a:pt x="110" y="200"/>
                    <a:pt x="112" y="199"/>
                    <a:pt x="113" y="201"/>
                  </a:cubicBezTo>
                  <a:cubicBezTo>
                    <a:pt x="113" y="203"/>
                    <a:pt x="115" y="204"/>
                    <a:pt x="115" y="205"/>
                  </a:cubicBezTo>
                  <a:cubicBezTo>
                    <a:pt x="114" y="207"/>
                    <a:pt x="115" y="207"/>
                    <a:pt x="117" y="209"/>
                  </a:cubicBezTo>
                  <a:cubicBezTo>
                    <a:pt x="118" y="210"/>
                    <a:pt x="119" y="212"/>
                    <a:pt x="120" y="210"/>
                  </a:cubicBezTo>
                  <a:cubicBezTo>
                    <a:pt x="120" y="210"/>
                    <a:pt x="121" y="215"/>
                    <a:pt x="122" y="215"/>
                  </a:cubicBezTo>
                  <a:cubicBezTo>
                    <a:pt x="123" y="216"/>
                    <a:pt x="122" y="215"/>
                    <a:pt x="123" y="215"/>
                  </a:cubicBezTo>
                  <a:cubicBezTo>
                    <a:pt x="124" y="216"/>
                    <a:pt x="125" y="217"/>
                    <a:pt x="126" y="218"/>
                  </a:cubicBezTo>
                  <a:cubicBezTo>
                    <a:pt x="128" y="219"/>
                    <a:pt x="130" y="220"/>
                    <a:pt x="132" y="219"/>
                  </a:cubicBezTo>
                  <a:cubicBezTo>
                    <a:pt x="133" y="219"/>
                    <a:pt x="136" y="219"/>
                    <a:pt x="136" y="218"/>
                  </a:cubicBezTo>
                  <a:cubicBezTo>
                    <a:pt x="136" y="218"/>
                    <a:pt x="136" y="221"/>
                    <a:pt x="136" y="221"/>
                  </a:cubicBezTo>
                  <a:cubicBezTo>
                    <a:pt x="136" y="221"/>
                    <a:pt x="138" y="217"/>
                    <a:pt x="138" y="218"/>
                  </a:cubicBezTo>
                  <a:cubicBezTo>
                    <a:pt x="139" y="218"/>
                    <a:pt x="138" y="219"/>
                    <a:pt x="138" y="219"/>
                  </a:cubicBezTo>
                  <a:cubicBezTo>
                    <a:pt x="138" y="220"/>
                    <a:pt x="139" y="220"/>
                    <a:pt x="139" y="220"/>
                  </a:cubicBezTo>
                  <a:cubicBezTo>
                    <a:pt x="139" y="220"/>
                    <a:pt x="136" y="221"/>
                    <a:pt x="137" y="222"/>
                  </a:cubicBezTo>
                  <a:cubicBezTo>
                    <a:pt x="138" y="222"/>
                    <a:pt x="138" y="222"/>
                    <a:pt x="139" y="221"/>
                  </a:cubicBezTo>
                  <a:cubicBezTo>
                    <a:pt x="140" y="222"/>
                    <a:pt x="139" y="223"/>
                    <a:pt x="139" y="223"/>
                  </a:cubicBezTo>
                  <a:cubicBezTo>
                    <a:pt x="139" y="224"/>
                    <a:pt x="142" y="221"/>
                    <a:pt x="142" y="222"/>
                  </a:cubicBezTo>
                  <a:cubicBezTo>
                    <a:pt x="142" y="223"/>
                    <a:pt x="140" y="224"/>
                    <a:pt x="140" y="225"/>
                  </a:cubicBezTo>
                  <a:cubicBezTo>
                    <a:pt x="140" y="224"/>
                    <a:pt x="143" y="223"/>
                    <a:pt x="142" y="225"/>
                  </a:cubicBezTo>
                  <a:cubicBezTo>
                    <a:pt x="142" y="225"/>
                    <a:pt x="142" y="225"/>
                    <a:pt x="142" y="224"/>
                  </a:cubicBezTo>
                  <a:cubicBezTo>
                    <a:pt x="142" y="226"/>
                    <a:pt x="145" y="223"/>
                    <a:pt x="145" y="223"/>
                  </a:cubicBezTo>
                  <a:cubicBezTo>
                    <a:pt x="146" y="224"/>
                    <a:pt x="145" y="226"/>
                    <a:pt x="145" y="227"/>
                  </a:cubicBezTo>
                  <a:cubicBezTo>
                    <a:pt x="144" y="225"/>
                    <a:pt x="153" y="225"/>
                    <a:pt x="147" y="222"/>
                  </a:cubicBezTo>
                  <a:cubicBezTo>
                    <a:pt x="148" y="222"/>
                    <a:pt x="153" y="222"/>
                    <a:pt x="150" y="221"/>
                  </a:cubicBezTo>
                  <a:cubicBezTo>
                    <a:pt x="147" y="219"/>
                    <a:pt x="151" y="220"/>
                    <a:pt x="152" y="218"/>
                  </a:cubicBezTo>
                  <a:cubicBezTo>
                    <a:pt x="152" y="218"/>
                    <a:pt x="149" y="218"/>
                    <a:pt x="149" y="218"/>
                  </a:cubicBezTo>
                  <a:cubicBezTo>
                    <a:pt x="150" y="217"/>
                    <a:pt x="151" y="216"/>
                    <a:pt x="152" y="216"/>
                  </a:cubicBezTo>
                  <a:cubicBezTo>
                    <a:pt x="154" y="214"/>
                    <a:pt x="151" y="215"/>
                    <a:pt x="151" y="214"/>
                  </a:cubicBezTo>
                  <a:cubicBezTo>
                    <a:pt x="151" y="214"/>
                    <a:pt x="154" y="213"/>
                    <a:pt x="154" y="212"/>
                  </a:cubicBezTo>
                  <a:cubicBezTo>
                    <a:pt x="154" y="211"/>
                    <a:pt x="154" y="209"/>
                    <a:pt x="153" y="208"/>
                  </a:cubicBezTo>
                  <a:cubicBezTo>
                    <a:pt x="152" y="208"/>
                    <a:pt x="154" y="207"/>
                    <a:pt x="153" y="206"/>
                  </a:cubicBezTo>
                  <a:cubicBezTo>
                    <a:pt x="153" y="206"/>
                    <a:pt x="151" y="205"/>
                    <a:pt x="151" y="205"/>
                  </a:cubicBezTo>
                  <a:cubicBezTo>
                    <a:pt x="151" y="205"/>
                    <a:pt x="155" y="204"/>
                    <a:pt x="156" y="204"/>
                  </a:cubicBezTo>
                  <a:cubicBezTo>
                    <a:pt x="159" y="204"/>
                    <a:pt x="156" y="203"/>
                    <a:pt x="155" y="202"/>
                  </a:cubicBezTo>
                  <a:cubicBezTo>
                    <a:pt x="155" y="202"/>
                    <a:pt x="160" y="202"/>
                    <a:pt x="160" y="202"/>
                  </a:cubicBezTo>
                  <a:cubicBezTo>
                    <a:pt x="159" y="201"/>
                    <a:pt x="157" y="201"/>
                    <a:pt x="156" y="200"/>
                  </a:cubicBezTo>
                  <a:cubicBezTo>
                    <a:pt x="156" y="200"/>
                    <a:pt x="160" y="201"/>
                    <a:pt x="160" y="200"/>
                  </a:cubicBezTo>
                  <a:cubicBezTo>
                    <a:pt x="161" y="200"/>
                    <a:pt x="160" y="200"/>
                    <a:pt x="160" y="199"/>
                  </a:cubicBezTo>
                  <a:cubicBezTo>
                    <a:pt x="161" y="199"/>
                    <a:pt x="161" y="199"/>
                    <a:pt x="161" y="199"/>
                  </a:cubicBezTo>
                  <a:cubicBezTo>
                    <a:pt x="162" y="198"/>
                    <a:pt x="158" y="197"/>
                    <a:pt x="158" y="197"/>
                  </a:cubicBezTo>
                  <a:cubicBezTo>
                    <a:pt x="158" y="197"/>
                    <a:pt x="163" y="197"/>
                    <a:pt x="162" y="196"/>
                  </a:cubicBezTo>
                  <a:cubicBezTo>
                    <a:pt x="162" y="195"/>
                    <a:pt x="163" y="195"/>
                    <a:pt x="161" y="194"/>
                  </a:cubicBezTo>
                  <a:cubicBezTo>
                    <a:pt x="161" y="194"/>
                    <a:pt x="158" y="194"/>
                    <a:pt x="158" y="193"/>
                  </a:cubicBezTo>
                  <a:cubicBezTo>
                    <a:pt x="158" y="193"/>
                    <a:pt x="163" y="192"/>
                    <a:pt x="163" y="192"/>
                  </a:cubicBezTo>
                  <a:cubicBezTo>
                    <a:pt x="165" y="192"/>
                    <a:pt x="164" y="189"/>
                    <a:pt x="162" y="189"/>
                  </a:cubicBezTo>
                  <a:cubicBezTo>
                    <a:pt x="161" y="188"/>
                    <a:pt x="158" y="187"/>
                    <a:pt x="161" y="186"/>
                  </a:cubicBezTo>
                  <a:cubicBezTo>
                    <a:pt x="163" y="186"/>
                    <a:pt x="166" y="187"/>
                    <a:pt x="167" y="185"/>
                  </a:cubicBezTo>
                  <a:cubicBezTo>
                    <a:pt x="167" y="185"/>
                    <a:pt x="165" y="183"/>
                    <a:pt x="165" y="183"/>
                  </a:cubicBezTo>
                  <a:cubicBezTo>
                    <a:pt x="165" y="182"/>
                    <a:pt x="167" y="182"/>
                    <a:pt x="167" y="182"/>
                  </a:cubicBezTo>
                  <a:cubicBezTo>
                    <a:pt x="168" y="181"/>
                    <a:pt x="170" y="181"/>
                    <a:pt x="172" y="182"/>
                  </a:cubicBezTo>
                  <a:cubicBezTo>
                    <a:pt x="172" y="182"/>
                    <a:pt x="174" y="182"/>
                    <a:pt x="174" y="182"/>
                  </a:cubicBezTo>
                  <a:cubicBezTo>
                    <a:pt x="175" y="181"/>
                    <a:pt x="173" y="180"/>
                    <a:pt x="173" y="179"/>
                  </a:cubicBezTo>
                  <a:cubicBezTo>
                    <a:pt x="174" y="178"/>
                    <a:pt x="177" y="174"/>
                    <a:pt x="179" y="176"/>
                  </a:cubicBezTo>
                  <a:cubicBezTo>
                    <a:pt x="178" y="175"/>
                    <a:pt x="175" y="181"/>
                    <a:pt x="176" y="181"/>
                  </a:cubicBezTo>
                  <a:cubicBezTo>
                    <a:pt x="177" y="182"/>
                    <a:pt x="179" y="179"/>
                    <a:pt x="181" y="179"/>
                  </a:cubicBezTo>
                  <a:cubicBezTo>
                    <a:pt x="181" y="179"/>
                    <a:pt x="183" y="180"/>
                    <a:pt x="183" y="180"/>
                  </a:cubicBezTo>
                  <a:cubicBezTo>
                    <a:pt x="183" y="180"/>
                    <a:pt x="183" y="178"/>
                    <a:pt x="183" y="178"/>
                  </a:cubicBezTo>
                  <a:cubicBezTo>
                    <a:pt x="186" y="179"/>
                    <a:pt x="186" y="178"/>
                    <a:pt x="187" y="177"/>
                  </a:cubicBezTo>
                  <a:cubicBezTo>
                    <a:pt x="188" y="176"/>
                    <a:pt x="189" y="176"/>
                    <a:pt x="190" y="176"/>
                  </a:cubicBezTo>
                  <a:cubicBezTo>
                    <a:pt x="192" y="175"/>
                    <a:pt x="192" y="174"/>
                    <a:pt x="193" y="173"/>
                  </a:cubicBezTo>
                  <a:cubicBezTo>
                    <a:pt x="194" y="172"/>
                    <a:pt x="196" y="170"/>
                    <a:pt x="197" y="168"/>
                  </a:cubicBezTo>
                  <a:cubicBezTo>
                    <a:pt x="199" y="166"/>
                    <a:pt x="199" y="165"/>
                    <a:pt x="201" y="165"/>
                  </a:cubicBezTo>
                  <a:cubicBezTo>
                    <a:pt x="202" y="164"/>
                    <a:pt x="205" y="164"/>
                    <a:pt x="205" y="162"/>
                  </a:cubicBezTo>
                  <a:cubicBezTo>
                    <a:pt x="204" y="162"/>
                    <a:pt x="203" y="157"/>
                    <a:pt x="203" y="157"/>
                  </a:cubicBezTo>
                  <a:cubicBezTo>
                    <a:pt x="204" y="157"/>
                    <a:pt x="207" y="160"/>
                    <a:pt x="208" y="160"/>
                  </a:cubicBezTo>
                  <a:cubicBezTo>
                    <a:pt x="209" y="161"/>
                    <a:pt x="210" y="161"/>
                    <a:pt x="211" y="161"/>
                  </a:cubicBezTo>
                  <a:cubicBezTo>
                    <a:pt x="211" y="161"/>
                    <a:pt x="213" y="160"/>
                    <a:pt x="213" y="160"/>
                  </a:cubicBezTo>
                  <a:cubicBezTo>
                    <a:pt x="214" y="160"/>
                    <a:pt x="215" y="161"/>
                    <a:pt x="216" y="160"/>
                  </a:cubicBezTo>
                  <a:cubicBezTo>
                    <a:pt x="216" y="160"/>
                    <a:pt x="214" y="158"/>
                    <a:pt x="217" y="159"/>
                  </a:cubicBezTo>
                  <a:cubicBezTo>
                    <a:pt x="219" y="159"/>
                    <a:pt x="221" y="159"/>
                    <a:pt x="223" y="158"/>
                  </a:cubicBezTo>
                  <a:cubicBezTo>
                    <a:pt x="228" y="157"/>
                    <a:pt x="232" y="156"/>
                    <a:pt x="237" y="154"/>
                  </a:cubicBezTo>
                  <a:cubicBezTo>
                    <a:pt x="238" y="153"/>
                    <a:pt x="254" y="143"/>
                    <a:pt x="255" y="143"/>
                  </a:cubicBezTo>
                  <a:cubicBezTo>
                    <a:pt x="254" y="143"/>
                    <a:pt x="247" y="143"/>
                    <a:pt x="246" y="143"/>
                  </a:cubicBezTo>
                  <a:cubicBezTo>
                    <a:pt x="244" y="142"/>
                    <a:pt x="242" y="141"/>
                    <a:pt x="240" y="141"/>
                  </a:cubicBezTo>
                  <a:cubicBezTo>
                    <a:pt x="238" y="141"/>
                    <a:pt x="236" y="142"/>
                    <a:pt x="235" y="142"/>
                  </a:cubicBezTo>
                  <a:cubicBezTo>
                    <a:pt x="233" y="143"/>
                    <a:pt x="233" y="141"/>
                    <a:pt x="232" y="142"/>
                  </a:cubicBezTo>
                  <a:cubicBezTo>
                    <a:pt x="231" y="142"/>
                    <a:pt x="230" y="144"/>
                    <a:pt x="229" y="144"/>
                  </a:cubicBezTo>
                  <a:cubicBezTo>
                    <a:pt x="225" y="144"/>
                    <a:pt x="232" y="140"/>
                    <a:pt x="233" y="141"/>
                  </a:cubicBezTo>
                  <a:cubicBezTo>
                    <a:pt x="232" y="140"/>
                    <a:pt x="229" y="141"/>
                    <a:pt x="228" y="141"/>
                  </a:cubicBezTo>
                  <a:cubicBezTo>
                    <a:pt x="225" y="141"/>
                    <a:pt x="223" y="140"/>
                    <a:pt x="221" y="140"/>
                  </a:cubicBezTo>
                  <a:cubicBezTo>
                    <a:pt x="222" y="140"/>
                    <a:pt x="225" y="138"/>
                    <a:pt x="226" y="137"/>
                  </a:cubicBezTo>
                  <a:cubicBezTo>
                    <a:pt x="226" y="134"/>
                    <a:pt x="228" y="135"/>
                    <a:pt x="229" y="136"/>
                  </a:cubicBezTo>
                  <a:cubicBezTo>
                    <a:pt x="231" y="136"/>
                    <a:pt x="239" y="134"/>
                    <a:pt x="240" y="133"/>
                  </a:cubicBezTo>
                  <a:cubicBezTo>
                    <a:pt x="240" y="132"/>
                    <a:pt x="235" y="131"/>
                    <a:pt x="234" y="130"/>
                  </a:cubicBezTo>
                  <a:cubicBezTo>
                    <a:pt x="235" y="131"/>
                    <a:pt x="239" y="132"/>
                    <a:pt x="240" y="132"/>
                  </a:cubicBezTo>
                  <a:cubicBezTo>
                    <a:pt x="241" y="133"/>
                    <a:pt x="245" y="133"/>
                    <a:pt x="245" y="135"/>
                  </a:cubicBezTo>
                  <a:cubicBezTo>
                    <a:pt x="244" y="138"/>
                    <a:pt x="246" y="139"/>
                    <a:pt x="248" y="139"/>
                  </a:cubicBezTo>
                  <a:cubicBezTo>
                    <a:pt x="248" y="139"/>
                    <a:pt x="254" y="139"/>
                    <a:pt x="253" y="138"/>
                  </a:cubicBezTo>
                  <a:cubicBezTo>
                    <a:pt x="253" y="138"/>
                    <a:pt x="253" y="140"/>
                    <a:pt x="254" y="140"/>
                  </a:cubicBezTo>
                  <a:cubicBezTo>
                    <a:pt x="256" y="139"/>
                    <a:pt x="257" y="136"/>
                    <a:pt x="257" y="134"/>
                  </a:cubicBezTo>
                  <a:cubicBezTo>
                    <a:pt x="257" y="133"/>
                    <a:pt x="257" y="129"/>
                    <a:pt x="255" y="130"/>
                  </a:cubicBezTo>
                  <a:cubicBezTo>
                    <a:pt x="253" y="132"/>
                    <a:pt x="254" y="130"/>
                    <a:pt x="253" y="129"/>
                  </a:cubicBezTo>
                  <a:cubicBezTo>
                    <a:pt x="251" y="127"/>
                    <a:pt x="248" y="126"/>
                    <a:pt x="245" y="124"/>
                  </a:cubicBezTo>
                  <a:cubicBezTo>
                    <a:pt x="244" y="123"/>
                    <a:pt x="243" y="123"/>
                    <a:pt x="242" y="122"/>
                  </a:cubicBezTo>
                  <a:cubicBezTo>
                    <a:pt x="242" y="122"/>
                    <a:pt x="238" y="123"/>
                    <a:pt x="238" y="124"/>
                  </a:cubicBezTo>
                  <a:cubicBezTo>
                    <a:pt x="238" y="124"/>
                    <a:pt x="239" y="123"/>
                    <a:pt x="238" y="123"/>
                  </a:cubicBezTo>
                  <a:cubicBezTo>
                    <a:pt x="238" y="123"/>
                    <a:pt x="237" y="122"/>
                    <a:pt x="237" y="122"/>
                  </a:cubicBezTo>
                  <a:cubicBezTo>
                    <a:pt x="237" y="121"/>
                    <a:pt x="241" y="122"/>
                    <a:pt x="241" y="121"/>
                  </a:cubicBezTo>
                  <a:cubicBezTo>
                    <a:pt x="241" y="119"/>
                    <a:pt x="241" y="118"/>
                    <a:pt x="238" y="118"/>
                  </a:cubicBezTo>
                  <a:cubicBezTo>
                    <a:pt x="236" y="119"/>
                    <a:pt x="235" y="121"/>
                    <a:pt x="233" y="119"/>
                  </a:cubicBezTo>
                  <a:cubicBezTo>
                    <a:pt x="233" y="119"/>
                    <a:pt x="229" y="119"/>
                    <a:pt x="229" y="118"/>
                  </a:cubicBezTo>
                  <a:cubicBezTo>
                    <a:pt x="229" y="116"/>
                    <a:pt x="234" y="119"/>
                    <a:pt x="234" y="119"/>
                  </a:cubicBezTo>
                  <a:cubicBezTo>
                    <a:pt x="235" y="119"/>
                    <a:pt x="240" y="118"/>
                    <a:pt x="240" y="117"/>
                  </a:cubicBezTo>
                  <a:cubicBezTo>
                    <a:pt x="241" y="117"/>
                    <a:pt x="236" y="115"/>
                    <a:pt x="235" y="115"/>
                  </a:cubicBezTo>
                  <a:cubicBezTo>
                    <a:pt x="233" y="115"/>
                    <a:pt x="230" y="115"/>
                    <a:pt x="228" y="116"/>
                  </a:cubicBezTo>
                  <a:cubicBezTo>
                    <a:pt x="229" y="116"/>
                    <a:pt x="233" y="113"/>
                    <a:pt x="233" y="114"/>
                  </a:cubicBezTo>
                  <a:cubicBezTo>
                    <a:pt x="233" y="113"/>
                    <a:pt x="229" y="113"/>
                    <a:pt x="229" y="112"/>
                  </a:cubicBezTo>
                  <a:cubicBezTo>
                    <a:pt x="232" y="113"/>
                    <a:pt x="235" y="115"/>
                    <a:pt x="238" y="113"/>
                  </a:cubicBezTo>
                  <a:cubicBezTo>
                    <a:pt x="238" y="113"/>
                    <a:pt x="241" y="112"/>
                    <a:pt x="241" y="111"/>
                  </a:cubicBezTo>
                  <a:cubicBezTo>
                    <a:pt x="240" y="110"/>
                    <a:pt x="238" y="109"/>
                    <a:pt x="238" y="108"/>
                  </a:cubicBezTo>
                  <a:cubicBezTo>
                    <a:pt x="238" y="109"/>
                    <a:pt x="241" y="110"/>
                    <a:pt x="242" y="110"/>
                  </a:cubicBezTo>
                  <a:cubicBezTo>
                    <a:pt x="244" y="111"/>
                    <a:pt x="243" y="109"/>
                    <a:pt x="245" y="109"/>
                  </a:cubicBezTo>
                  <a:cubicBezTo>
                    <a:pt x="246" y="109"/>
                    <a:pt x="254" y="111"/>
                    <a:pt x="254" y="111"/>
                  </a:cubicBezTo>
                  <a:cubicBezTo>
                    <a:pt x="253" y="111"/>
                    <a:pt x="246" y="110"/>
                    <a:pt x="246" y="110"/>
                  </a:cubicBezTo>
                  <a:cubicBezTo>
                    <a:pt x="248" y="114"/>
                    <a:pt x="254" y="113"/>
                    <a:pt x="257" y="113"/>
                  </a:cubicBezTo>
                  <a:cubicBezTo>
                    <a:pt x="258" y="112"/>
                    <a:pt x="261" y="113"/>
                    <a:pt x="262" y="112"/>
                  </a:cubicBezTo>
                  <a:cubicBezTo>
                    <a:pt x="265" y="111"/>
                    <a:pt x="264" y="109"/>
                    <a:pt x="262" y="108"/>
                  </a:cubicBezTo>
                  <a:cubicBezTo>
                    <a:pt x="261" y="107"/>
                    <a:pt x="258" y="106"/>
                    <a:pt x="257" y="106"/>
                  </a:cubicBezTo>
                  <a:cubicBezTo>
                    <a:pt x="256" y="106"/>
                    <a:pt x="257" y="109"/>
                    <a:pt x="257" y="110"/>
                  </a:cubicBezTo>
                  <a:cubicBezTo>
                    <a:pt x="256" y="109"/>
                    <a:pt x="256" y="108"/>
                    <a:pt x="255" y="107"/>
                  </a:cubicBezTo>
                  <a:cubicBezTo>
                    <a:pt x="255" y="106"/>
                    <a:pt x="254" y="107"/>
                    <a:pt x="253" y="106"/>
                  </a:cubicBezTo>
                  <a:cubicBezTo>
                    <a:pt x="254" y="107"/>
                    <a:pt x="256" y="101"/>
                    <a:pt x="256" y="100"/>
                  </a:cubicBezTo>
                  <a:cubicBezTo>
                    <a:pt x="256" y="100"/>
                    <a:pt x="257" y="103"/>
                    <a:pt x="257" y="103"/>
                  </a:cubicBezTo>
                  <a:cubicBezTo>
                    <a:pt x="257" y="105"/>
                    <a:pt x="257" y="106"/>
                    <a:pt x="258" y="106"/>
                  </a:cubicBezTo>
                  <a:cubicBezTo>
                    <a:pt x="261" y="106"/>
                    <a:pt x="263" y="105"/>
                    <a:pt x="265" y="105"/>
                  </a:cubicBezTo>
                  <a:cubicBezTo>
                    <a:pt x="266" y="105"/>
                    <a:pt x="272" y="103"/>
                    <a:pt x="270" y="101"/>
                  </a:cubicBezTo>
                  <a:cubicBezTo>
                    <a:pt x="268" y="100"/>
                    <a:pt x="267" y="102"/>
                    <a:pt x="266" y="101"/>
                  </a:cubicBezTo>
                  <a:cubicBezTo>
                    <a:pt x="266" y="100"/>
                    <a:pt x="266" y="100"/>
                    <a:pt x="266" y="99"/>
                  </a:cubicBezTo>
                  <a:cubicBezTo>
                    <a:pt x="267" y="98"/>
                    <a:pt x="266" y="97"/>
                    <a:pt x="265" y="97"/>
                  </a:cubicBezTo>
                  <a:cubicBezTo>
                    <a:pt x="265" y="96"/>
                    <a:pt x="262" y="96"/>
                    <a:pt x="261" y="96"/>
                  </a:cubicBezTo>
                  <a:cubicBezTo>
                    <a:pt x="259" y="96"/>
                    <a:pt x="258" y="98"/>
                    <a:pt x="256" y="96"/>
                  </a:cubicBezTo>
                  <a:cubicBezTo>
                    <a:pt x="260" y="99"/>
                    <a:pt x="262" y="91"/>
                    <a:pt x="266" y="95"/>
                  </a:cubicBezTo>
                  <a:cubicBezTo>
                    <a:pt x="267" y="97"/>
                    <a:pt x="269" y="94"/>
                    <a:pt x="269" y="92"/>
                  </a:cubicBezTo>
                  <a:cubicBezTo>
                    <a:pt x="269" y="91"/>
                    <a:pt x="266" y="88"/>
                    <a:pt x="266" y="88"/>
                  </a:cubicBezTo>
                  <a:cubicBezTo>
                    <a:pt x="266" y="87"/>
                    <a:pt x="269" y="90"/>
                    <a:pt x="269" y="91"/>
                  </a:cubicBezTo>
                  <a:cubicBezTo>
                    <a:pt x="269" y="92"/>
                    <a:pt x="271" y="90"/>
                    <a:pt x="270" y="88"/>
                  </a:cubicBezTo>
                  <a:cubicBezTo>
                    <a:pt x="269" y="87"/>
                    <a:pt x="267" y="85"/>
                    <a:pt x="266" y="84"/>
                  </a:cubicBezTo>
                  <a:cubicBezTo>
                    <a:pt x="264" y="84"/>
                    <a:pt x="261" y="85"/>
                    <a:pt x="259" y="84"/>
                  </a:cubicBezTo>
                  <a:cubicBezTo>
                    <a:pt x="258" y="83"/>
                    <a:pt x="258" y="81"/>
                    <a:pt x="256" y="81"/>
                  </a:cubicBezTo>
                  <a:cubicBezTo>
                    <a:pt x="256" y="80"/>
                    <a:pt x="252" y="81"/>
                    <a:pt x="253" y="80"/>
                  </a:cubicBezTo>
                  <a:cubicBezTo>
                    <a:pt x="254" y="78"/>
                    <a:pt x="254" y="77"/>
                    <a:pt x="256" y="79"/>
                  </a:cubicBezTo>
                  <a:cubicBezTo>
                    <a:pt x="258" y="81"/>
                    <a:pt x="260" y="78"/>
                    <a:pt x="262" y="77"/>
                  </a:cubicBezTo>
                  <a:cubicBezTo>
                    <a:pt x="265" y="75"/>
                    <a:pt x="271" y="81"/>
                    <a:pt x="274" y="78"/>
                  </a:cubicBezTo>
                  <a:cubicBezTo>
                    <a:pt x="275" y="77"/>
                    <a:pt x="275" y="72"/>
                    <a:pt x="272" y="73"/>
                  </a:cubicBezTo>
                  <a:cubicBezTo>
                    <a:pt x="271" y="73"/>
                    <a:pt x="270" y="74"/>
                    <a:pt x="269" y="73"/>
                  </a:cubicBezTo>
                  <a:cubicBezTo>
                    <a:pt x="267" y="73"/>
                    <a:pt x="265" y="72"/>
                    <a:pt x="263" y="70"/>
                  </a:cubicBezTo>
                  <a:cubicBezTo>
                    <a:pt x="260" y="68"/>
                    <a:pt x="271" y="71"/>
                    <a:pt x="271" y="70"/>
                  </a:cubicBezTo>
                  <a:cubicBezTo>
                    <a:pt x="270" y="68"/>
                    <a:pt x="265" y="67"/>
                    <a:pt x="263" y="66"/>
                  </a:cubicBezTo>
                  <a:cubicBezTo>
                    <a:pt x="260" y="65"/>
                    <a:pt x="260" y="66"/>
                    <a:pt x="259" y="68"/>
                  </a:cubicBezTo>
                  <a:cubicBezTo>
                    <a:pt x="259" y="69"/>
                    <a:pt x="257" y="70"/>
                    <a:pt x="256" y="69"/>
                  </a:cubicBezTo>
                  <a:cubicBezTo>
                    <a:pt x="255" y="69"/>
                    <a:pt x="258" y="65"/>
                    <a:pt x="258" y="64"/>
                  </a:cubicBezTo>
                  <a:cubicBezTo>
                    <a:pt x="258" y="63"/>
                    <a:pt x="259" y="61"/>
                    <a:pt x="260" y="60"/>
                  </a:cubicBezTo>
                  <a:cubicBezTo>
                    <a:pt x="260" y="59"/>
                    <a:pt x="260" y="57"/>
                    <a:pt x="261" y="57"/>
                  </a:cubicBezTo>
                  <a:cubicBezTo>
                    <a:pt x="262" y="57"/>
                    <a:pt x="264" y="57"/>
                    <a:pt x="265" y="56"/>
                  </a:cubicBezTo>
                  <a:cubicBezTo>
                    <a:pt x="265" y="56"/>
                    <a:pt x="270" y="51"/>
                    <a:pt x="270" y="52"/>
                  </a:cubicBezTo>
                  <a:cubicBezTo>
                    <a:pt x="270" y="52"/>
                    <a:pt x="268" y="51"/>
                    <a:pt x="268" y="51"/>
                  </a:cubicBezTo>
                  <a:cubicBezTo>
                    <a:pt x="268" y="50"/>
                    <a:pt x="268" y="49"/>
                    <a:pt x="268" y="48"/>
                  </a:cubicBezTo>
                  <a:cubicBezTo>
                    <a:pt x="268" y="46"/>
                    <a:pt x="269" y="46"/>
                    <a:pt x="271" y="46"/>
                  </a:cubicBezTo>
                  <a:cubicBezTo>
                    <a:pt x="273" y="46"/>
                    <a:pt x="281" y="43"/>
                    <a:pt x="276" y="43"/>
                  </a:cubicBezTo>
                  <a:cubicBezTo>
                    <a:pt x="273" y="43"/>
                    <a:pt x="268" y="42"/>
                    <a:pt x="266" y="44"/>
                  </a:cubicBezTo>
                  <a:cubicBezTo>
                    <a:pt x="265" y="45"/>
                    <a:pt x="265" y="47"/>
                    <a:pt x="263" y="46"/>
                  </a:cubicBezTo>
                  <a:cubicBezTo>
                    <a:pt x="261" y="45"/>
                    <a:pt x="263" y="43"/>
                    <a:pt x="264" y="42"/>
                  </a:cubicBezTo>
                  <a:cubicBezTo>
                    <a:pt x="266" y="39"/>
                    <a:pt x="270" y="41"/>
                    <a:pt x="273" y="41"/>
                  </a:cubicBezTo>
                  <a:cubicBezTo>
                    <a:pt x="277" y="41"/>
                    <a:pt x="281" y="42"/>
                    <a:pt x="283" y="38"/>
                  </a:cubicBezTo>
                  <a:cubicBezTo>
                    <a:pt x="284" y="38"/>
                    <a:pt x="280" y="37"/>
                    <a:pt x="280" y="37"/>
                  </a:cubicBezTo>
                  <a:cubicBezTo>
                    <a:pt x="278" y="36"/>
                    <a:pt x="276" y="37"/>
                    <a:pt x="274" y="37"/>
                  </a:cubicBezTo>
                  <a:cubicBezTo>
                    <a:pt x="272" y="37"/>
                    <a:pt x="271" y="36"/>
                    <a:pt x="269" y="36"/>
                  </a:cubicBezTo>
                  <a:cubicBezTo>
                    <a:pt x="268" y="36"/>
                    <a:pt x="266" y="36"/>
                    <a:pt x="265" y="36"/>
                  </a:cubicBezTo>
                  <a:cubicBezTo>
                    <a:pt x="266" y="37"/>
                    <a:pt x="269" y="36"/>
                    <a:pt x="271" y="36"/>
                  </a:cubicBezTo>
                  <a:cubicBezTo>
                    <a:pt x="274" y="36"/>
                    <a:pt x="276" y="35"/>
                    <a:pt x="279" y="35"/>
                  </a:cubicBezTo>
                  <a:cubicBezTo>
                    <a:pt x="283" y="36"/>
                    <a:pt x="285" y="34"/>
                    <a:pt x="288" y="34"/>
                  </a:cubicBezTo>
                  <a:cubicBezTo>
                    <a:pt x="289" y="34"/>
                    <a:pt x="291" y="34"/>
                    <a:pt x="291" y="33"/>
                  </a:cubicBezTo>
                  <a:cubicBezTo>
                    <a:pt x="291" y="33"/>
                    <a:pt x="289" y="31"/>
                    <a:pt x="290" y="31"/>
                  </a:cubicBezTo>
                  <a:cubicBezTo>
                    <a:pt x="295" y="30"/>
                    <a:pt x="300" y="29"/>
                    <a:pt x="304" y="26"/>
                  </a:cubicBezTo>
                  <a:cubicBezTo>
                    <a:pt x="305" y="25"/>
                    <a:pt x="301" y="24"/>
                    <a:pt x="301" y="24"/>
                  </a:cubicBezTo>
                  <a:cubicBezTo>
                    <a:pt x="298" y="23"/>
                    <a:pt x="295" y="22"/>
                    <a:pt x="293" y="22"/>
                  </a:cubicBezTo>
                  <a:cubicBezTo>
                    <a:pt x="287" y="21"/>
                    <a:pt x="282" y="20"/>
                    <a:pt x="277" y="25"/>
                  </a:cubicBezTo>
                  <a:cubicBezTo>
                    <a:pt x="275" y="28"/>
                    <a:pt x="273" y="26"/>
                    <a:pt x="269" y="26"/>
                  </a:cubicBezTo>
                  <a:cubicBezTo>
                    <a:pt x="268" y="26"/>
                    <a:pt x="264" y="29"/>
                    <a:pt x="265" y="26"/>
                  </a:cubicBezTo>
                  <a:cubicBezTo>
                    <a:pt x="265" y="24"/>
                    <a:pt x="260" y="27"/>
                    <a:pt x="259" y="28"/>
                  </a:cubicBezTo>
                  <a:cubicBezTo>
                    <a:pt x="257" y="29"/>
                    <a:pt x="255" y="30"/>
                    <a:pt x="253" y="31"/>
                  </a:cubicBezTo>
                  <a:cubicBezTo>
                    <a:pt x="252" y="31"/>
                    <a:pt x="244" y="37"/>
                    <a:pt x="244" y="37"/>
                  </a:cubicBezTo>
                  <a:cubicBezTo>
                    <a:pt x="242" y="35"/>
                    <a:pt x="264" y="22"/>
                    <a:pt x="251" y="19"/>
                  </a:cubicBezTo>
                  <a:cubicBezTo>
                    <a:pt x="246" y="19"/>
                    <a:pt x="247" y="22"/>
                    <a:pt x="243" y="24"/>
                  </a:cubicBezTo>
                  <a:cubicBezTo>
                    <a:pt x="240" y="25"/>
                    <a:pt x="238" y="25"/>
                    <a:pt x="235" y="26"/>
                  </a:cubicBezTo>
                  <a:cubicBezTo>
                    <a:pt x="234" y="26"/>
                    <a:pt x="229" y="28"/>
                    <a:pt x="228" y="28"/>
                  </a:cubicBezTo>
                  <a:cubicBezTo>
                    <a:pt x="226" y="25"/>
                    <a:pt x="233" y="24"/>
                    <a:pt x="235" y="24"/>
                  </a:cubicBezTo>
                  <a:cubicBezTo>
                    <a:pt x="235" y="23"/>
                    <a:pt x="241" y="22"/>
                    <a:pt x="238" y="21"/>
                  </a:cubicBezTo>
                  <a:cubicBezTo>
                    <a:pt x="235" y="20"/>
                    <a:pt x="232" y="20"/>
                    <a:pt x="229" y="20"/>
                  </a:cubicBezTo>
                  <a:cubicBezTo>
                    <a:pt x="221" y="20"/>
                    <a:pt x="213" y="21"/>
                    <a:pt x="205" y="23"/>
                  </a:cubicBezTo>
                  <a:cubicBezTo>
                    <a:pt x="205" y="23"/>
                    <a:pt x="202" y="25"/>
                    <a:pt x="201" y="24"/>
                  </a:cubicBezTo>
                  <a:cubicBezTo>
                    <a:pt x="201" y="22"/>
                    <a:pt x="200" y="22"/>
                    <a:pt x="202" y="22"/>
                  </a:cubicBezTo>
                  <a:cubicBezTo>
                    <a:pt x="206" y="20"/>
                    <a:pt x="210" y="19"/>
                    <a:pt x="214" y="18"/>
                  </a:cubicBezTo>
                  <a:cubicBezTo>
                    <a:pt x="221" y="17"/>
                    <a:pt x="229" y="18"/>
                    <a:pt x="237" y="18"/>
                  </a:cubicBezTo>
                  <a:cubicBezTo>
                    <a:pt x="239" y="18"/>
                    <a:pt x="241" y="18"/>
                    <a:pt x="243" y="18"/>
                  </a:cubicBezTo>
                  <a:cubicBezTo>
                    <a:pt x="247" y="16"/>
                    <a:pt x="252" y="16"/>
                    <a:pt x="256" y="14"/>
                  </a:cubicBezTo>
                  <a:cubicBezTo>
                    <a:pt x="258" y="14"/>
                    <a:pt x="259" y="13"/>
                    <a:pt x="256" y="12"/>
                  </a:cubicBezTo>
                  <a:cubicBezTo>
                    <a:pt x="254" y="11"/>
                    <a:pt x="250" y="10"/>
                    <a:pt x="248" y="11"/>
                  </a:cubicBezTo>
                  <a:cubicBezTo>
                    <a:pt x="246" y="11"/>
                    <a:pt x="246" y="10"/>
                    <a:pt x="244" y="9"/>
                  </a:cubicBezTo>
                  <a:cubicBezTo>
                    <a:pt x="242" y="9"/>
                    <a:pt x="240" y="11"/>
                    <a:pt x="238" y="11"/>
                  </a:cubicBezTo>
                  <a:cubicBezTo>
                    <a:pt x="238" y="11"/>
                    <a:pt x="240" y="8"/>
                    <a:pt x="241" y="8"/>
                  </a:cubicBezTo>
                  <a:cubicBezTo>
                    <a:pt x="242" y="6"/>
                    <a:pt x="238" y="6"/>
                    <a:pt x="237" y="6"/>
                  </a:cubicBezTo>
                  <a:cubicBezTo>
                    <a:pt x="231" y="7"/>
                    <a:pt x="226" y="7"/>
                    <a:pt x="220" y="6"/>
                  </a:cubicBezTo>
                  <a:cubicBezTo>
                    <a:pt x="215" y="6"/>
                    <a:pt x="211" y="8"/>
                    <a:pt x="206" y="8"/>
                  </a:cubicBezTo>
                  <a:cubicBezTo>
                    <a:pt x="204" y="8"/>
                    <a:pt x="201" y="8"/>
                    <a:pt x="199" y="8"/>
                  </a:cubicBezTo>
                  <a:cubicBezTo>
                    <a:pt x="197" y="9"/>
                    <a:pt x="194" y="8"/>
                    <a:pt x="193" y="9"/>
                  </a:cubicBezTo>
                  <a:cubicBezTo>
                    <a:pt x="196" y="8"/>
                    <a:pt x="199" y="8"/>
                    <a:pt x="202" y="7"/>
                  </a:cubicBezTo>
                  <a:cubicBezTo>
                    <a:pt x="207" y="7"/>
                    <a:pt x="211" y="6"/>
                    <a:pt x="215" y="6"/>
                  </a:cubicBezTo>
                  <a:cubicBezTo>
                    <a:pt x="217" y="6"/>
                    <a:pt x="237" y="6"/>
                    <a:pt x="237" y="4"/>
                  </a:cubicBezTo>
                  <a:cubicBezTo>
                    <a:pt x="236" y="4"/>
                    <a:pt x="233" y="3"/>
                    <a:pt x="232" y="2"/>
                  </a:cubicBezTo>
                  <a:cubicBezTo>
                    <a:pt x="229" y="2"/>
                    <a:pt x="227" y="2"/>
                    <a:pt x="224" y="2"/>
                  </a:cubicBezTo>
                  <a:cubicBezTo>
                    <a:pt x="220" y="2"/>
                    <a:pt x="216" y="1"/>
                    <a:pt x="213" y="0"/>
                  </a:cubicBezTo>
                  <a:cubicBezTo>
                    <a:pt x="206" y="0"/>
                    <a:pt x="200" y="0"/>
                    <a:pt x="194" y="0"/>
                  </a:cubicBezTo>
                  <a:cubicBezTo>
                    <a:pt x="191" y="1"/>
                    <a:pt x="188" y="1"/>
                    <a:pt x="185" y="1"/>
                  </a:cubicBezTo>
                  <a:cubicBezTo>
                    <a:pt x="184" y="1"/>
                    <a:pt x="183" y="3"/>
                    <a:pt x="183" y="3"/>
                  </a:cubicBezTo>
                  <a:cubicBezTo>
                    <a:pt x="181" y="3"/>
                    <a:pt x="179" y="2"/>
                    <a:pt x="177" y="2"/>
                  </a:cubicBezTo>
                  <a:cubicBezTo>
                    <a:pt x="176" y="2"/>
                    <a:pt x="175" y="3"/>
                    <a:pt x="173" y="3"/>
                  </a:cubicBezTo>
                  <a:cubicBezTo>
                    <a:pt x="171" y="3"/>
                    <a:pt x="171" y="4"/>
                    <a:pt x="173" y="4"/>
                  </a:cubicBezTo>
                  <a:cubicBezTo>
                    <a:pt x="176" y="5"/>
                    <a:pt x="179" y="5"/>
                    <a:pt x="181" y="6"/>
                  </a:cubicBezTo>
                  <a:cubicBezTo>
                    <a:pt x="180" y="5"/>
                    <a:pt x="174" y="7"/>
                    <a:pt x="173" y="8"/>
                  </a:cubicBezTo>
                  <a:cubicBezTo>
                    <a:pt x="173" y="8"/>
                    <a:pt x="170" y="8"/>
                    <a:pt x="170" y="8"/>
                  </a:cubicBezTo>
                  <a:cubicBezTo>
                    <a:pt x="170" y="8"/>
                    <a:pt x="172" y="10"/>
                    <a:pt x="172" y="10"/>
                  </a:cubicBezTo>
                  <a:cubicBezTo>
                    <a:pt x="171" y="10"/>
                    <a:pt x="169" y="9"/>
                    <a:pt x="168" y="8"/>
                  </a:cubicBezTo>
                  <a:cubicBezTo>
                    <a:pt x="167" y="7"/>
                    <a:pt x="164" y="8"/>
                    <a:pt x="163" y="8"/>
                  </a:cubicBezTo>
                  <a:cubicBezTo>
                    <a:pt x="160" y="7"/>
                    <a:pt x="157" y="6"/>
                    <a:pt x="154" y="5"/>
                  </a:cubicBezTo>
                  <a:cubicBezTo>
                    <a:pt x="152" y="4"/>
                    <a:pt x="150" y="6"/>
                    <a:pt x="147" y="6"/>
                  </a:cubicBezTo>
                  <a:cubicBezTo>
                    <a:pt x="146" y="6"/>
                    <a:pt x="140" y="5"/>
                    <a:pt x="140" y="7"/>
                  </a:cubicBezTo>
                  <a:cubicBezTo>
                    <a:pt x="139" y="7"/>
                    <a:pt x="153" y="9"/>
                    <a:pt x="155" y="10"/>
                  </a:cubicBezTo>
                  <a:cubicBezTo>
                    <a:pt x="158" y="10"/>
                    <a:pt x="161" y="10"/>
                    <a:pt x="163" y="11"/>
                  </a:cubicBezTo>
                  <a:cubicBezTo>
                    <a:pt x="164" y="11"/>
                    <a:pt x="165" y="11"/>
                    <a:pt x="166" y="12"/>
                  </a:cubicBezTo>
                  <a:cubicBezTo>
                    <a:pt x="166" y="12"/>
                    <a:pt x="166" y="15"/>
                    <a:pt x="166" y="15"/>
                  </a:cubicBezTo>
                  <a:cubicBezTo>
                    <a:pt x="166" y="16"/>
                    <a:pt x="165" y="14"/>
                    <a:pt x="165" y="13"/>
                  </a:cubicBezTo>
                  <a:cubicBezTo>
                    <a:pt x="164" y="12"/>
                    <a:pt x="161" y="12"/>
                    <a:pt x="160" y="11"/>
                  </a:cubicBezTo>
                  <a:cubicBezTo>
                    <a:pt x="160" y="11"/>
                    <a:pt x="157" y="11"/>
                    <a:pt x="157" y="11"/>
                  </a:cubicBezTo>
                  <a:cubicBezTo>
                    <a:pt x="157" y="12"/>
                    <a:pt x="158" y="14"/>
                    <a:pt x="158" y="14"/>
                  </a:cubicBezTo>
                  <a:cubicBezTo>
                    <a:pt x="156" y="14"/>
                    <a:pt x="155" y="11"/>
                    <a:pt x="154" y="11"/>
                  </a:cubicBezTo>
                  <a:cubicBezTo>
                    <a:pt x="152" y="11"/>
                    <a:pt x="150" y="11"/>
                    <a:pt x="148" y="10"/>
                  </a:cubicBezTo>
                  <a:cubicBezTo>
                    <a:pt x="147" y="10"/>
                    <a:pt x="139" y="10"/>
                    <a:pt x="139" y="10"/>
                  </a:cubicBezTo>
                  <a:cubicBezTo>
                    <a:pt x="138" y="12"/>
                    <a:pt x="151" y="17"/>
                    <a:pt x="151" y="17"/>
                  </a:cubicBezTo>
                  <a:cubicBezTo>
                    <a:pt x="151" y="18"/>
                    <a:pt x="146" y="17"/>
                    <a:pt x="146" y="17"/>
                  </a:cubicBezTo>
                  <a:cubicBezTo>
                    <a:pt x="143" y="17"/>
                    <a:pt x="142" y="16"/>
                    <a:pt x="143" y="19"/>
                  </a:cubicBezTo>
                  <a:cubicBezTo>
                    <a:pt x="142" y="19"/>
                    <a:pt x="141" y="18"/>
                    <a:pt x="140" y="17"/>
                  </a:cubicBezTo>
                  <a:cubicBezTo>
                    <a:pt x="140" y="16"/>
                    <a:pt x="142" y="17"/>
                    <a:pt x="143" y="16"/>
                  </a:cubicBezTo>
                  <a:cubicBezTo>
                    <a:pt x="143" y="16"/>
                    <a:pt x="141" y="14"/>
                    <a:pt x="140" y="14"/>
                  </a:cubicBezTo>
                  <a:cubicBezTo>
                    <a:pt x="138" y="13"/>
                    <a:pt x="136" y="12"/>
                    <a:pt x="133" y="12"/>
                  </a:cubicBezTo>
                  <a:cubicBezTo>
                    <a:pt x="132" y="12"/>
                    <a:pt x="130" y="11"/>
                    <a:pt x="129" y="12"/>
                  </a:cubicBezTo>
                  <a:cubicBezTo>
                    <a:pt x="128" y="12"/>
                    <a:pt x="131" y="15"/>
                    <a:pt x="131" y="15"/>
                  </a:cubicBezTo>
                  <a:cubicBezTo>
                    <a:pt x="134" y="17"/>
                    <a:pt x="138" y="17"/>
                    <a:pt x="142" y="20"/>
                  </a:cubicBezTo>
                  <a:cubicBezTo>
                    <a:pt x="143" y="20"/>
                    <a:pt x="144" y="21"/>
                    <a:pt x="143" y="22"/>
                  </a:cubicBezTo>
                  <a:cubicBezTo>
                    <a:pt x="141" y="24"/>
                    <a:pt x="139" y="22"/>
                    <a:pt x="137" y="21"/>
                  </a:cubicBezTo>
                  <a:cubicBezTo>
                    <a:pt x="132" y="18"/>
                    <a:pt x="126" y="16"/>
                    <a:pt x="120" y="15"/>
                  </a:cubicBezTo>
                  <a:cubicBezTo>
                    <a:pt x="117" y="14"/>
                    <a:pt x="114" y="13"/>
                    <a:pt x="111" y="14"/>
                  </a:cubicBezTo>
                  <a:cubicBezTo>
                    <a:pt x="110" y="14"/>
                    <a:pt x="113" y="17"/>
                    <a:pt x="113" y="18"/>
                  </a:cubicBezTo>
                  <a:cubicBezTo>
                    <a:pt x="113" y="18"/>
                    <a:pt x="117" y="21"/>
                    <a:pt x="117" y="21"/>
                  </a:cubicBezTo>
                  <a:cubicBezTo>
                    <a:pt x="117" y="22"/>
                    <a:pt x="111" y="21"/>
                    <a:pt x="111" y="21"/>
                  </a:cubicBezTo>
                  <a:cubicBezTo>
                    <a:pt x="111" y="23"/>
                    <a:pt x="115" y="22"/>
                    <a:pt x="115" y="24"/>
                  </a:cubicBezTo>
                  <a:cubicBezTo>
                    <a:pt x="115" y="24"/>
                    <a:pt x="111" y="23"/>
                    <a:pt x="110" y="22"/>
                  </a:cubicBezTo>
                  <a:cubicBezTo>
                    <a:pt x="108" y="21"/>
                    <a:pt x="106" y="21"/>
                    <a:pt x="103" y="20"/>
                  </a:cubicBezTo>
                  <a:cubicBezTo>
                    <a:pt x="101" y="19"/>
                    <a:pt x="101" y="20"/>
                    <a:pt x="101" y="22"/>
                  </a:cubicBezTo>
                  <a:cubicBezTo>
                    <a:pt x="100" y="23"/>
                    <a:pt x="99" y="23"/>
                    <a:pt x="98" y="23"/>
                  </a:cubicBezTo>
                  <a:cubicBezTo>
                    <a:pt x="98" y="24"/>
                    <a:pt x="98" y="26"/>
                    <a:pt x="97" y="26"/>
                  </a:cubicBezTo>
                  <a:cubicBezTo>
                    <a:pt x="97" y="27"/>
                    <a:pt x="97" y="24"/>
                    <a:pt x="97" y="23"/>
                  </a:cubicBezTo>
                  <a:cubicBezTo>
                    <a:pt x="97" y="22"/>
                    <a:pt x="98" y="21"/>
                    <a:pt x="98" y="20"/>
                  </a:cubicBezTo>
                  <a:cubicBezTo>
                    <a:pt x="97" y="16"/>
                    <a:pt x="93" y="16"/>
                    <a:pt x="90" y="16"/>
                  </a:cubicBezTo>
                  <a:cubicBezTo>
                    <a:pt x="86" y="17"/>
                    <a:pt x="82" y="18"/>
                    <a:pt x="78" y="18"/>
                  </a:cubicBezTo>
                  <a:cubicBezTo>
                    <a:pt x="77" y="19"/>
                    <a:pt x="75" y="19"/>
                    <a:pt x="74" y="19"/>
                  </a:cubicBezTo>
                  <a:cubicBezTo>
                    <a:pt x="74" y="19"/>
                    <a:pt x="69" y="20"/>
                    <a:pt x="69" y="20"/>
                  </a:cubicBezTo>
                  <a:cubicBezTo>
                    <a:pt x="70" y="21"/>
                    <a:pt x="72" y="21"/>
                    <a:pt x="73" y="21"/>
                  </a:cubicBezTo>
                  <a:cubicBezTo>
                    <a:pt x="74" y="22"/>
                    <a:pt x="75" y="23"/>
                    <a:pt x="77" y="24"/>
                  </a:cubicBezTo>
                  <a:cubicBezTo>
                    <a:pt x="77" y="24"/>
                    <a:pt x="81" y="27"/>
                    <a:pt x="81" y="27"/>
                  </a:cubicBezTo>
                  <a:cubicBezTo>
                    <a:pt x="80" y="27"/>
                    <a:pt x="76" y="25"/>
                    <a:pt x="75" y="25"/>
                  </a:cubicBezTo>
                  <a:cubicBezTo>
                    <a:pt x="73" y="24"/>
                    <a:pt x="72" y="22"/>
                    <a:pt x="70" y="22"/>
                  </a:cubicBezTo>
                  <a:cubicBezTo>
                    <a:pt x="67" y="21"/>
                    <a:pt x="64" y="22"/>
                    <a:pt x="61" y="22"/>
                  </a:cubicBezTo>
                  <a:cubicBezTo>
                    <a:pt x="58" y="23"/>
                    <a:pt x="58" y="22"/>
                    <a:pt x="60" y="25"/>
                  </a:cubicBezTo>
                  <a:cubicBezTo>
                    <a:pt x="60" y="26"/>
                    <a:pt x="60" y="29"/>
                    <a:pt x="60" y="30"/>
                  </a:cubicBezTo>
                  <a:cubicBezTo>
                    <a:pt x="60" y="32"/>
                    <a:pt x="56" y="30"/>
                    <a:pt x="55" y="30"/>
                  </a:cubicBezTo>
                  <a:cubicBezTo>
                    <a:pt x="54" y="30"/>
                    <a:pt x="51" y="28"/>
                    <a:pt x="50" y="30"/>
                  </a:cubicBezTo>
                  <a:cubicBezTo>
                    <a:pt x="49" y="31"/>
                    <a:pt x="50" y="34"/>
                    <a:pt x="50" y="34"/>
                  </a:cubicBezTo>
                  <a:cubicBezTo>
                    <a:pt x="49" y="35"/>
                    <a:pt x="48" y="33"/>
                    <a:pt x="47" y="32"/>
                  </a:cubicBezTo>
                  <a:cubicBezTo>
                    <a:pt x="45" y="31"/>
                    <a:pt x="43" y="31"/>
                    <a:pt x="42" y="32"/>
                  </a:cubicBezTo>
                  <a:cubicBezTo>
                    <a:pt x="39" y="34"/>
                    <a:pt x="36" y="36"/>
                    <a:pt x="32" y="37"/>
                  </a:cubicBezTo>
                  <a:cubicBezTo>
                    <a:pt x="31" y="38"/>
                    <a:pt x="34" y="37"/>
                    <a:pt x="32" y="3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535" name="Freeform 777">
              <a:extLst>
                <a:ext uri="{FF2B5EF4-FFF2-40B4-BE49-F238E27FC236}">
                  <a16:creationId xmlns:a16="http://schemas.microsoft.com/office/drawing/2014/main" id="{59149113-2CA9-674A-8393-CD1D7C032EAC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6497" y="5038398"/>
              <a:ext cx="149682" cy="105124"/>
            </a:xfrm>
            <a:custGeom>
              <a:avLst/>
              <a:gdLst>
                <a:gd name="T0" fmla="*/ 16 w 16"/>
                <a:gd name="T1" fmla="*/ 6 h 11"/>
                <a:gd name="T2" fmla="*/ 11 w 16"/>
                <a:gd name="T3" fmla="*/ 3 h 11"/>
                <a:gd name="T4" fmla="*/ 5 w 16"/>
                <a:gd name="T5" fmla="*/ 1 h 11"/>
                <a:gd name="T6" fmla="*/ 1 w 16"/>
                <a:gd name="T7" fmla="*/ 1 h 11"/>
                <a:gd name="T8" fmla="*/ 3 w 16"/>
                <a:gd name="T9" fmla="*/ 3 h 11"/>
                <a:gd name="T10" fmla="*/ 1 w 16"/>
                <a:gd name="T11" fmla="*/ 7 h 11"/>
                <a:gd name="T12" fmla="*/ 5 w 16"/>
                <a:gd name="T13" fmla="*/ 7 h 11"/>
                <a:gd name="T14" fmla="*/ 5 w 16"/>
                <a:gd name="T15" fmla="*/ 9 h 11"/>
                <a:gd name="T16" fmla="*/ 16 w 16"/>
                <a:gd name="T17" fmla="*/ 6 h 11"/>
                <a:gd name="T18" fmla="*/ 16 w 16"/>
                <a:gd name="T19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1">
                  <a:moveTo>
                    <a:pt x="16" y="6"/>
                  </a:moveTo>
                  <a:cubicBezTo>
                    <a:pt x="15" y="5"/>
                    <a:pt x="11" y="3"/>
                    <a:pt x="11" y="3"/>
                  </a:cubicBezTo>
                  <a:cubicBezTo>
                    <a:pt x="9" y="2"/>
                    <a:pt x="7" y="1"/>
                    <a:pt x="5" y="1"/>
                  </a:cubicBezTo>
                  <a:cubicBezTo>
                    <a:pt x="4" y="1"/>
                    <a:pt x="2" y="0"/>
                    <a:pt x="1" y="1"/>
                  </a:cubicBezTo>
                  <a:cubicBezTo>
                    <a:pt x="0" y="2"/>
                    <a:pt x="3" y="3"/>
                    <a:pt x="3" y="3"/>
                  </a:cubicBezTo>
                  <a:cubicBezTo>
                    <a:pt x="2" y="3"/>
                    <a:pt x="0" y="6"/>
                    <a:pt x="1" y="7"/>
                  </a:cubicBezTo>
                  <a:cubicBezTo>
                    <a:pt x="2" y="7"/>
                    <a:pt x="4" y="6"/>
                    <a:pt x="5" y="7"/>
                  </a:cubicBezTo>
                  <a:cubicBezTo>
                    <a:pt x="7" y="8"/>
                    <a:pt x="5" y="8"/>
                    <a:pt x="5" y="9"/>
                  </a:cubicBezTo>
                  <a:cubicBezTo>
                    <a:pt x="5" y="11"/>
                    <a:pt x="16" y="8"/>
                    <a:pt x="16" y="6"/>
                  </a:cubicBezTo>
                  <a:cubicBezTo>
                    <a:pt x="15" y="5"/>
                    <a:pt x="16" y="7"/>
                    <a:pt x="16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536" name="Freeform 778">
              <a:extLst>
                <a:ext uri="{FF2B5EF4-FFF2-40B4-BE49-F238E27FC236}">
                  <a16:creationId xmlns:a16="http://schemas.microsoft.com/office/drawing/2014/main" id="{AB39FD61-6FD2-FE4D-9BAB-427B6AD01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4270" y="4965129"/>
              <a:ext cx="38217" cy="19114"/>
            </a:xfrm>
            <a:custGeom>
              <a:avLst/>
              <a:gdLst>
                <a:gd name="T0" fmla="*/ 2 w 4"/>
                <a:gd name="T1" fmla="*/ 2 h 2"/>
                <a:gd name="T2" fmla="*/ 2 w 4"/>
                <a:gd name="T3" fmla="*/ 0 h 2"/>
                <a:gd name="T4" fmla="*/ 2 w 4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2" y="2"/>
                  </a:moveTo>
                  <a:cubicBezTo>
                    <a:pt x="0" y="2"/>
                    <a:pt x="1" y="0"/>
                    <a:pt x="2" y="0"/>
                  </a:cubicBezTo>
                  <a:cubicBezTo>
                    <a:pt x="3" y="0"/>
                    <a:pt x="4" y="2"/>
                    <a:pt x="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537" name="Freeform 779">
              <a:extLst>
                <a:ext uri="{FF2B5EF4-FFF2-40B4-BE49-F238E27FC236}">
                  <a16:creationId xmlns:a16="http://schemas.microsoft.com/office/drawing/2014/main" id="{F24BAA0D-C147-754E-AE2A-821083B2FE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2932" y="3859745"/>
              <a:ext cx="101909" cy="57338"/>
            </a:xfrm>
            <a:custGeom>
              <a:avLst/>
              <a:gdLst>
                <a:gd name="T0" fmla="*/ 9 w 11"/>
                <a:gd name="T1" fmla="*/ 4 h 6"/>
                <a:gd name="T2" fmla="*/ 9 w 11"/>
                <a:gd name="T3" fmla="*/ 5 h 6"/>
                <a:gd name="T4" fmla="*/ 3 w 11"/>
                <a:gd name="T5" fmla="*/ 4 h 6"/>
                <a:gd name="T6" fmla="*/ 2 w 11"/>
                <a:gd name="T7" fmla="*/ 1 h 6"/>
                <a:gd name="T8" fmla="*/ 9 w 11"/>
                <a:gd name="T9" fmla="*/ 4 h 6"/>
                <a:gd name="T10" fmla="*/ 9 w 11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6">
                  <a:moveTo>
                    <a:pt x="9" y="4"/>
                  </a:moveTo>
                  <a:cubicBezTo>
                    <a:pt x="11" y="5"/>
                    <a:pt x="11" y="6"/>
                    <a:pt x="9" y="5"/>
                  </a:cubicBezTo>
                  <a:cubicBezTo>
                    <a:pt x="7" y="5"/>
                    <a:pt x="4" y="4"/>
                    <a:pt x="3" y="4"/>
                  </a:cubicBezTo>
                  <a:cubicBezTo>
                    <a:pt x="2" y="3"/>
                    <a:pt x="0" y="0"/>
                    <a:pt x="2" y="1"/>
                  </a:cubicBezTo>
                  <a:cubicBezTo>
                    <a:pt x="4" y="2"/>
                    <a:pt x="7" y="3"/>
                    <a:pt x="9" y="4"/>
                  </a:cubicBezTo>
                  <a:cubicBezTo>
                    <a:pt x="11" y="5"/>
                    <a:pt x="7" y="3"/>
                    <a:pt x="9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538" name="Freeform 780">
              <a:extLst>
                <a:ext uri="{FF2B5EF4-FFF2-40B4-BE49-F238E27FC236}">
                  <a16:creationId xmlns:a16="http://schemas.microsoft.com/office/drawing/2014/main" id="{1F10ED74-4CC1-C941-8D3F-2F6701413308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8218" y="3776918"/>
              <a:ext cx="76432" cy="44598"/>
            </a:xfrm>
            <a:custGeom>
              <a:avLst/>
              <a:gdLst>
                <a:gd name="T0" fmla="*/ 8 w 8"/>
                <a:gd name="T1" fmla="*/ 3 h 5"/>
                <a:gd name="T2" fmla="*/ 0 w 8"/>
                <a:gd name="T3" fmla="*/ 2 h 5"/>
                <a:gd name="T4" fmla="*/ 8 w 8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8" y="3"/>
                  </a:moveTo>
                  <a:cubicBezTo>
                    <a:pt x="8" y="5"/>
                    <a:pt x="0" y="4"/>
                    <a:pt x="0" y="2"/>
                  </a:cubicBezTo>
                  <a:cubicBezTo>
                    <a:pt x="0" y="0"/>
                    <a:pt x="8" y="1"/>
                    <a:pt x="8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539" name="Freeform 782">
              <a:extLst>
                <a:ext uri="{FF2B5EF4-FFF2-40B4-BE49-F238E27FC236}">
                  <a16:creationId xmlns:a16="http://schemas.microsoft.com/office/drawing/2014/main" id="{064E8C37-9BD2-584E-9343-5AD2CBF89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5225" y="3897972"/>
              <a:ext cx="54142" cy="38227"/>
            </a:xfrm>
            <a:custGeom>
              <a:avLst/>
              <a:gdLst>
                <a:gd name="T0" fmla="*/ 5 w 6"/>
                <a:gd name="T1" fmla="*/ 3 h 4"/>
                <a:gd name="T2" fmla="*/ 1 w 6"/>
                <a:gd name="T3" fmla="*/ 0 h 4"/>
                <a:gd name="T4" fmla="*/ 5 w 6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5" y="3"/>
                  </a:moveTo>
                  <a:cubicBezTo>
                    <a:pt x="4" y="4"/>
                    <a:pt x="0" y="0"/>
                    <a:pt x="1" y="0"/>
                  </a:cubicBezTo>
                  <a:cubicBezTo>
                    <a:pt x="2" y="0"/>
                    <a:pt x="6" y="2"/>
                    <a:pt x="5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540" name="Freeform 783">
              <a:extLst>
                <a:ext uri="{FF2B5EF4-FFF2-40B4-BE49-F238E27FC236}">
                  <a16:creationId xmlns:a16="http://schemas.microsoft.com/office/drawing/2014/main" id="{87ADDDAD-DE4B-FA49-954B-842852C92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08475" y="3936197"/>
              <a:ext cx="47770" cy="9558"/>
            </a:xfrm>
            <a:custGeom>
              <a:avLst/>
              <a:gdLst>
                <a:gd name="T0" fmla="*/ 4 w 5"/>
                <a:gd name="T1" fmla="*/ 1 h 1"/>
                <a:gd name="T2" fmla="*/ 2 w 5"/>
                <a:gd name="T3" fmla="*/ 0 h 1"/>
                <a:gd name="T4" fmla="*/ 4 w 5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">
                  <a:moveTo>
                    <a:pt x="4" y="1"/>
                  </a:moveTo>
                  <a:cubicBezTo>
                    <a:pt x="2" y="1"/>
                    <a:pt x="0" y="0"/>
                    <a:pt x="2" y="0"/>
                  </a:cubicBezTo>
                  <a:cubicBezTo>
                    <a:pt x="3" y="0"/>
                    <a:pt x="5" y="1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541" name="Freeform 784">
              <a:extLst>
                <a:ext uri="{FF2B5EF4-FFF2-40B4-BE49-F238E27FC236}">
                  <a16:creationId xmlns:a16="http://schemas.microsoft.com/office/drawing/2014/main" id="{49683AD2-C15E-7740-8D67-E5BA597AD1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08475" y="4468183"/>
              <a:ext cx="38217" cy="66896"/>
            </a:xfrm>
            <a:custGeom>
              <a:avLst/>
              <a:gdLst>
                <a:gd name="T0" fmla="*/ 2 w 4"/>
                <a:gd name="T1" fmla="*/ 0 h 7"/>
                <a:gd name="T2" fmla="*/ 4 w 4"/>
                <a:gd name="T3" fmla="*/ 7 h 7"/>
                <a:gd name="T4" fmla="*/ 2 w 4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7">
                  <a:moveTo>
                    <a:pt x="2" y="0"/>
                  </a:moveTo>
                  <a:cubicBezTo>
                    <a:pt x="0" y="0"/>
                    <a:pt x="3" y="7"/>
                    <a:pt x="4" y="7"/>
                  </a:cubicBezTo>
                  <a:cubicBezTo>
                    <a:pt x="4" y="7"/>
                    <a:pt x="3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542" name="Freeform 785">
              <a:extLst>
                <a:ext uri="{FF2B5EF4-FFF2-40B4-BE49-F238E27FC236}">
                  <a16:creationId xmlns:a16="http://schemas.microsoft.com/office/drawing/2014/main" id="{BFCBC79A-27B7-DD4C-878B-3AE36193B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7583" y="4589232"/>
              <a:ext cx="63695" cy="38227"/>
            </a:xfrm>
            <a:custGeom>
              <a:avLst/>
              <a:gdLst>
                <a:gd name="T0" fmla="*/ 1 w 7"/>
                <a:gd name="T1" fmla="*/ 0 h 4"/>
                <a:gd name="T2" fmla="*/ 1 w 7"/>
                <a:gd name="T3" fmla="*/ 4 h 4"/>
                <a:gd name="T4" fmla="*/ 5 w 7"/>
                <a:gd name="T5" fmla="*/ 4 h 4"/>
                <a:gd name="T6" fmla="*/ 1 w 7"/>
                <a:gd name="T7" fmla="*/ 0 h 4"/>
                <a:gd name="T8" fmla="*/ 1 w 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1" y="0"/>
                  </a:moveTo>
                  <a:cubicBezTo>
                    <a:pt x="0" y="1"/>
                    <a:pt x="0" y="3"/>
                    <a:pt x="1" y="4"/>
                  </a:cubicBezTo>
                  <a:cubicBezTo>
                    <a:pt x="2" y="4"/>
                    <a:pt x="3" y="4"/>
                    <a:pt x="5" y="4"/>
                  </a:cubicBezTo>
                  <a:cubicBezTo>
                    <a:pt x="7" y="4"/>
                    <a:pt x="1" y="0"/>
                    <a:pt x="1" y="0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543" name="Freeform 786">
              <a:extLst>
                <a:ext uri="{FF2B5EF4-FFF2-40B4-BE49-F238E27FC236}">
                  <a16:creationId xmlns:a16="http://schemas.microsoft.com/office/drawing/2014/main" id="{5193FAE7-5357-064F-9FC8-256046B8C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6434" y="4796294"/>
              <a:ext cx="159235" cy="92380"/>
            </a:xfrm>
            <a:custGeom>
              <a:avLst/>
              <a:gdLst>
                <a:gd name="T0" fmla="*/ 0 w 17"/>
                <a:gd name="T1" fmla="*/ 4 h 10"/>
                <a:gd name="T2" fmla="*/ 10 w 17"/>
                <a:gd name="T3" fmla="*/ 2 h 10"/>
                <a:gd name="T4" fmla="*/ 8 w 17"/>
                <a:gd name="T5" fmla="*/ 4 h 10"/>
                <a:gd name="T6" fmla="*/ 12 w 17"/>
                <a:gd name="T7" fmla="*/ 7 h 10"/>
                <a:gd name="T8" fmla="*/ 9 w 17"/>
                <a:gd name="T9" fmla="*/ 7 h 10"/>
                <a:gd name="T10" fmla="*/ 11 w 17"/>
                <a:gd name="T11" fmla="*/ 10 h 10"/>
                <a:gd name="T12" fmla="*/ 8 w 17"/>
                <a:gd name="T13" fmla="*/ 9 h 10"/>
                <a:gd name="T14" fmla="*/ 0 w 17"/>
                <a:gd name="T15" fmla="*/ 4 h 10"/>
                <a:gd name="T16" fmla="*/ 0 w 17"/>
                <a:gd name="T1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0" y="4"/>
                  </a:moveTo>
                  <a:cubicBezTo>
                    <a:pt x="1" y="0"/>
                    <a:pt x="7" y="2"/>
                    <a:pt x="10" y="2"/>
                  </a:cubicBezTo>
                  <a:cubicBezTo>
                    <a:pt x="17" y="3"/>
                    <a:pt x="8" y="4"/>
                    <a:pt x="8" y="4"/>
                  </a:cubicBezTo>
                  <a:cubicBezTo>
                    <a:pt x="8" y="6"/>
                    <a:pt x="12" y="5"/>
                    <a:pt x="12" y="7"/>
                  </a:cubicBezTo>
                  <a:cubicBezTo>
                    <a:pt x="12" y="7"/>
                    <a:pt x="10" y="6"/>
                    <a:pt x="9" y="7"/>
                  </a:cubicBezTo>
                  <a:cubicBezTo>
                    <a:pt x="9" y="7"/>
                    <a:pt x="12" y="10"/>
                    <a:pt x="11" y="10"/>
                  </a:cubicBezTo>
                  <a:cubicBezTo>
                    <a:pt x="10" y="10"/>
                    <a:pt x="9" y="9"/>
                    <a:pt x="8" y="9"/>
                  </a:cubicBezTo>
                  <a:cubicBezTo>
                    <a:pt x="6" y="8"/>
                    <a:pt x="0" y="7"/>
                    <a:pt x="0" y="4"/>
                  </a:cubicBezTo>
                  <a:cubicBezTo>
                    <a:pt x="0" y="3"/>
                    <a:pt x="0" y="7"/>
                    <a:pt x="0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544" name="Freeform 787">
              <a:extLst>
                <a:ext uri="{FF2B5EF4-FFF2-40B4-BE49-F238E27FC236}">
                  <a16:creationId xmlns:a16="http://schemas.microsoft.com/office/drawing/2014/main" id="{646D6DE6-DB6F-0B4D-91EC-666E51D8E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7774" y="4777183"/>
              <a:ext cx="82803" cy="28672"/>
            </a:xfrm>
            <a:custGeom>
              <a:avLst/>
              <a:gdLst>
                <a:gd name="T0" fmla="*/ 8 w 9"/>
                <a:gd name="T1" fmla="*/ 1 h 3"/>
                <a:gd name="T2" fmla="*/ 5 w 9"/>
                <a:gd name="T3" fmla="*/ 0 h 3"/>
                <a:gd name="T4" fmla="*/ 0 w 9"/>
                <a:gd name="T5" fmla="*/ 0 h 3"/>
                <a:gd name="T6" fmla="*/ 8 w 9"/>
                <a:gd name="T7" fmla="*/ 1 h 3"/>
                <a:gd name="T8" fmla="*/ 8 w 9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3">
                  <a:moveTo>
                    <a:pt x="8" y="1"/>
                  </a:moveTo>
                  <a:cubicBezTo>
                    <a:pt x="9" y="1"/>
                    <a:pt x="5" y="0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2" y="0"/>
                    <a:pt x="6" y="3"/>
                    <a:pt x="8" y="1"/>
                  </a:cubicBezTo>
                  <a:cubicBezTo>
                    <a:pt x="9" y="1"/>
                    <a:pt x="7" y="2"/>
                    <a:pt x="8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545" name="Freeform 788">
              <a:extLst>
                <a:ext uri="{FF2B5EF4-FFF2-40B4-BE49-F238E27FC236}">
                  <a16:creationId xmlns:a16="http://schemas.microsoft.com/office/drawing/2014/main" id="{2B3FB7E8-CBCE-5347-AC2F-634C4D070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7201" y="4974685"/>
              <a:ext cx="121018" cy="63711"/>
            </a:xfrm>
            <a:custGeom>
              <a:avLst/>
              <a:gdLst>
                <a:gd name="T0" fmla="*/ 12 w 13"/>
                <a:gd name="T1" fmla="*/ 4 h 7"/>
                <a:gd name="T2" fmla="*/ 12 w 13"/>
                <a:gd name="T3" fmla="*/ 1 h 7"/>
                <a:gd name="T4" fmla="*/ 7 w 13"/>
                <a:gd name="T5" fmla="*/ 2 h 7"/>
                <a:gd name="T6" fmla="*/ 3 w 13"/>
                <a:gd name="T7" fmla="*/ 3 h 7"/>
                <a:gd name="T8" fmla="*/ 0 w 13"/>
                <a:gd name="T9" fmla="*/ 5 h 7"/>
                <a:gd name="T10" fmla="*/ 12 w 13"/>
                <a:gd name="T11" fmla="*/ 4 h 7"/>
                <a:gd name="T12" fmla="*/ 12 w 13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7">
                  <a:moveTo>
                    <a:pt x="12" y="4"/>
                  </a:moveTo>
                  <a:cubicBezTo>
                    <a:pt x="13" y="3"/>
                    <a:pt x="13" y="2"/>
                    <a:pt x="12" y="1"/>
                  </a:cubicBezTo>
                  <a:cubicBezTo>
                    <a:pt x="11" y="0"/>
                    <a:pt x="8" y="1"/>
                    <a:pt x="7" y="2"/>
                  </a:cubicBezTo>
                  <a:cubicBezTo>
                    <a:pt x="6" y="2"/>
                    <a:pt x="4" y="2"/>
                    <a:pt x="3" y="3"/>
                  </a:cubicBezTo>
                  <a:cubicBezTo>
                    <a:pt x="3" y="3"/>
                    <a:pt x="0" y="5"/>
                    <a:pt x="0" y="5"/>
                  </a:cubicBezTo>
                  <a:cubicBezTo>
                    <a:pt x="3" y="7"/>
                    <a:pt x="10" y="6"/>
                    <a:pt x="12" y="4"/>
                  </a:cubicBezTo>
                  <a:cubicBezTo>
                    <a:pt x="13" y="3"/>
                    <a:pt x="9" y="6"/>
                    <a:pt x="12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546" name="Freeform 789">
              <a:extLst>
                <a:ext uri="{FF2B5EF4-FFF2-40B4-BE49-F238E27FC236}">
                  <a16:creationId xmlns:a16="http://schemas.microsoft.com/office/drawing/2014/main" id="{8BBF153A-6062-9544-8A63-CC089D7BED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5288" y="5067067"/>
              <a:ext cx="38217" cy="57338"/>
            </a:xfrm>
            <a:custGeom>
              <a:avLst/>
              <a:gdLst>
                <a:gd name="T0" fmla="*/ 3 w 4"/>
                <a:gd name="T1" fmla="*/ 2 h 6"/>
                <a:gd name="T2" fmla="*/ 1 w 4"/>
                <a:gd name="T3" fmla="*/ 3 h 6"/>
                <a:gd name="T4" fmla="*/ 3 w 4"/>
                <a:gd name="T5" fmla="*/ 2 h 6"/>
                <a:gd name="T6" fmla="*/ 3 w 4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6">
                  <a:moveTo>
                    <a:pt x="3" y="2"/>
                  </a:moveTo>
                  <a:cubicBezTo>
                    <a:pt x="2" y="0"/>
                    <a:pt x="1" y="1"/>
                    <a:pt x="1" y="3"/>
                  </a:cubicBezTo>
                  <a:cubicBezTo>
                    <a:pt x="0" y="6"/>
                    <a:pt x="4" y="4"/>
                    <a:pt x="3" y="2"/>
                  </a:cubicBezTo>
                  <a:cubicBezTo>
                    <a:pt x="3" y="2"/>
                    <a:pt x="4" y="3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547" name="Freeform 790">
              <a:extLst>
                <a:ext uri="{FF2B5EF4-FFF2-40B4-BE49-F238E27FC236}">
                  <a16:creationId xmlns:a16="http://schemas.microsoft.com/office/drawing/2014/main" id="{396E22CF-F295-5F46-8B9E-69B800DB8E2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2485" y="4946016"/>
              <a:ext cx="35033" cy="38227"/>
            </a:xfrm>
            <a:custGeom>
              <a:avLst/>
              <a:gdLst>
                <a:gd name="T0" fmla="*/ 4 w 4"/>
                <a:gd name="T1" fmla="*/ 2 h 4"/>
                <a:gd name="T2" fmla="*/ 1 w 4"/>
                <a:gd name="T3" fmla="*/ 1 h 4"/>
                <a:gd name="T4" fmla="*/ 4 w 4"/>
                <a:gd name="T5" fmla="*/ 2 h 4"/>
                <a:gd name="T6" fmla="*/ 4 w 4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4" y="2"/>
                  </a:moveTo>
                  <a:cubicBezTo>
                    <a:pt x="3" y="2"/>
                    <a:pt x="1" y="0"/>
                    <a:pt x="1" y="1"/>
                  </a:cubicBezTo>
                  <a:cubicBezTo>
                    <a:pt x="0" y="4"/>
                    <a:pt x="4" y="2"/>
                    <a:pt x="4" y="2"/>
                  </a:cubicBezTo>
                  <a:cubicBezTo>
                    <a:pt x="3" y="2"/>
                    <a:pt x="4" y="2"/>
                    <a:pt x="4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548" name="Freeform 791">
              <a:extLst>
                <a:ext uri="{FF2B5EF4-FFF2-40B4-BE49-F238E27FC236}">
                  <a16:creationId xmlns:a16="http://schemas.microsoft.com/office/drawing/2014/main" id="{84CCCE18-0224-7544-939E-B6FCCFE6A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5798" y="4347133"/>
              <a:ext cx="19109" cy="19114"/>
            </a:xfrm>
            <a:custGeom>
              <a:avLst/>
              <a:gdLst>
                <a:gd name="T0" fmla="*/ 2 w 2"/>
                <a:gd name="T1" fmla="*/ 1 h 2"/>
                <a:gd name="T2" fmla="*/ 0 w 2"/>
                <a:gd name="T3" fmla="*/ 2 h 2"/>
                <a:gd name="T4" fmla="*/ 2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1" y="2"/>
                    <a:pt x="2" y="2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549" name="Freeform 792">
              <a:extLst>
                <a:ext uri="{FF2B5EF4-FFF2-40B4-BE49-F238E27FC236}">
                  <a16:creationId xmlns:a16="http://schemas.microsoft.com/office/drawing/2014/main" id="{E5D641CB-4B03-A241-8AE2-93E7858CC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9366" y="4245195"/>
              <a:ext cx="28664" cy="15928"/>
            </a:xfrm>
            <a:custGeom>
              <a:avLst/>
              <a:gdLst>
                <a:gd name="T0" fmla="*/ 2 w 3"/>
                <a:gd name="T1" fmla="*/ 0 h 2"/>
                <a:gd name="T2" fmla="*/ 1 w 3"/>
                <a:gd name="T3" fmla="*/ 1 h 2"/>
                <a:gd name="T4" fmla="*/ 2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2"/>
                    <a:pt x="3" y="1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550" name="Freeform 793">
              <a:extLst>
                <a:ext uri="{FF2B5EF4-FFF2-40B4-BE49-F238E27FC236}">
                  <a16:creationId xmlns:a16="http://schemas.microsoft.com/office/drawing/2014/main" id="{7FA68EFC-23CB-9C47-82DF-1235E4243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5798" y="4206968"/>
              <a:ext cx="25477" cy="28672"/>
            </a:xfrm>
            <a:custGeom>
              <a:avLst/>
              <a:gdLst>
                <a:gd name="T0" fmla="*/ 2 w 3"/>
                <a:gd name="T1" fmla="*/ 1 h 3"/>
                <a:gd name="T2" fmla="*/ 1 w 3"/>
                <a:gd name="T3" fmla="*/ 2 h 3"/>
                <a:gd name="T4" fmla="*/ 2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2" y="1"/>
                  </a:moveTo>
                  <a:cubicBezTo>
                    <a:pt x="2" y="0"/>
                    <a:pt x="0" y="1"/>
                    <a:pt x="1" y="2"/>
                  </a:cubicBezTo>
                  <a:cubicBezTo>
                    <a:pt x="1" y="3"/>
                    <a:pt x="3" y="1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551" name="Freeform 794">
              <a:extLst>
                <a:ext uri="{FF2B5EF4-FFF2-40B4-BE49-F238E27FC236}">
                  <a16:creationId xmlns:a16="http://schemas.microsoft.com/office/drawing/2014/main" id="{480B364F-87A1-4246-B917-1CB79E1E618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4841" y="4394916"/>
              <a:ext cx="47770" cy="6370"/>
            </a:xfrm>
            <a:custGeom>
              <a:avLst/>
              <a:gdLst>
                <a:gd name="T0" fmla="*/ 5 w 5"/>
                <a:gd name="T1" fmla="*/ 1 h 1"/>
                <a:gd name="T2" fmla="*/ 1 w 5"/>
                <a:gd name="T3" fmla="*/ 0 h 1"/>
                <a:gd name="T4" fmla="*/ 5 w 5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cubicBezTo>
                    <a:pt x="4" y="0"/>
                    <a:pt x="0" y="0"/>
                    <a:pt x="1" y="0"/>
                  </a:cubicBezTo>
                  <a:cubicBezTo>
                    <a:pt x="2" y="1"/>
                    <a:pt x="5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552" name="Freeform 795">
              <a:extLst>
                <a:ext uri="{FF2B5EF4-FFF2-40B4-BE49-F238E27FC236}">
                  <a16:creationId xmlns:a16="http://schemas.microsoft.com/office/drawing/2014/main" id="{96970643-F3EA-E844-BFF8-E0F241311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2164" y="4394916"/>
              <a:ext cx="57323" cy="0"/>
            </a:xfrm>
            <a:custGeom>
              <a:avLst/>
              <a:gdLst>
                <a:gd name="T0" fmla="*/ 5 w 6"/>
                <a:gd name="T1" fmla="*/ 1 w 6"/>
                <a:gd name="T2" fmla="*/ 5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6">
                  <a:moveTo>
                    <a:pt x="5" y="0"/>
                  </a:moveTo>
                  <a:cubicBezTo>
                    <a:pt x="4" y="0"/>
                    <a:pt x="0" y="0"/>
                    <a:pt x="1" y="0"/>
                  </a:cubicBezTo>
                  <a:cubicBezTo>
                    <a:pt x="2" y="0"/>
                    <a:pt x="6" y="0"/>
                    <a:pt x="5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553" name="Freeform 796">
              <a:extLst>
                <a:ext uri="{FF2B5EF4-FFF2-40B4-BE49-F238E27FC236}">
                  <a16:creationId xmlns:a16="http://schemas.microsoft.com/office/drawing/2014/main" id="{C1674EEC-B531-2347-BE35-05558800F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5417" y="3802407"/>
              <a:ext cx="38217" cy="19114"/>
            </a:xfrm>
            <a:custGeom>
              <a:avLst/>
              <a:gdLst>
                <a:gd name="T0" fmla="*/ 3 w 4"/>
                <a:gd name="T1" fmla="*/ 2 h 2"/>
                <a:gd name="T2" fmla="*/ 2 w 4"/>
                <a:gd name="T3" fmla="*/ 0 h 2"/>
                <a:gd name="T4" fmla="*/ 3 w 4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3" y="2"/>
                  </a:moveTo>
                  <a:cubicBezTo>
                    <a:pt x="1" y="2"/>
                    <a:pt x="0" y="0"/>
                    <a:pt x="2" y="0"/>
                  </a:cubicBezTo>
                  <a:cubicBezTo>
                    <a:pt x="3" y="0"/>
                    <a:pt x="4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  <p:sp>
          <p:nvSpPr>
            <p:cNvPr id="554" name="Freeform 797">
              <a:extLst>
                <a:ext uri="{FF2B5EF4-FFF2-40B4-BE49-F238E27FC236}">
                  <a16:creationId xmlns:a16="http://schemas.microsoft.com/office/drawing/2014/main" id="{D5040B27-50C8-A642-A556-9017081DD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7694" y="6086410"/>
              <a:ext cx="85988" cy="111494"/>
            </a:xfrm>
            <a:custGeom>
              <a:avLst/>
              <a:gdLst>
                <a:gd name="T0" fmla="*/ 9 w 9"/>
                <a:gd name="T1" fmla="*/ 11 h 12"/>
                <a:gd name="T2" fmla="*/ 5 w 9"/>
                <a:gd name="T3" fmla="*/ 2 h 12"/>
                <a:gd name="T4" fmla="*/ 2 w 9"/>
                <a:gd name="T5" fmla="*/ 2 h 12"/>
                <a:gd name="T6" fmla="*/ 0 w 9"/>
                <a:gd name="T7" fmla="*/ 3 h 12"/>
                <a:gd name="T8" fmla="*/ 3 w 9"/>
                <a:gd name="T9" fmla="*/ 5 h 12"/>
                <a:gd name="T10" fmla="*/ 3 w 9"/>
                <a:gd name="T11" fmla="*/ 7 h 12"/>
                <a:gd name="T12" fmla="*/ 4 w 9"/>
                <a:gd name="T13" fmla="*/ 7 h 12"/>
                <a:gd name="T14" fmla="*/ 3 w 9"/>
                <a:gd name="T15" fmla="*/ 8 h 12"/>
                <a:gd name="T16" fmla="*/ 6 w 9"/>
                <a:gd name="T17" fmla="*/ 11 h 12"/>
                <a:gd name="T18" fmla="*/ 6 w 9"/>
                <a:gd name="T19" fmla="*/ 9 h 12"/>
                <a:gd name="T20" fmla="*/ 9 w 9"/>
                <a:gd name="T21" fmla="*/ 11 h 12"/>
                <a:gd name="T22" fmla="*/ 9 w 9"/>
                <a:gd name="T23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12">
                  <a:moveTo>
                    <a:pt x="9" y="11"/>
                  </a:moveTo>
                  <a:cubicBezTo>
                    <a:pt x="8" y="8"/>
                    <a:pt x="7" y="4"/>
                    <a:pt x="5" y="2"/>
                  </a:cubicBezTo>
                  <a:cubicBezTo>
                    <a:pt x="4" y="1"/>
                    <a:pt x="3" y="0"/>
                    <a:pt x="2" y="2"/>
                  </a:cubicBezTo>
                  <a:cubicBezTo>
                    <a:pt x="2" y="2"/>
                    <a:pt x="0" y="2"/>
                    <a:pt x="0" y="3"/>
                  </a:cubicBezTo>
                  <a:cubicBezTo>
                    <a:pt x="1" y="4"/>
                    <a:pt x="3" y="3"/>
                    <a:pt x="3" y="5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3" y="8"/>
                    <a:pt x="4" y="7"/>
                    <a:pt x="4" y="7"/>
                  </a:cubicBezTo>
                  <a:cubicBezTo>
                    <a:pt x="5" y="8"/>
                    <a:pt x="3" y="8"/>
                    <a:pt x="3" y="8"/>
                  </a:cubicBezTo>
                  <a:cubicBezTo>
                    <a:pt x="3" y="9"/>
                    <a:pt x="5" y="11"/>
                    <a:pt x="6" y="11"/>
                  </a:cubicBezTo>
                  <a:cubicBezTo>
                    <a:pt x="6" y="11"/>
                    <a:pt x="2" y="7"/>
                    <a:pt x="6" y="9"/>
                  </a:cubicBezTo>
                  <a:cubicBezTo>
                    <a:pt x="7" y="9"/>
                    <a:pt x="9" y="12"/>
                    <a:pt x="9" y="11"/>
                  </a:cubicBezTo>
                  <a:cubicBezTo>
                    <a:pt x="8" y="10"/>
                    <a:pt x="9" y="12"/>
                    <a:pt x="9" y="1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700">
                <a:latin typeface="Montserrat" charset="0"/>
              </a:endParaRPr>
            </a:p>
          </p:txBody>
        </p:sp>
      </p:grpSp>
      <p:sp>
        <p:nvSpPr>
          <p:cNvPr id="579" name="TextBox 578">
            <a:extLst>
              <a:ext uri="{FF2B5EF4-FFF2-40B4-BE49-F238E27FC236}">
                <a16:creationId xmlns:a16="http://schemas.microsoft.com/office/drawing/2014/main" id="{9CF62BB6-AF48-094D-9FF7-DE6BB69ACBC9}"/>
              </a:ext>
            </a:extLst>
          </p:cNvPr>
          <p:cNvSpPr txBox="1"/>
          <p:nvPr/>
        </p:nvSpPr>
        <p:spPr>
          <a:xfrm>
            <a:off x="4179978" y="1913910"/>
            <a:ext cx="4748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>
                <a:solidFill>
                  <a:schemeClr val="bg1"/>
                </a:solidFill>
                <a:latin typeface="Neue Haas Grotesk Text Pro" panose="020B0504020202020204" pitchFamily="34" charset="77"/>
                <a:ea typeface="Montserrat" charset="0"/>
                <a:cs typeface="Montserrat" charset="0"/>
              </a:rPr>
              <a:t>20%</a:t>
            </a:r>
            <a:endParaRPr lang="en-US" sz="1600">
              <a:solidFill>
                <a:schemeClr val="bg1"/>
              </a:solidFill>
              <a:latin typeface="Neue Haas Grotesk Text Pro" panose="020B0504020202020204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35141A-898F-7385-644B-5DDF769EF90B}"/>
              </a:ext>
            </a:extLst>
          </p:cNvPr>
          <p:cNvSpPr txBox="1"/>
          <p:nvPr/>
        </p:nvSpPr>
        <p:spPr>
          <a:xfrm>
            <a:off x="5672665" y="3630316"/>
            <a:ext cx="1010845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1000" b="1" dirty="0">
                <a:solidFill>
                  <a:schemeClr val="accent3"/>
                </a:solidFill>
                <a:latin typeface="Neue Haas Grotesk Text Pro" panose="020B0504020202020204" pitchFamily="34" charset="77"/>
              </a:rPr>
              <a:t>Bhagat Katkam</a:t>
            </a:r>
            <a:br>
              <a:rPr lang="en-US" sz="1000" dirty="0">
                <a:solidFill>
                  <a:schemeClr val="accent3"/>
                </a:solidFill>
                <a:latin typeface="Neue Haas Grotesk Text Pro" panose="020B0504020202020204" pitchFamily="34" charset="77"/>
              </a:rPr>
            </a:br>
            <a:r>
              <a:rPr lang="en-US" sz="600" dirty="0">
                <a:solidFill>
                  <a:schemeClr val="accent3"/>
                </a:solidFill>
                <a:latin typeface="Neue Haas Grotesk Text Pro" panose="020B0504020202020204" pitchFamily="34" charset="77"/>
              </a:rPr>
              <a:t>Enterprise Data &amp; Analytics</a:t>
            </a:r>
            <a:endParaRPr lang="en-US" sz="1000" dirty="0">
              <a:solidFill>
                <a:schemeClr val="accent3"/>
              </a:solidFill>
              <a:latin typeface="Neue Haas Grotesk Text Pro" panose="020B0504020202020204" pitchFamily="34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B9036-E917-4596-EC1C-C7B115AAA37F}"/>
              </a:ext>
            </a:extLst>
          </p:cNvPr>
          <p:cNvSpPr txBox="1"/>
          <p:nvPr/>
        </p:nvSpPr>
        <p:spPr>
          <a:xfrm>
            <a:off x="1607156" y="3532140"/>
            <a:ext cx="879447" cy="3046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1000" b="1" dirty="0">
                <a:solidFill>
                  <a:schemeClr val="accent3"/>
                </a:solidFill>
                <a:latin typeface="Neue Haas Grotesk Text Pro" panose="020B0504020202020204" pitchFamily="34" charset="77"/>
              </a:rPr>
              <a:t>Mario Morales</a:t>
            </a:r>
            <a:br>
              <a:rPr lang="en-US" sz="1000" dirty="0">
                <a:solidFill>
                  <a:schemeClr val="accent3"/>
                </a:solidFill>
                <a:latin typeface="Neue Haas Grotesk Text Pro" panose="020B0504020202020204" pitchFamily="34" charset="77"/>
              </a:rPr>
            </a:br>
            <a:r>
              <a:rPr lang="en-US" sz="600" dirty="0">
                <a:solidFill>
                  <a:schemeClr val="accent3"/>
                </a:solidFill>
                <a:latin typeface="Neue Haas Grotesk Text Pro" panose="020B0504020202020204" pitchFamily="34" charset="77"/>
              </a:rPr>
              <a:t>Enterprise Data &amp; Analytics</a:t>
            </a:r>
            <a:endParaRPr lang="en-US" sz="1000" dirty="0">
              <a:solidFill>
                <a:schemeClr val="accent3"/>
              </a:solidFill>
              <a:latin typeface="Neue Haas Grotesk Text Pro" panose="020B0504020202020204" pitchFamily="34" charset="77"/>
            </a:endParaRPr>
          </a:p>
        </p:txBody>
      </p:sp>
      <p:pic>
        <p:nvPicPr>
          <p:cNvPr id="29" name="Anil">
            <a:extLst>
              <a:ext uri="{FF2B5EF4-FFF2-40B4-BE49-F238E27FC236}">
                <a16:creationId xmlns:a16="http://schemas.microsoft.com/office/drawing/2014/main" id="{3EA89CD9-5930-E619-DE7C-F17B0AF78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11242" y="3166463"/>
            <a:ext cx="444720" cy="444720"/>
          </a:xfrm>
          <a:prstGeom prst="ellipse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Jack">
            <a:extLst>
              <a:ext uri="{FF2B5EF4-FFF2-40B4-BE49-F238E27FC236}">
                <a16:creationId xmlns:a16="http://schemas.microsoft.com/office/drawing/2014/main" id="{0FE54872-ED51-F8D5-65A5-D1EE687B4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96763" y="3027949"/>
            <a:ext cx="444720" cy="444720"/>
          </a:xfrm>
          <a:prstGeom prst="ellipse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5" name="Anil">
            <a:extLst>
              <a:ext uri="{FF2B5EF4-FFF2-40B4-BE49-F238E27FC236}">
                <a16:creationId xmlns:a16="http://schemas.microsoft.com/office/drawing/2014/main" id="{9ABC557E-083F-D748-0976-13E32F526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60141" y="3090546"/>
            <a:ext cx="444720" cy="444720"/>
          </a:xfrm>
          <a:prstGeom prst="ellipse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6" name="TextBox 905">
            <a:extLst>
              <a:ext uri="{FF2B5EF4-FFF2-40B4-BE49-F238E27FC236}">
                <a16:creationId xmlns:a16="http://schemas.microsoft.com/office/drawing/2014/main" id="{D14224C2-AEE8-065F-3B30-4C6F45FDE06E}"/>
              </a:ext>
            </a:extLst>
          </p:cNvPr>
          <p:cNvSpPr txBox="1"/>
          <p:nvPr/>
        </p:nvSpPr>
        <p:spPr>
          <a:xfrm>
            <a:off x="4661820" y="3580609"/>
            <a:ext cx="1010845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1000" b="1" dirty="0">
                <a:solidFill>
                  <a:schemeClr val="accent3"/>
                </a:solidFill>
                <a:latin typeface="Neue Haas Grotesk Text Pro" panose="020B0504020202020204" pitchFamily="34" charset="77"/>
              </a:rPr>
              <a:t>Anwar Shaik</a:t>
            </a:r>
            <a:br>
              <a:rPr lang="en-US" sz="1000" dirty="0">
                <a:solidFill>
                  <a:schemeClr val="accent3"/>
                </a:solidFill>
                <a:latin typeface="Neue Haas Grotesk Text Pro" panose="020B0504020202020204" pitchFamily="34" charset="77"/>
              </a:rPr>
            </a:br>
            <a:r>
              <a:rPr lang="en-US" sz="600" dirty="0">
                <a:solidFill>
                  <a:schemeClr val="accent3"/>
                </a:solidFill>
                <a:latin typeface="Neue Haas Grotesk Text Pro" panose="020B0504020202020204" pitchFamily="34" charset="77"/>
              </a:rPr>
              <a:t>Enterprise Data &amp; Analytics</a:t>
            </a:r>
            <a:endParaRPr lang="en-US" sz="1000" dirty="0">
              <a:solidFill>
                <a:schemeClr val="accent3"/>
              </a:solidFill>
              <a:latin typeface="Neue Haas Grotesk Text Pro" panose="020B0504020202020204" pitchFamily="34" charset="77"/>
            </a:endParaRPr>
          </a:p>
        </p:txBody>
      </p:sp>
      <p:sp>
        <p:nvSpPr>
          <p:cNvPr id="907" name="TextBox 906">
            <a:extLst>
              <a:ext uri="{FF2B5EF4-FFF2-40B4-BE49-F238E27FC236}">
                <a16:creationId xmlns:a16="http://schemas.microsoft.com/office/drawing/2014/main" id="{B7D4196A-67AB-1BB5-C017-47D4543BC697}"/>
              </a:ext>
            </a:extLst>
          </p:cNvPr>
          <p:cNvSpPr txBox="1"/>
          <p:nvPr/>
        </p:nvSpPr>
        <p:spPr>
          <a:xfrm>
            <a:off x="6323221" y="2625677"/>
            <a:ext cx="1107259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1000" b="1" dirty="0">
                <a:solidFill>
                  <a:schemeClr val="accent3"/>
                </a:solidFill>
                <a:latin typeface="Neue Haas Grotesk Text Pro" panose="020B0504020202020204" pitchFamily="34" charset="77"/>
              </a:rPr>
              <a:t>Saritha Ramineni</a:t>
            </a:r>
            <a:br>
              <a:rPr lang="en-US" sz="1000" dirty="0">
                <a:solidFill>
                  <a:schemeClr val="accent3"/>
                </a:solidFill>
                <a:latin typeface="Neue Haas Grotesk Text Pro" panose="020B0504020202020204" pitchFamily="34" charset="77"/>
              </a:rPr>
            </a:br>
            <a:r>
              <a:rPr lang="en-US" sz="600" dirty="0">
                <a:solidFill>
                  <a:schemeClr val="accent3"/>
                </a:solidFill>
                <a:latin typeface="Neue Haas Grotesk Text Pro" panose="020B0504020202020204" pitchFamily="34" charset="77"/>
              </a:rPr>
              <a:t>Enterprise Data &amp; Analytics</a:t>
            </a:r>
            <a:endParaRPr lang="en-US" sz="1000" dirty="0">
              <a:solidFill>
                <a:schemeClr val="accent3"/>
              </a:solidFill>
              <a:latin typeface="Neue Haas Grotesk Text Pro" panose="020B0504020202020204" pitchFamily="34" charset="77"/>
            </a:endParaRPr>
          </a:p>
        </p:txBody>
      </p:sp>
      <p:pic>
        <p:nvPicPr>
          <p:cNvPr id="908" name="Anil">
            <a:extLst>
              <a:ext uri="{FF2B5EF4-FFF2-40B4-BE49-F238E27FC236}">
                <a16:creationId xmlns:a16="http://schemas.microsoft.com/office/drawing/2014/main" id="{03898371-C9D8-BF99-2629-5A2F9C7DF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69298" y="2384670"/>
            <a:ext cx="444720" cy="444720"/>
          </a:xfrm>
          <a:prstGeom prst="ellipse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353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65D617E-442A-9B45-B483-BE9E2F08F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26141" y="1150780"/>
            <a:ext cx="7691718" cy="584775"/>
            <a:chOff x="726141" y="1251519"/>
            <a:chExt cx="7691718" cy="58477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908D043-2013-2E49-8926-9B6F51B44834}"/>
                </a:ext>
              </a:extLst>
            </p:cNvPr>
            <p:cNvSpPr txBox="1"/>
            <p:nvPr/>
          </p:nvSpPr>
          <p:spPr>
            <a:xfrm>
              <a:off x="1039905" y="1251519"/>
              <a:ext cx="73779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latin typeface="Neue Haas Grotesk Text Pro" panose="020B0504020202020204" pitchFamily="34" charset="77"/>
                  <a:cs typeface="Arial" panose="020B0604020202020204" pitchFamily="34" charset="0"/>
                </a:rPr>
                <a:t>Problem Statement</a:t>
              </a:r>
              <a:endParaRPr lang="en-IN" sz="1600" dirty="0">
                <a:latin typeface="Neue Haas Grotesk Text Pro" panose="020B0504020202020204" pitchFamily="34" charset="77"/>
                <a:cs typeface="Arial" panose="020B0604020202020204" pitchFamily="34" charset="0"/>
              </a:endParaRPr>
            </a:p>
            <a:p>
              <a:endParaRPr lang="en-IN" sz="1600" dirty="0">
                <a:latin typeface="Neue Haas Grotesk Text Pro" panose="020B0504020202020204" pitchFamily="34" charset="77"/>
                <a:cs typeface="Arial" panose="020B0604020202020204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69708AA-9819-9049-A829-6D99AA170803}"/>
                </a:ext>
              </a:extLst>
            </p:cNvPr>
            <p:cNvSpPr/>
            <p:nvPr/>
          </p:nvSpPr>
          <p:spPr>
            <a:xfrm>
              <a:off x="726141" y="1251519"/>
              <a:ext cx="313765" cy="31376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</a:rPr>
                <a:t>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C61A65B-F706-C24D-86FE-A26FDA7B4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26141" y="1774947"/>
            <a:ext cx="7691718" cy="830997"/>
            <a:chOff x="726141" y="1251519"/>
            <a:chExt cx="7691718" cy="83099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92D6B94-0BAE-204C-A129-7715EC63BA05}"/>
                </a:ext>
              </a:extLst>
            </p:cNvPr>
            <p:cNvSpPr txBox="1"/>
            <p:nvPr/>
          </p:nvSpPr>
          <p:spPr>
            <a:xfrm>
              <a:off x="1039905" y="1251519"/>
              <a:ext cx="73779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latin typeface="Neue Haas Grotesk Text Pro" panose="020B0504020202020204" pitchFamily="34" charset="77"/>
                  <a:cs typeface="Arial" panose="020B0604020202020204" pitchFamily="34" charset="0"/>
                </a:rPr>
                <a:t> Proposed Solution</a:t>
              </a:r>
              <a:endParaRPr lang="en-IN" sz="1600" dirty="0">
                <a:latin typeface="Neue Haas Grotesk Text Pro" panose="020B0504020202020204" pitchFamily="34" charset="77"/>
                <a:cs typeface="Arial" panose="020B0604020202020204" pitchFamily="34" charset="0"/>
              </a:endParaRPr>
            </a:p>
            <a:p>
              <a:endParaRPr lang="en-IN" sz="1600" b="1" dirty="0">
                <a:latin typeface="Neue Haas Grotesk Text Pro" panose="020B0504020202020204" pitchFamily="34" charset="77"/>
                <a:cs typeface="Arial" panose="020B0604020202020204" pitchFamily="34" charset="0"/>
              </a:endParaRPr>
            </a:p>
            <a:p>
              <a:endParaRPr lang="en-IN" sz="1600" dirty="0">
                <a:latin typeface="Neue Haas Grotesk Text Pro" panose="020B0504020202020204" pitchFamily="34" charset="77"/>
                <a:cs typeface="Arial" panose="020B0604020202020204" pitchFamily="34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D861903-7847-2343-BEBA-6B652A3BA0C0}"/>
                </a:ext>
              </a:extLst>
            </p:cNvPr>
            <p:cNvSpPr/>
            <p:nvPr/>
          </p:nvSpPr>
          <p:spPr>
            <a:xfrm>
              <a:off x="726141" y="1251519"/>
              <a:ext cx="313765" cy="31376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</a:rPr>
                <a:t>2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4F6246A-D613-1143-8239-199216710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26141" y="2399114"/>
            <a:ext cx="7691718" cy="338554"/>
            <a:chOff x="726141" y="1251519"/>
            <a:chExt cx="7691718" cy="338554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4029540-6351-8549-BD48-AC86CA42B51F}"/>
                </a:ext>
              </a:extLst>
            </p:cNvPr>
            <p:cNvSpPr txBox="1"/>
            <p:nvPr/>
          </p:nvSpPr>
          <p:spPr>
            <a:xfrm>
              <a:off x="1039905" y="1251519"/>
              <a:ext cx="73779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latin typeface="Neue Haas Grotesk Text Pro" panose="020B0504020202020204" pitchFamily="34" charset="77"/>
                  <a:cs typeface="Arial" panose="020B0604020202020204" pitchFamily="34" charset="0"/>
                </a:rPr>
                <a:t>Architecture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E3C1F46-CE92-8640-918B-F7886EA3EE6A}"/>
                </a:ext>
              </a:extLst>
            </p:cNvPr>
            <p:cNvSpPr/>
            <p:nvPr/>
          </p:nvSpPr>
          <p:spPr>
            <a:xfrm>
              <a:off x="726141" y="1251519"/>
              <a:ext cx="313765" cy="31376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</a:rPr>
                <a:t>3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ABA0CBA-725C-CE40-92C3-395C0F933F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26141" y="2998492"/>
            <a:ext cx="7760470" cy="338554"/>
            <a:chOff x="726141" y="1251519"/>
            <a:chExt cx="7691718" cy="33855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63B82D8-FBCD-414A-AFE0-6D4933895B9F}"/>
                </a:ext>
              </a:extLst>
            </p:cNvPr>
            <p:cNvSpPr txBox="1"/>
            <p:nvPr/>
          </p:nvSpPr>
          <p:spPr>
            <a:xfrm>
              <a:off x="1039905" y="1251519"/>
              <a:ext cx="73779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latin typeface="Neue Haas Grotesk Text Pro" panose="020B0504020202020204" pitchFamily="34" charset="77"/>
                  <a:cs typeface="Arial" panose="020B0604020202020204" pitchFamily="34" charset="0"/>
                </a:rPr>
                <a:t>Demo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9CC7BB9-27A4-494A-86EF-E848DDC60E2F}"/>
                </a:ext>
              </a:extLst>
            </p:cNvPr>
            <p:cNvSpPr/>
            <p:nvPr/>
          </p:nvSpPr>
          <p:spPr>
            <a:xfrm>
              <a:off x="726141" y="1251519"/>
              <a:ext cx="313765" cy="31376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</a:rPr>
                <a:t>4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55F484B-CFB4-E24B-AA22-32F74AAD0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26141" y="3647448"/>
            <a:ext cx="7691718" cy="584775"/>
            <a:chOff x="726141" y="1251519"/>
            <a:chExt cx="7691718" cy="584775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5F01F12-658C-1741-BC26-7261E7EF3484}"/>
                </a:ext>
              </a:extLst>
            </p:cNvPr>
            <p:cNvSpPr txBox="1"/>
            <p:nvPr/>
          </p:nvSpPr>
          <p:spPr>
            <a:xfrm>
              <a:off x="1039905" y="1251519"/>
              <a:ext cx="73779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latin typeface="Neue Haas Grotesk Text Pro" panose="020B0504020202020204" pitchFamily="34" charset="77"/>
                  <a:cs typeface="Arial" panose="020B0604020202020204" pitchFamily="34" charset="0"/>
                </a:rPr>
                <a:t>Business Value &amp; Benefits</a:t>
              </a:r>
              <a:endParaRPr lang="en-IN" sz="1600" dirty="0">
                <a:latin typeface="Neue Haas Grotesk Text Pro" panose="020B0504020202020204" pitchFamily="34" charset="77"/>
                <a:cs typeface="Arial" panose="020B0604020202020204" pitchFamily="34" charset="0"/>
              </a:endParaRPr>
            </a:p>
            <a:p>
              <a:r>
                <a:rPr lang="en-IN" sz="1600" b="1" dirty="0">
                  <a:latin typeface="Neue Haas Grotesk Text Pro" panose="020B0504020202020204" pitchFamily="34" charset="77"/>
                  <a:cs typeface="Arial" panose="020B0604020202020204" pitchFamily="34" charset="0"/>
                </a:rPr>
                <a:t> </a:t>
              </a:r>
              <a:endParaRPr lang="en-IN" sz="1600" dirty="0">
                <a:latin typeface="Neue Haas Grotesk Text Pro" panose="020B0504020202020204" pitchFamily="34" charset="77"/>
                <a:cs typeface="Arial" panose="020B0604020202020204" pitchFamily="34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3EDB2C8-338D-444E-9BFF-68521A3EF8A1}"/>
                </a:ext>
              </a:extLst>
            </p:cNvPr>
            <p:cNvSpPr/>
            <p:nvPr/>
          </p:nvSpPr>
          <p:spPr>
            <a:xfrm>
              <a:off x="726141" y="1251519"/>
              <a:ext cx="313765" cy="31376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432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99CE8CA-F8AB-0BB5-CC92-FF817E49E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97" y="1171608"/>
            <a:ext cx="5593500" cy="2800284"/>
          </a:xfrm>
        </p:spPr>
        <p:txBody>
          <a:bodyPr/>
          <a:lstStyle/>
          <a:p>
            <a:pPr marL="251460" indent="-107950">
              <a:spcAft>
                <a:spcPts val="600"/>
              </a:spcAft>
            </a:pPr>
            <a:r>
              <a:rPr lang="en-US" sz="1400" dirty="0">
                <a:latin typeface="Neue Haas Grotesk Text Pro" panose="020B0504020202020204" pitchFamily="34" charset="0"/>
              </a:rPr>
              <a:t>Hitachi operates as a data-driven organization. </a:t>
            </a:r>
          </a:p>
          <a:p>
            <a:pPr marL="251460" indent="-107950">
              <a:spcAft>
                <a:spcPts val="600"/>
              </a:spcAft>
            </a:pPr>
            <a:r>
              <a:rPr lang="en-US" sz="1400" dirty="0">
                <a:latin typeface="Neue Haas Grotesk Text Pro" panose="020B0504020202020204" pitchFamily="34" charset="0"/>
              </a:rPr>
              <a:t>Our organization holds disparate data fed from different sources, possessing a wealth of valuable information conducive to informed decision-making. </a:t>
            </a:r>
          </a:p>
          <a:p>
            <a:pPr marL="251460" indent="-107950">
              <a:spcAft>
                <a:spcPts val="600"/>
              </a:spcAft>
            </a:pPr>
            <a:r>
              <a:rPr lang="en-US" sz="1400" dirty="0">
                <a:latin typeface="Neue Haas Grotesk Text Pro" panose="020B0504020202020204" pitchFamily="34" charset="0"/>
              </a:rPr>
              <a:t>Regrettably, this information is mostly accessible to people with technical expertise. </a:t>
            </a:r>
          </a:p>
          <a:p>
            <a:pPr marL="251460" indent="-107950">
              <a:spcAft>
                <a:spcPts val="600"/>
              </a:spcAft>
            </a:pPr>
            <a:r>
              <a:rPr lang="en-US" sz="1400" dirty="0">
                <a:latin typeface="Neue Haas Grotesk Text Pro" panose="020B0504020202020204" pitchFamily="34" charset="0"/>
              </a:rPr>
              <a:t>Consequently, our key leaders and vital business sectors find themselves dependent on dashboards and reports built by the IT Teams, occasionally leading to delays in making timely and accurate decisions.</a:t>
            </a:r>
          </a:p>
        </p:txBody>
      </p:sp>
      <p:pic>
        <p:nvPicPr>
          <p:cNvPr id="13" name="Picture 2" descr="Data Analysis PNG Images Transparent Background | PNG Play">
            <a:extLst>
              <a:ext uri="{FF2B5EF4-FFF2-40B4-BE49-F238E27FC236}">
                <a16:creationId xmlns:a16="http://schemas.microsoft.com/office/drawing/2014/main" id="{5517EEF8-265D-57B0-9A13-505B12165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813" y="1242950"/>
            <a:ext cx="2647718" cy="226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0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99CE8CA-F8AB-0BB5-CC92-FF817E49E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68" y="1128714"/>
            <a:ext cx="4617223" cy="3127437"/>
          </a:xfrm>
        </p:spPr>
        <p:txBody>
          <a:bodyPr wrap="square">
            <a:normAutofit fontScale="85000" lnSpcReduction="10000"/>
          </a:bodyPr>
          <a:lstStyle/>
          <a:p>
            <a:pPr marL="251460" indent="-107950">
              <a:lnSpc>
                <a:spcPct val="110000"/>
              </a:lnSpc>
              <a:spcAft>
                <a:spcPts val="600"/>
              </a:spcAft>
            </a:pPr>
            <a:r>
              <a:rPr lang="en-US" dirty="0">
                <a:latin typeface="Neue Haas Grotesk Text Pro" panose="020B0504020202020204" pitchFamily="34" charset="0"/>
              </a:rPr>
              <a:t>Tapasya is our proposed solution leverages a cutting-edge Natural Language Model algorithm.</a:t>
            </a:r>
          </a:p>
          <a:p>
            <a:pPr marL="251460" indent="-107950">
              <a:lnSpc>
                <a:spcPct val="110000"/>
              </a:lnSpc>
              <a:spcAft>
                <a:spcPts val="600"/>
              </a:spcAft>
            </a:pPr>
            <a:r>
              <a:rPr lang="en-US" dirty="0">
                <a:latin typeface="Neue Haas Grotesk Text Pro" panose="020B0504020202020204" pitchFamily="34" charset="0"/>
              </a:rPr>
              <a:t>It is designed to comprehend questions expressed in simple, natural language and retrieve relevant information from various data sources. </a:t>
            </a:r>
          </a:p>
          <a:p>
            <a:pPr marL="251460" indent="-107950">
              <a:lnSpc>
                <a:spcPct val="110000"/>
              </a:lnSpc>
              <a:spcAft>
                <a:spcPts val="600"/>
              </a:spcAft>
            </a:pPr>
            <a:r>
              <a:rPr lang="en-US" dirty="0">
                <a:latin typeface="Neue Haas Grotesk Text Pro" panose="020B0504020202020204" pitchFamily="34" charset="0"/>
              </a:rPr>
              <a:t>This innovative solution aims to revolutionize the way users interact with our company data, offering a seamless and intuitive question-answering experience. </a:t>
            </a:r>
          </a:p>
          <a:p>
            <a:pPr marL="251460" indent="-107950">
              <a:lnSpc>
                <a:spcPct val="110000"/>
              </a:lnSpc>
              <a:spcAft>
                <a:spcPts val="600"/>
              </a:spcAft>
            </a:pPr>
            <a:r>
              <a:rPr lang="en-US" dirty="0">
                <a:latin typeface="Neue Haas Grotesk Text Pro" panose="020B0504020202020204" pitchFamily="34" charset="0"/>
              </a:rPr>
              <a:t>Whole idea of our model is to emphasize the importance of timely and informed decision-making</a:t>
            </a:r>
            <a:r>
              <a:rPr lang="en-US" sz="1400" dirty="0">
                <a:latin typeface="Neue Haas Grotesk Text Pro" panose="020B0504020202020204" pitchFamily="34" charset="0"/>
              </a:rPr>
              <a:t>.</a:t>
            </a:r>
          </a:p>
          <a:p>
            <a:pPr marL="251460" indent="-107950">
              <a:lnSpc>
                <a:spcPct val="110000"/>
              </a:lnSpc>
              <a:spcAft>
                <a:spcPts val="600"/>
              </a:spcAft>
            </a:pPr>
            <a:endParaRPr lang="en-US" sz="15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4160" y="53113"/>
            <a:ext cx="7051040" cy="732441"/>
          </a:xfrm>
        </p:spPr>
        <p:txBody>
          <a:bodyPr anchor="ctr">
            <a:normAutofit/>
          </a:bodyPr>
          <a:lstStyle/>
          <a:p>
            <a:r>
              <a:rPr lang="en-US" dirty="0"/>
              <a:t>Proposed Solution</a:t>
            </a:r>
          </a:p>
        </p:txBody>
      </p:sp>
      <p:pic>
        <p:nvPicPr>
          <p:cNvPr id="2" name="Picture 2" descr="Business Transparent PNG | PNG Mart">
            <a:extLst>
              <a:ext uri="{FF2B5EF4-FFF2-40B4-BE49-F238E27FC236}">
                <a16:creationId xmlns:a16="http://schemas.microsoft.com/office/drawing/2014/main" id="{611E70C3-91EF-F5C0-8D54-70AF8D0843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500150" y="1248786"/>
            <a:ext cx="3348574" cy="242256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38286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4160" y="53113"/>
            <a:ext cx="7051040" cy="732441"/>
          </a:xfrm>
        </p:spPr>
        <p:txBody>
          <a:bodyPr anchor="ctr">
            <a:normAutofit/>
          </a:bodyPr>
          <a:lstStyle/>
          <a:p>
            <a:r>
              <a:rPr lang="en-US" dirty="0"/>
              <a:t>Proposed Architecture</a:t>
            </a:r>
          </a:p>
        </p:txBody>
      </p:sp>
      <p:pic>
        <p:nvPicPr>
          <p:cNvPr id="6" name="Picture 5" descr="A diagram of a software&#10;&#10;Description automatically generated">
            <a:extLst>
              <a:ext uri="{FF2B5EF4-FFF2-40B4-BE49-F238E27FC236}">
                <a16:creationId xmlns:a16="http://schemas.microsoft.com/office/drawing/2014/main" id="{80199384-DAED-8031-23BA-4A7BFA92D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650" y="861657"/>
            <a:ext cx="6497053" cy="40483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1ACBF60-A7B2-CAF5-8035-DA084206B7DF}"/>
                  </a:ext>
                </a:extLst>
              </p14:cNvPr>
              <p14:cNvContentPartPr/>
              <p14:nvPr/>
            </p14:nvContentPartPr>
            <p14:xfrm>
              <a:off x="614520" y="4481640"/>
              <a:ext cx="360" cy="5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1ACBF60-A7B2-CAF5-8035-DA084206B7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5160" y="4472280"/>
                <a:ext cx="19080" cy="2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717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EC3A738-8A68-84CA-5822-D5687484E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4695" y="1128713"/>
            <a:ext cx="3853213" cy="361238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4160" y="53113"/>
            <a:ext cx="7051040" cy="732441"/>
          </a:xfrm>
        </p:spPr>
        <p:txBody>
          <a:bodyPr anchor="ctr"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1035" name="Content Placeholder 5">
            <a:extLst>
              <a:ext uri="{FF2B5EF4-FFF2-40B4-BE49-F238E27FC236}">
                <a16:creationId xmlns:a16="http://schemas.microsoft.com/office/drawing/2014/main" id="{38C1FC95-9A6C-4AB6-5486-5D58C4CBEA8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853149" y="1666923"/>
            <a:ext cx="4127500" cy="2986087"/>
          </a:xfrm>
        </p:spPr>
        <p:txBody>
          <a:bodyPr wrap="square">
            <a:normAutofit/>
          </a:bodyPr>
          <a:lstStyle/>
          <a:p>
            <a:pPr marL="144000" indent="0">
              <a:buNone/>
            </a:pPr>
            <a:r>
              <a:rPr lang="en-US" sz="1400" dirty="0"/>
              <a:t>Here is the Tapasya User Interface</a:t>
            </a:r>
          </a:p>
          <a:p>
            <a:pPr marL="251460" indent="-107950">
              <a:spcAft>
                <a:spcPts val="600"/>
              </a:spcAft>
            </a:pPr>
            <a:r>
              <a:rPr lang="en-US" sz="1400" dirty="0"/>
              <a:t>User submits the query in  natural language in Tapasya.</a:t>
            </a:r>
          </a:p>
          <a:p>
            <a:pPr marL="251460" indent="-107950">
              <a:spcAft>
                <a:spcPts val="600"/>
              </a:spcAft>
            </a:pPr>
            <a:r>
              <a:rPr lang="en-US" sz="1400" dirty="0"/>
              <a:t>Tapasya Model understand the query as it is pretrained questions with different sources like SQA/WTQ/Wiki SQL.</a:t>
            </a:r>
          </a:p>
          <a:p>
            <a:pPr marL="251460" indent="-107950">
              <a:spcAft>
                <a:spcPts val="600"/>
              </a:spcAft>
            </a:pPr>
            <a:r>
              <a:rPr lang="en-US" sz="1400" dirty="0"/>
              <a:t>It understand the context of the query and returns the accurate results.</a:t>
            </a:r>
          </a:p>
        </p:txBody>
      </p:sp>
    </p:spTree>
    <p:extLst>
      <p:ext uri="{BB962C8B-B14F-4D97-AF65-F5344CB8AC3E}">
        <p14:creationId xmlns:p14="http://schemas.microsoft.com/office/powerpoint/2010/main" val="257977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AF5DB97-3D61-0944-8C96-BC996316C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854" y="1783450"/>
            <a:ext cx="1856549" cy="2292433"/>
          </a:xfrm>
        </p:spPr>
        <p:txBody>
          <a:bodyPr>
            <a:normAutofit/>
          </a:bodyPr>
          <a:lstStyle/>
          <a:p>
            <a:pPr marL="143510" indent="0"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None/>
            </a:pPr>
            <a:r>
              <a:rPr lang="en-US" sz="1200" b="1" dirty="0">
                <a:latin typeface="Neue Haas Grotesk Text Pro" panose="020B0504020202020204" pitchFamily="34" charset="0"/>
              </a:rPr>
              <a:t>Improved decision making capability</a:t>
            </a:r>
          </a:p>
          <a:p>
            <a:pPr marL="143510" indent="0"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None/>
            </a:pPr>
            <a:r>
              <a:rPr lang="en-US" sz="1200" dirty="0"/>
              <a:t>Tapasya can positively impact business strategies, leading to increased revenue.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Values and Benefits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5B74915-F708-A641-B0A8-80D953E2674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127113" y="1783451"/>
            <a:ext cx="1882692" cy="2292432"/>
          </a:xfrm>
        </p:spPr>
        <p:txBody>
          <a:bodyPr>
            <a:normAutofit/>
          </a:bodyPr>
          <a:lstStyle/>
          <a:p>
            <a:pPr marL="143510" indent="0">
              <a:lnSpc>
                <a:spcPct val="110000"/>
              </a:lnSpc>
              <a:spcAft>
                <a:spcPts val="600"/>
              </a:spcAft>
              <a:buNone/>
            </a:pPr>
            <a:r>
              <a:rPr lang="en-US" sz="1200" b="1" dirty="0">
                <a:latin typeface="Neue Haas Grotesk Text Pro" panose="020B0504020202020204" pitchFamily="34" charset="0"/>
              </a:rPr>
              <a:t>Tapasya enhance operational efficiency </a:t>
            </a:r>
          </a:p>
          <a:p>
            <a:pPr marL="143510" indent="0">
              <a:spcAft>
                <a:spcPts val="600"/>
              </a:spcAft>
              <a:buNone/>
            </a:pPr>
            <a:r>
              <a:rPr lang="en-US" sz="1200" dirty="0">
                <a:latin typeface="Neue Haas Grotesk Text Pro" panose="020B0504020202020204" pitchFamily="34" charset="0"/>
              </a:rPr>
              <a:t>This can translate into cost savings and increased productivity, ultimately contributing to a positive ROI.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747B95-0B1C-8F4B-A1D4-603A90D0D41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327120" y="1791949"/>
            <a:ext cx="1882693" cy="1909194"/>
          </a:xfrm>
        </p:spPr>
        <p:txBody>
          <a:bodyPr>
            <a:noAutofit/>
          </a:bodyPr>
          <a:lstStyle/>
          <a:p>
            <a:pPr marL="143510" indent="0">
              <a:lnSpc>
                <a:spcPct val="110000"/>
              </a:lnSpc>
              <a:spcAft>
                <a:spcPts val="600"/>
              </a:spcAft>
              <a:buNone/>
            </a:pPr>
            <a:r>
              <a:rPr lang="en-US" sz="1200" b="1" dirty="0">
                <a:latin typeface="Neue Haas Grotesk Text Pro" panose="020B0504020202020204" pitchFamily="34" charset="0"/>
              </a:rPr>
              <a:t>Easy Adaption of Database and tables</a:t>
            </a:r>
          </a:p>
          <a:p>
            <a:pPr marL="143510" indent="0">
              <a:lnSpc>
                <a:spcPct val="110000"/>
              </a:lnSpc>
              <a:spcAft>
                <a:spcPts val="600"/>
              </a:spcAft>
              <a:buNone/>
            </a:pPr>
            <a:r>
              <a:rPr lang="en-US" sz="1200" dirty="0">
                <a:latin typeface="Neue Haas Grotesk Text Pro" panose="020B0504020202020204" pitchFamily="34" charset="0"/>
              </a:rPr>
              <a:t>It seamlessly handles any relational data sources, allowing you to effortlessly work with personal tables.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C5B3AB8-12FD-3747-B559-DCA69ED8A7E3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500261" y="1794672"/>
            <a:ext cx="2199849" cy="2286986"/>
          </a:xfrm>
        </p:spPr>
        <p:txBody>
          <a:bodyPr>
            <a:noAutofit/>
          </a:bodyPr>
          <a:lstStyle/>
          <a:p>
            <a:pPr marL="144000" indent="0">
              <a:buNone/>
            </a:pPr>
            <a:r>
              <a:rPr lang="en-US" sz="1200" b="1" dirty="0">
                <a:latin typeface="Neue Haas Grotesk Text Pro" panose="020B0504020202020204" pitchFamily="34" charset="0"/>
              </a:rPr>
              <a:t>Highly Flexible connecting locally/globally</a:t>
            </a:r>
          </a:p>
          <a:p>
            <a:pPr marL="144000" indent="0">
              <a:buNone/>
            </a:pPr>
            <a:r>
              <a:rPr lang="en-US" sz="1200" dirty="0">
                <a:latin typeface="Neue Haas Grotesk Text Pro" panose="020B0504020202020204" pitchFamily="34" charset="0"/>
              </a:rPr>
              <a:t>Tapasya being pretrained and operating on local resources, ensures that your data remains within your environment, it fetches the results under 10 seconds.</a:t>
            </a:r>
          </a:p>
          <a:p>
            <a:pPr marL="144000" indent="0">
              <a:buNone/>
            </a:pPr>
            <a:endParaRPr lang="en-US" sz="1200" b="1" dirty="0">
              <a:latin typeface="Neue Haas Grotesk Text Pro" panose="020B0504020202020204" pitchFamily="34" charset="0"/>
            </a:endParaRPr>
          </a:p>
        </p:txBody>
      </p:sp>
      <p:sp>
        <p:nvSpPr>
          <p:cNvPr id="31" name="Content Placeholder 16">
            <a:extLst>
              <a:ext uri="{FF2B5EF4-FFF2-40B4-BE49-F238E27FC236}">
                <a16:creationId xmlns:a16="http://schemas.microsoft.com/office/drawing/2014/main" id="{AE5CC3F4-35D0-4F41-993D-7A8306A24A37}"/>
              </a:ext>
            </a:extLst>
          </p:cNvPr>
          <p:cNvSpPr txBox="1">
            <a:spLocks/>
          </p:cNvSpPr>
          <p:nvPr/>
        </p:nvSpPr>
        <p:spPr>
          <a:xfrm>
            <a:off x="669504" y="4252689"/>
            <a:ext cx="8041487" cy="580875"/>
          </a:xfrm>
          <a:prstGeom prst="rect">
            <a:avLst/>
          </a:prstGeom>
        </p:spPr>
        <p:txBody>
          <a:bodyPr vert="horz" wrap="square" lIns="0" tIns="45720" rIns="91440" bIns="45720" rtlCol="0">
            <a:normAutofit/>
          </a:bodyPr>
          <a:lstStyle>
            <a:lvl1pPr marL="252000" indent="-108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b="0" i="0" kern="1200">
                <a:solidFill>
                  <a:schemeClr val="tx1"/>
                </a:solidFill>
                <a:latin typeface="Neue Haas Grotesk Text Pro" panose="020B0504020202020204" pitchFamily="34" charset="77"/>
                <a:ea typeface="+mn-ea"/>
                <a:cs typeface="+mn-cs"/>
              </a:defRPr>
            </a:lvl1pPr>
            <a:lvl2pPr marL="360000" indent="-1080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en-US" sz="1300" b="0" i="0" kern="1200">
                <a:solidFill>
                  <a:schemeClr val="tx1"/>
                </a:solidFill>
                <a:latin typeface="Neue Haas Grotesk Text Pro" panose="020B0504020202020204" pitchFamily="34" charset="77"/>
                <a:ea typeface="+mn-ea"/>
                <a:cs typeface="+mn-cs"/>
              </a:defRPr>
            </a:lvl2pPr>
            <a:lvl3pPr marL="468000" indent="-108000" algn="l" defTabSz="914400" rtl="0" eaLnBrk="1" latinLnBrk="0" hangingPunct="1">
              <a:lnSpc>
                <a:spcPct val="95000"/>
              </a:lnSpc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en-US" sz="900" b="0" i="0" kern="1200">
                <a:solidFill>
                  <a:schemeClr val="tx1"/>
                </a:solidFill>
                <a:latin typeface="Neue Haas Grotesk Text Pro" panose="020B0504020202020204" pitchFamily="34" charset="77"/>
                <a:ea typeface="+mn-ea"/>
                <a:cs typeface="+mn-cs"/>
              </a:defRPr>
            </a:lvl3pPr>
            <a:lvl4pPr marL="576000" indent="-1080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5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en-US" sz="800" b="0" i="0" kern="1200" dirty="0" smtClean="0">
                <a:solidFill>
                  <a:schemeClr val="tx1"/>
                </a:solidFill>
                <a:latin typeface="Neue Haas Grotesk Text Pro" panose="020B0504020202020204" pitchFamily="34" charset="77"/>
                <a:ea typeface="+mn-ea"/>
                <a:cs typeface="+mn-cs"/>
              </a:defRPr>
            </a:lvl4pPr>
            <a:lvl5pPr marL="684000" indent="-1080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5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en-US" sz="800" b="0" i="0" kern="1200">
                <a:solidFill>
                  <a:schemeClr val="tx1"/>
                </a:solidFill>
                <a:latin typeface="Neue Haas Grotesk Tex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4000" indent="0">
              <a:buNone/>
            </a:pPr>
            <a:r>
              <a:rPr lang="en-GB" sz="1400" b="1" dirty="0">
                <a:solidFill>
                  <a:schemeClr val="bg1"/>
                </a:solidFill>
              </a:rPr>
              <a:t>Key point example: Phosphorescently engage worldwide methodologies.</a:t>
            </a:r>
            <a:endParaRPr lang="en-GB" sz="1000" dirty="0">
              <a:solidFill>
                <a:schemeClr val="bg1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8BCB082-40B6-064B-A54A-FCEFA6BEE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57890" y="990259"/>
            <a:ext cx="0" cy="357659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6F966143-06A0-E44D-B31B-5383205FD3C5}"/>
              </a:ext>
            </a:extLst>
          </p:cNvPr>
          <p:cNvSpPr/>
          <p:nvPr/>
        </p:nvSpPr>
        <p:spPr>
          <a:xfrm>
            <a:off x="419064" y="1249155"/>
            <a:ext cx="442061" cy="44206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CB9894E-3C6F-EE40-B33C-19BA3B269F9E}"/>
              </a:ext>
            </a:extLst>
          </p:cNvPr>
          <p:cNvSpPr/>
          <p:nvPr/>
        </p:nvSpPr>
        <p:spPr>
          <a:xfrm>
            <a:off x="2455605" y="1253434"/>
            <a:ext cx="442061" cy="442061"/>
          </a:xfrm>
          <a:prstGeom prst="ellipse">
            <a:avLst/>
          </a:prstGeom>
          <a:solidFill>
            <a:srgbClr val="AE15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030BD30-2136-CD4D-BF02-9B5FE5E80B57}"/>
              </a:ext>
            </a:extLst>
          </p:cNvPr>
          <p:cNvSpPr/>
          <p:nvPr/>
        </p:nvSpPr>
        <p:spPr>
          <a:xfrm>
            <a:off x="4764093" y="1253433"/>
            <a:ext cx="442061" cy="44206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1B17259-38F7-2140-9C04-6BED9F5CCABD}"/>
              </a:ext>
            </a:extLst>
          </p:cNvPr>
          <p:cNvSpPr/>
          <p:nvPr/>
        </p:nvSpPr>
        <p:spPr>
          <a:xfrm>
            <a:off x="6891830" y="1291231"/>
            <a:ext cx="442061" cy="442061"/>
          </a:xfrm>
          <a:prstGeom prst="ellipse">
            <a:avLst/>
          </a:prstGeom>
          <a:solidFill>
            <a:srgbClr val="451D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498C29B-F67E-1148-B462-4D0C1697A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089013" y="1791949"/>
            <a:ext cx="0" cy="173403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808D9F8-D0C5-1348-8875-D00B05613D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277127" y="1774951"/>
            <a:ext cx="0" cy="175103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2F22670-7D13-C241-9F91-064B01A79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371752" y="1845955"/>
            <a:ext cx="0" cy="175103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26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several colorful rolls&#10;&#10;Description automatically generated">
            <a:extLst>
              <a:ext uri="{FF2B5EF4-FFF2-40B4-BE49-F238E27FC236}">
                <a16:creationId xmlns:a16="http://schemas.microsoft.com/office/drawing/2014/main" id="{B0320278-E71D-A3E6-7125-CDDA915C99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612" y="-2"/>
            <a:ext cx="9166469" cy="51435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0F7C0A9-462D-AB8D-D16C-3E11A35E61CA}"/>
              </a:ext>
            </a:extLst>
          </p:cNvPr>
          <p:cNvSpPr txBox="1">
            <a:spLocks/>
          </p:cNvSpPr>
          <p:nvPr/>
        </p:nvSpPr>
        <p:spPr>
          <a:xfrm>
            <a:off x="691508" y="1774970"/>
            <a:ext cx="4134492" cy="1755918"/>
          </a:xfrm>
          <a:prstGeom prst="rect">
            <a:avLst/>
          </a:prstGeom>
          <a:effectLst/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9600" b="1" i="0" kern="1200" cap="none" baseline="0">
                <a:solidFill>
                  <a:schemeClr val="bg1"/>
                </a:solidFill>
                <a:latin typeface="Neue Haas Grotesk Text Pro" panose="020B0504020202020204" pitchFamily="34" charset="77"/>
                <a:ea typeface="+mj-ea"/>
                <a:cs typeface="+mj-cs"/>
              </a:defRPr>
            </a:lvl1pPr>
          </a:lstStyle>
          <a:p>
            <a:r>
              <a:rPr lang="en-US"/>
              <a:t>Thank You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87BE1C-2D80-C729-3D83-EC565D10E092}"/>
              </a:ext>
            </a:extLst>
          </p:cNvPr>
          <p:cNvSpPr txBox="1"/>
          <p:nvPr/>
        </p:nvSpPr>
        <p:spPr>
          <a:xfrm>
            <a:off x="1611" y="4915450"/>
            <a:ext cx="3161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11F478C-84AE-4601-9BE4-60468A3A6C06}" type="slidenum">
              <a:rPr lang="en-US" sz="800" b="0" i="0" smtClean="0">
                <a:solidFill>
                  <a:prstClr val="white">
                    <a:alpha val="50000"/>
                  </a:prstClr>
                </a:solidFill>
                <a:latin typeface="Neue Haas Grotesk Text Pro" panose="020B0504020202020204" pitchFamily="34" charset="77"/>
              </a:rPr>
              <a:pPr/>
              <a:t>9</a:t>
            </a:fld>
            <a:endParaRPr lang="en-US" sz="800" b="0" i="0" dirty="0">
              <a:solidFill>
                <a:prstClr val="white">
                  <a:alpha val="50000"/>
                </a:prstClr>
              </a:solidFill>
              <a:latin typeface="Neue Haas Grotesk Text Pro" panose="020B0504020202020204" pitchFamily="34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7FD85-F5C4-6B28-A593-CD66A836EBF7}"/>
              </a:ext>
            </a:extLst>
          </p:cNvPr>
          <p:cNvSpPr txBox="1"/>
          <p:nvPr/>
        </p:nvSpPr>
        <p:spPr>
          <a:xfrm>
            <a:off x="1611" y="4915450"/>
            <a:ext cx="3161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11F478C-84AE-4601-9BE4-60468A3A6C06}" type="slidenum">
              <a:rPr lang="en-US" sz="800" b="0" i="0" smtClean="0">
                <a:solidFill>
                  <a:prstClr val="white">
                    <a:alpha val="50000"/>
                  </a:prstClr>
                </a:solidFill>
                <a:latin typeface="Neue Haas Grotesk Text Pro" panose="020B0504020202020204" pitchFamily="34" charset="77"/>
              </a:rPr>
              <a:pPr/>
              <a:t>9</a:t>
            </a:fld>
            <a:endParaRPr lang="en-US" sz="800" b="0" i="0" dirty="0">
              <a:solidFill>
                <a:prstClr val="white">
                  <a:alpha val="50000"/>
                </a:prstClr>
              </a:solidFill>
              <a:latin typeface="Neue Haas Grotesk Text Pro" panose="020B0504020202020204" pitchFamily="34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032F58-5D56-5A6B-2073-910E105F9F3F}"/>
              </a:ext>
            </a:extLst>
          </p:cNvPr>
          <p:cNvSpPr txBox="1"/>
          <p:nvPr/>
        </p:nvSpPr>
        <p:spPr>
          <a:xfrm>
            <a:off x="7157962" y="4911221"/>
            <a:ext cx="194636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Neue Haas Grotesk Text Pro" panose="020B0504020202020204" pitchFamily="34" charset="77"/>
                <a:ea typeface="+mn-ea"/>
                <a:cs typeface="+mn-cs"/>
              </a:rPr>
              <a:t>© Hitachi Vantara LLC 2024. All Rights Reserved.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8DADC94-1071-A616-B647-F88B7192A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8400" y="-1"/>
            <a:ext cx="1627198" cy="81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8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9"/>
</p:tagLst>
</file>

<file path=ppt/theme/theme1.xml><?xml version="1.0" encoding="utf-8"?>
<a:theme xmlns:a="http://schemas.openxmlformats.org/drawingml/2006/main" name="HV2019">
  <a:themeElements>
    <a:clrScheme name="HV2022">
      <a:dk1>
        <a:srgbClr val="414141"/>
      </a:dk1>
      <a:lt1>
        <a:srgbClr val="FFFFFF"/>
      </a:lt1>
      <a:dk2>
        <a:srgbClr val="000000"/>
      </a:dk2>
      <a:lt2>
        <a:srgbClr val="B4B4BC"/>
      </a:lt2>
      <a:accent1>
        <a:srgbClr val="00477B"/>
      </a:accent1>
      <a:accent2>
        <a:srgbClr val="CC0000"/>
      </a:accent2>
      <a:accent3>
        <a:srgbClr val="001933"/>
      </a:accent3>
      <a:accent4>
        <a:srgbClr val="3CACB1"/>
      </a:accent4>
      <a:accent5>
        <a:srgbClr val="4B58A2"/>
      </a:accent5>
      <a:accent6>
        <a:srgbClr val="FEC22B"/>
      </a:accent6>
      <a:hlink>
        <a:srgbClr val="CC0000"/>
      </a:hlink>
      <a:folHlink>
        <a:srgbClr val="525252"/>
      </a:folHlink>
    </a:clrScheme>
    <a:fontScheme name="HDS 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dirty="0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6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lnSpc>
            <a:spcPct val="90000"/>
          </a:lnSpc>
          <a:spcBef>
            <a:spcPts val="600"/>
          </a:spcBef>
          <a:defRPr sz="1600" dirty="0" smtClean="0">
            <a:solidFill>
              <a:schemeClr val="accent3"/>
            </a:solidFill>
            <a:latin typeface="Neue Haas Grotesk Text Pro" panose="020B0504020202020204" pitchFamily="34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V-PowerPoint-Template-18Apr2023" id="{1A8790D3-3CA0-A94F-A4E4-43B35BCD84BB}" vid="{D4ADF9D5-6019-0F4B-841A-3BFC3812EC33}"/>
    </a:ext>
  </a:extLst>
</a:theme>
</file>

<file path=ppt/theme/theme2.xml><?xml version="1.0" encoding="utf-8"?>
<a:theme xmlns:a="http://schemas.openxmlformats.org/drawingml/2006/main" name="Office Theme">
  <a:themeElements>
    <a:clrScheme name="HDS 2011">
      <a:dk1>
        <a:sysClr val="windowText" lastClr="000000"/>
      </a:dk1>
      <a:lt1>
        <a:sysClr val="window" lastClr="FFFFFF"/>
      </a:lt1>
      <a:dk2>
        <a:srgbClr val="14AF9F"/>
      </a:dk2>
      <a:lt2>
        <a:srgbClr val="6D6E71"/>
      </a:lt2>
      <a:accent1>
        <a:srgbClr val="FD0014"/>
      </a:accent1>
      <a:accent2>
        <a:srgbClr val="C20014"/>
      </a:accent2>
      <a:accent3>
        <a:srgbClr val="009933"/>
      </a:accent3>
      <a:accent4>
        <a:srgbClr val="0073B2"/>
      </a:accent4>
      <a:accent5>
        <a:srgbClr val="DEB408"/>
      </a:accent5>
      <a:accent6>
        <a:srgbClr val="DC7400"/>
      </a:accent6>
      <a:hlink>
        <a:srgbClr val="FD0014"/>
      </a:hlink>
      <a:folHlink>
        <a:srgbClr val="C20014"/>
      </a:folHlink>
    </a:clrScheme>
    <a:fontScheme name="HDS 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HDS 2011">
      <a:dk1>
        <a:sysClr val="windowText" lastClr="000000"/>
      </a:dk1>
      <a:lt1>
        <a:sysClr val="window" lastClr="FFFFFF"/>
      </a:lt1>
      <a:dk2>
        <a:srgbClr val="14AF9F"/>
      </a:dk2>
      <a:lt2>
        <a:srgbClr val="6D6E71"/>
      </a:lt2>
      <a:accent1>
        <a:srgbClr val="FD0014"/>
      </a:accent1>
      <a:accent2>
        <a:srgbClr val="C20014"/>
      </a:accent2>
      <a:accent3>
        <a:srgbClr val="009933"/>
      </a:accent3>
      <a:accent4>
        <a:srgbClr val="0073B2"/>
      </a:accent4>
      <a:accent5>
        <a:srgbClr val="DEB408"/>
      </a:accent5>
      <a:accent6>
        <a:srgbClr val="DC7400"/>
      </a:accent6>
      <a:hlink>
        <a:srgbClr val="FD0014"/>
      </a:hlink>
      <a:folHlink>
        <a:srgbClr val="C20014"/>
      </a:folHlink>
    </a:clrScheme>
    <a:fontScheme name="HDS 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C9D15584EB9434797FB9F59C331E9C1" ma:contentTypeVersion="17" ma:contentTypeDescription="Create a new document." ma:contentTypeScope="" ma:versionID="b3d185ee1a777eb9c0df6396976eaac6">
  <xsd:schema xmlns:xsd="http://www.w3.org/2001/XMLSchema" xmlns:xs="http://www.w3.org/2001/XMLSchema" xmlns:p="http://schemas.microsoft.com/office/2006/metadata/properties" xmlns:ns2="087b9a6e-3eae-4e6e-9889-a6cd8cf1183d" xmlns:ns3="78e21994-9739-4e5d-a1d2-def43aad299f" xmlns:ns4="76c7d617-2171-44d2-9b1c-c9fba8100a69" targetNamespace="http://schemas.microsoft.com/office/2006/metadata/properties" ma:root="true" ma:fieldsID="3c6175de825466545f7e5db415773ef3" ns2:_="" ns3:_="" ns4:_="">
    <xsd:import namespace="087b9a6e-3eae-4e6e-9889-a6cd8cf1183d"/>
    <xsd:import namespace="78e21994-9739-4e5d-a1d2-def43aad299f"/>
    <xsd:import namespace="76c7d617-2171-44d2-9b1c-c9fba8100a6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4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7b9a6e-3eae-4e6e-9889-a6cd8cf1183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7650c0f-eee0-4e17-8522-a3a6532ea55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e21994-9739-4e5d-a1d2-def43aad299f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c7d617-2171-44d2-9b1c-c9fba8100a69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15482b32-f4ce-45d6-948f-835c530bf443}" ma:internalName="TaxCatchAll" ma:showField="CatchAllData" ma:web="78e21994-9739-4e5d-a1d2-def43aad299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87b9a6e-3eae-4e6e-9889-a6cd8cf1183d">
      <Terms xmlns="http://schemas.microsoft.com/office/infopath/2007/PartnerControls"/>
    </lcf76f155ced4ddcb4097134ff3c332f>
    <TaxCatchAll xmlns="76c7d617-2171-44d2-9b1c-c9fba8100a69" xsi:nil="true"/>
  </documentManagement>
</p:properties>
</file>

<file path=customXml/itemProps1.xml><?xml version="1.0" encoding="utf-8"?>
<ds:datastoreItem xmlns:ds="http://schemas.openxmlformats.org/officeDocument/2006/customXml" ds:itemID="{D50C67C0-89DF-42CB-B6B2-1D88CF2C177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E6440C8-C874-46BC-BB3D-0438E5C47D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87b9a6e-3eae-4e6e-9889-a6cd8cf1183d"/>
    <ds:schemaRef ds:uri="78e21994-9739-4e5d-a1d2-def43aad299f"/>
    <ds:schemaRef ds:uri="76c7d617-2171-44d2-9b1c-c9fba8100a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C86DB61-D6BB-4655-A234-DB58689FF75A}">
  <ds:schemaRefs>
    <ds:schemaRef ds:uri="http://schemas.microsoft.com/office/2006/metadata/properties"/>
    <ds:schemaRef ds:uri="http://schemas.microsoft.com/office/infopath/2007/PartnerControls"/>
    <ds:schemaRef ds:uri="http://www.w3.org/XML/1998/namespace"/>
    <ds:schemaRef ds:uri="76c7d617-2171-44d2-9b1c-c9fba8100a69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087b9a6e-3eae-4e6e-9889-a6cd8cf1183d"/>
    <ds:schemaRef ds:uri="78e21994-9739-4e5d-a1d2-def43aad299f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769</TotalTime>
  <Words>405</Words>
  <Application>Microsoft Office PowerPoint</Application>
  <PresentationFormat>On-screen Show (16:9)</PresentationFormat>
  <Paragraphs>59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HelveticaNeueLT Std</vt:lpstr>
      <vt:lpstr>Montserrat</vt:lpstr>
      <vt:lpstr>Montserrat Thin</vt:lpstr>
      <vt:lpstr>Neue Haas Grotesk Text Pro</vt:lpstr>
      <vt:lpstr>Times New Roman</vt:lpstr>
      <vt:lpstr>Wingdings</vt:lpstr>
      <vt:lpstr>HV2019</vt:lpstr>
      <vt:lpstr>PowerPoint Presentation</vt:lpstr>
      <vt:lpstr>Team - Tapasya</vt:lpstr>
      <vt:lpstr>Agenda</vt:lpstr>
      <vt:lpstr>Problem Statement</vt:lpstr>
      <vt:lpstr>Proposed Solution</vt:lpstr>
      <vt:lpstr>Proposed Architecture</vt:lpstr>
      <vt:lpstr>Demo</vt:lpstr>
      <vt:lpstr>Business Values and Benefits</vt:lpstr>
      <vt:lpstr>PowerPoint Presentation</vt:lpstr>
    </vt:vector>
  </TitlesOfParts>
  <Manager/>
  <Company>Hitachi Vantara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Hitachi Vantara</dc:title>
  <dc:subject/>
  <dc:creator>Hitachi Vantara</dc:creator>
  <cp:keywords/>
  <dc:description/>
  <cp:lastModifiedBy>Anwar Shaik</cp:lastModifiedBy>
  <cp:revision>51</cp:revision>
  <dcterms:created xsi:type="dcterms:W3CDTF">2023-02-22T16:16:34Z</dcterms:created>
  <dcterms:modified xsi:type="dcterms:W3CDTF">2024-01-24T11:54:20Z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0x0101003C9D15584EB9434797FB9F59C331E9C1</vt:lpwstr>
  </property>
  <property fmtid="{D5CDD505-2E9C-101B-9397-08002B2CF9AE}" pid="3" name="MediaServiceImageTags">
    <vt:lpwstr/>
  </property>
</Properties>
</file>